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62" y="-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976A-CB76-4F50-B7D8-61D5FD1FB01A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8FE4-E6CF-4B89-BDB2-A08990F0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976A-CB76-4F50-B7D8-61D5FD1FB01A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8FE4-E6CF-4B89-BDB2-A08990F0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3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976A-CB76-4F50-B7D8-61D5FD1FB01A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8FE4-E6CF-4B89-BDB2-A08990F0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3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976A-CB76-4F50-B7D8-61D5FD1FB01A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8FE4-E6CF-4B89-BDB2-A08990F0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976A-CB76-4F50-B7D8-61D5FD1FB01A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8FE4-E6CF-4B89-BDB2-A08990F0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6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976A-CB76-4F50-B7D8-61D5FD1FB01A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8FE4-E6CF-4B89-BDB2-A08990F0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1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976A-CB76-4F50-B7D8-61D5FD1FB01A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8FE4-E6CF-4B89-BDB2-A08990F0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4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976A-CB76-4F50-B7D8-61D5FD1FB01A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8FE4-E6CF-4B89-BDB2-A08990F0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9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976A-CB76-4F50-B7D8-61D5FD1FB01A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8FE4-E6CF-4B89-BDB2-A08990F0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976A-CB76-4F50-B7D8-61D5FD1FB01A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8FE4-E6CF-4B89-BDB2-A08990F0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8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976A-CB76-4F50-B7D8-61D5FD1FB01A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8FE4-E6CF-4B89-BDB2-A08990F0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2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D976A-CB76-4F50-B7D8-61D5FD1FB01A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78FE4-E6CF-4B89-BDB2-A08990F0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905000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</a:p>
          <a:p>
            <a:pPr algn="ctr"/>
            <a:r>
              <a:rPr lang="en-US" dirty="0" smtClean="0"/>
              <a:t>Node 1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3124200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Forwarder</a:t>
            </a:r>
            <a:endParaRPr lang="en-US" dirty="0"/>
          </a:p>
          <a:p>
            <a:pPr algn="ctr"/>
            <a:r>
              <a:rPr lang="en-US" dirty="0" smtClean="0"/>
              <a:t>Node 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31280" y="4343400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29532" y="1602209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Gateway is out of range of Sender and within range of Forwarder</a:t>
            </a:r>
          </a:p>
        </p:txBody>
      </p:sp>
      <p:cxnSp>
        <p:nvCxnSpPr>
          <p:cNvPr id="9" name="Curved Connector 8"/>
          <p:cNvCxnSpPr>
            <a:stCxn id="4" idx="0"/>
            <a:endCxn id="5" idx="0"/>
          </p:cNvCxnSpPr>
          <p:nvPr/>
        </p:nvCxnSpPr>
        <p:spPr>
          <a:xfrm rot="16200000" flipH="1">
            <a:off x="2781300" y="1181100"/>
            <a:ext cx="1219200" cy="2667000"/>
          </a:xfrm>
          <a:prstGeom prst="curvedConnector3">
            <a:avLst>
              <a:gd name="adj1" fmla="val -38365"/>
            </a:avLst>
          </a:prstGeom>
          <a:ln w="635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0"/>
            <a:endCxn id="6" idx="0"/>
          </p:cNvCxnSpPr>
          <p:nvPr/>
        </p:nvCxnSpPr>
        <p:spPr>
          <a:xfrm rot="16200000" flipH="1">
            <a:off x="5463540" y="2385060"/>
            <a:ext cx="1219200" cy="2697480"/>
          </a:xfrm>
          <a:prstGeom prst="curvedConnector3">
            <a:avLst>
              <a:gd name="adj1" fmla="val -18750"/>
            </a:avLst>
          </a:prstGeom>
          <a:ln w="635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5" idx="2"/>
          </p:cNvCxnSpPr>
          <p:nvPr/>
        </p:nvCxnSpPr>
        <p:spPr>
          <a:xfrm rot="5400000" flipH="1">
            <a:off x="5463540" y="3604260"/>
            <a:ext cx="1219200" cy="2697480"/>
          </a:xfrm>
          <a:prstGeom prst="curvedConnector3">
            <a:avLst>
              <a:gd name="adj1" fmla="val -18750"/>
            </a:avLst>
          </a:prstGeom>
          <a:ln w="635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2"/>
            <a:endCxn id="4" idx="2"/>
          </p:cNvCxnSpPr>
          <p:nvPr/>
        </p:nvCxnSpPr>
        <p:spPr>
          <a:xfrm rot="5400000" flipH="1">
            <a:off x="2781300" y="2400300"/>
            <a:ext cx="1219200" cy="2667000"/>
          </a:xfrm>
          <a:prstGeom prst="curvedConnector3">
            <a:avLst>
              <a:gd name="adj1" fmla="val -18750"/>
            </a:avLst>
          </a:prstGeom>
          <a:ln w="635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0938" y="440901"/>
            <a:ext cx="3429000" cy="92333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Sensor	Sender: Node 1</a:t>
            </a:r>
          </a:p>
          <a:p>
            <a:r>
              <a:rPr lang="en-US" dirty="0" smtClean="0"/>
              <a:t>Message</a:t>
            </a:r>
            <a:r>
              <a:rPr lang="en-US" dirty="0"/>
              <a:t>	</a:t>
            </a:r>
            <a:r>
              <a:rPr lang="en-US" dirty="0" smtClean="0"/>
              <a:t>Receiver: Gateway</a:t>
            </a:r>
          </a:p>
          <a:p>
            <a:r>
              <a:rPr lang="en-US" dirty="0"/>
              <a:t>	</a:t>
            </a:r>
            <a:r>
              <a:rPr lang="en-US" dirty="0" smtClean="0"/>
              <a:t>Light Sensor : &lt;500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15132" y="466635"/>
            <a:ext cx="2895600" cy="92333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Network	Sender: Node 1</a:t>
            </a:r>
          </a:p>
          <a:p>
            <a:r>
              <a:rPr lang="en-US" dirty="0" smtClean="0"/>
              <a:t>Message	Receiver: Gateway</a:t>
            </a:r>
          </a:p>
          <a:p>
            <a:r>
              <a:rPr lang="en-US" dirty="0" smtClean="0"/>
              <a:t>	Neighbors: Node 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34751" y="1879208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and Network Message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21680" y="3272135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and Network Message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15601" y="3410633"/>
            <a:ext cx="1638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Configuration Message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02530" y="4629833"/>
            <a:ext cx="1638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Configuration Message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75006" y="4814499"/>
            <a:ext cx="3787140" cy="120032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Configuration	Sender: Gateway</a:t>
            </a:r>
          </a:p>
          <a:p>
            <a:r>
              <a:rPr lang="en-US" dirty="0" smtClean="0"/>
              <a:t>Message		Network Period: 5s</a:t>
            </a:r>
          </a:p>
          <a:p>
            <a:r>
              <a:rPr lang="en-US" dirty="0"/>
              <a:t>	</a:t>
            </a:r>
            <a:r>
              <a:rPr lang="en-US" dirty="0" smtClean="0"/>
              <a:t>	Sensor Period: 5s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6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34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Lau</dc:creator>
  <cp:lastModifiedBy>Jeff Lau</cp:lastModifiedBy>
  <cp:revision>4</cp:revision>
  <dcterms:created xsi:type="dcterms:W3CDTF">2014-02-22T02:56:32Z</dcterms:created>
  <dcterms:modified xsi:type="dcterms:W3CDTF">2014-02-22T19:43:02Z</dcterms:modified>
</cp:coreProperties>
</file>