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7" r:id="rId4"/>
    <p:sldId id="259" r:id="rId5"/>
    <p:sldId id="260" r:id="rId6"/>
    <p:sldId id="266" r:id="rId7"/>
    <p:sldId id="262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77A5-D0E8-416E-A67D-AF45E335B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CCEA5-8AB8-4BFA-9266-534465C6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DDF11-96E5-4A76-96C9-5D8A3642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FDBD-CF7F-4905-BBF1-7E845856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E403-E4C5-4070-A83C-9AEA2EFB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56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585E-734E-4EA5-BD76-F9B3564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99A26-2A1A-4F75-938E-B7B71BCC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E298-ABC4-4CCB-BA79-ED56FA09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1498-0DE7-4B4D-B259-9CC4B726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31F2-A308-4C13-AB19-02D499D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1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127D1-4E78-46E6-BD58-710D2E437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8E273-B5BD-469F-9D36-E6E6D72F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AB35-9B18-4D6D-B768-B8403B42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68DE-D165-452A-B79C-91FF6E37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1C47E-C509-43B4-868A-226F68A0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08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93D7-F49C-487C-A1A0-3B9F7E56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F393-3E0D-4F1D-98C8-436E0694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730B-2F45-4733-80EC-C49FB0B7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657F-81E2-47BB-9A45-EEDFEC5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59EB-6EAC-4A7A-9AE7-B85AB416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CDB0-C7F8-40CC-8E5D-1DEF1609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41D6E-3747-4993-A2EE-2BA0EAD2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C132-4054-442D-A3E7-5BBC4E92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3A7F-A7F7-465D-9E81-664379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35F4-9F49-45E7-B6D3-1DB912C5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6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8F18-F4DD-4CD8-BAEF-12C0FA0B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1120-34BD-42BF-BCC8-34BCA8E3F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E6B4-EFAD-4DDF-9FB5-F4D833415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EED2-25D0-4A28-8343-F018A51E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609C-6CC6-4464-9DEF-36FC82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C981-9066-4C75-8898-E4EA1768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AB49-704F-47DA-B6A8-0C5250F8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DCD6F-F7D6-4D9A-AC6B-1CD51B20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15215-5A9D-4985-8602-745C47AB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DEDCC-C50B-4D5E-8991-916769313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A3B90-CDA2-4FD8-AB8C-A1EF0C56E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0220-CDC5-4478-A049-3D651D08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9C31A-A3CE-48D3-B1D7-A1B2AA11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80F9-BED7-48BC-B47A-08BFB1C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A9FF-A0B3-41CB-884F-4E3EC81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47395-EB86-48D1-B589-53861129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40500-EF51-4434-B106-56AE2F79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C2365-7FE6-4093-B04B-D90EDA19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0C64A-F371-4E1A-AA5F-4ED8110F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F7919-47D1-4284-9C3E-A4D34E99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A3F98-638F-447C-BF0F-6AE2CADF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A09B-97B9-4656-A953-0B2FD465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C6FD-C86F-4CD5-84C0-72937F55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3CA77-8073-4B28-A1ED-F952CD361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E83E3-BD68-4772-BBCC-2306D2CE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747B7-9F2C-490B-A3B4-4BA302E9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B86D9-C4F4-4A41-9C92-813913D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5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6D94-8E3B-470C-9A6B-4DBF7F03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F8E66-2BD6-4636-8A67-7A139DF24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A2A5-9A9A-4D4C-AE37-85153A585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03D7-50EF-42AE-A0C5-21BCCD8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1D2E-508D-4A6C-BBF7-DFE2B5BE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AF79E-E4FD-4B10-9EDB-3D7BC280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7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62203-B3B0-437E-897E-C8243F24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4B791-0739-4986-A073-1A0ED060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712C-EB90-458F-B38A-748308703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67C4-3BDC-44BF-A96C-61635DBDB470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EA3E-9C6B-449B-B062-B740C2957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B24C8-DB13-4F90-B9DC-D995E811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A9D3-346C-4E5A-82A6-3D50EDA63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C442-256A-4BF5-B5AE-5B468674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INDEX</a:t>
            </a:r>
            <a:endParaRPr lang="en-IN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55F40-48B1-48A6-816F-CC448555DA6E}"/>
              </a:ext>
            </a:extLst>
          </p:cNvPr>
          <p:cNvSpPr txBox="1"/>
          <p:nvPr/>
        </p:nvSpPr>
        <p:spPr>
          <a:xfrm>
            <a:off x="1107948" y="2029016"/>
            <a:ext cx="99761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Index……………………………………………………………………………………………slide no.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Introduction…………………………………………………………………………………slide no.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Why doubly linked list…………………………………………… ……………….……slide no.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Functionality of program………………………………………………………………slide no.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to add new contact works…………………………………………………….slide no. 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deletion works………………………………………………………………………slide no. 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searching works…………………………………………………………………….slide no. 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editing contact works……………………………………………………………slide no. 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Conclusion…………………………………………………………………………………….slide no. 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reference……………………………………………………………………………………slide no. 10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26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1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928D-1BD6-466D-8CEE-5797E7AF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/>
              <a:t>Introduction</a:t>
            </a:r>
            <a:endParaRPr lang="en-IN" sz="6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80170-A44A-4D01-8A70-6B2875091BD1}"/>
              </a:ext>
            </a:extLst>
          </p:cNvPr>
          <p:cNvSpPr txBox="1"/>
          <p:nvPr/>
        </p:nvSpPr>
        <p:spPr>
          <a:xfrm>
            <a:off x="503067" y="2187837"/>
            <a:ext cx="111858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Phonebook is a directory use to store phone/mobile numbers along with other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Phonebook application contains a set of basic functions for adding, searching, updating, and deleting new contacts.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make phonebook I used doubly lined list to store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4FCC-05B0-4176-8126-B34A2100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/>
              <a:t>Why doubly linked list</a:t>
            </a:r>
            <a:endParaRPr lang="en-IN" sz="6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15729-1F4F-4924-986A-89EE359F8E99}"/>
              </a:ext>
            </a:extLst>
          </p:cNvPr>
          <p:cNvSpPr txBox="1"/>
          <p:nvPr/>
        </p:nvSpPr>
        <p:spPr>
          <a:xfrm>
            <a:off x="498629" y="2324560"/>
            <a:ext cx="11194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1.Traversal can be done in both directions (from the start node to the end node as well as from the end node to the start node) in a Doubly Linked list. But this is not possible in a Singly Linked List and it can only be traversed only in one direction.</a:t>
            </a:r>
          </a:p>
          <a:p>
            <a:endParaRPr lang="en-US" sz="2400" dirty="0"/>
          </a:p>
          <a:p>
            <a:r>
              <a:rPr lang="en-US" sz="2400" dirty="0"/>
              <a:t>2.Deletion and insertion operations are easy to implement in a Doubly LL than a Singly LL. For example, in a singly linked list, to delete a node, the pointer to the previous node is needed for which the list is to be traversed. In a Doubly LL, we just need to know the pointer of the node to be deleted.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1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527B-F577-46FF-A9CC-A4BDADCA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u="sng" dirty="0"/>
              <a:t>Functionality Of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B48B5-AD32-4492-A566-B54144723189}"/>
              </a:ext>
            </a:extLst>
          </p:cNvPr>
          <p:cNvSpPr txBox="1"/>
          <p:nvPr/>
        </p:nvSpPr>
        <p:spPr>
          <a:xfrm>
            <a:off x="500109" y="1970843"/>
            <a:ext cx="116918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</a:t>
            </a:r>
            <a:r>
              <a:rPr lang="en-US" sz="2400" b="1" u="sng" dirty="0"/>
              <a:t>Adding new contact</a:t>
            </a:r>
            <a:r>
              <a:rPr lang="en-US" sz="2400" dirty="0"/>
              <a:t> : Able to add new contact in sorted order.</a:t>
            </a:r>
          </a:p>
          <a:p>
            <a:endParaRPr lang="en-US" sz="2400" dirty="0"/>
          </a:p>
          <a:p>
            <a:r>
              <a:rPr lang="en-US" sz="2400" dirty="0"/>
              <a:t>2.</a:t>
            </a:r>
            <a:r>
              <a:rPr lang="en-US" sz="2400" b="1" u="sng" dirty="0"/>
              <a:t>Editing of existing contacts</a:t>
            </a:r>
            <a:r>
              <a:rPr lang="en-US" sz="2400" dirty="0"/>
              <a:t> : Able to edit or change name and order personal detail and </a:t>
            </a:r>
          </a:p>
          <a:p>
            <a:r>
              <a:rPr lang="en-US" sz="2400" dirty="0"/>
              <a:t>                                                      arrange it in sorted order.</a:t>
            </a:r>
          </a:p>
          <a:p>
            <a:endParaRPr lang="en-US" sz="2400" dirty="0"/>
          </a:p>
          <a:p>
            <a:r>
              <a:rPr lang="en-US" sz="2400" dirty="0"/>
              <a:t>3.</a:t>
            </a:r>
            <a:r>
              <a:rPr lang="en-US" sz="2400" b="1" u="sng" dirty="0"/>
              <a:t>Deletion of contact from pre-existing contacts </a:t>
            </a:r>
            <a:r>
              <a:rPr lang="en-US" sz="2400" dirty="0"/>
              <a:t>: Able to remove or delete contact from </a:t>
            </a:r>
          </a:p>
          <a:p>
            <a:r>
              <a:rPr lang="en-US" sz="2400" dirty="0"/>
              <a:t>                                                                                         contact list while maintaining list order.</a:t>
            </a:r>
          </a:p>
          <a:p>
            <a:endParaRPr lang="en-US" sz="2400" dirty="0"/>
          </a:p>
          <a:p>
            <a:r>
              <a:rPr lang="en-US" sz="2400" dirty="0"/>
              <a:t>4.</a:t>
            </a:r>
            <a:r>
              <a:rPr lang="en-US" sz="2400" b="1" u="sng" dirty="0"/>
              <a:t>Searching</a:t>
            </a:r>
            <a:r>
              <a:rPr lang="en-US" sz="2400" dirty="0"/>
              <a:t> : Able to find particular contact from list, search is based on both</a:t>
            </a:r>
          </a:p>
          <a:p>
            <a:r>
              <a:rPr lang="en-US" sz="2400" dirty="0"/>
              <a:t>                        name and phone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51C8-2086-4952-B416-A0E3620B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/>
              <a:t>How adding new contact works</a:t>
            </a:r>
            <a:endParaRPr lang="en-IN" sz="66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9E10E-5E18-47CB-AB96-81331C7BDF86}"/>
              </a:ext>
            </a:extLst>
          </p:cNvPr>
          <p:cNvSpPr/>
          <p:nvPr/>
        </p:nvSpPr>
        <p:spPr>
          <a:xfrm>
            <a:off x="1100831" y="2352582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37EB8-24A7-4ABB-9DCE-FCB10D201D08}"/>
              </a:ext>
            </a:extLst>
          </p:cNvPr>
          <p:cNvSpPr/>
          <p:nvPr/>
        </p:nvSpPr>
        <p:spPr>
          <a:xfrm>
            <a:off x="3250706" y="3318769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AC52E-C5A6-4BA2-852D-3073E3B3ED1D}"/>
              </a:ext>
            </a:extLst>
          </p:cNvPr>
          <p:cNvSpPr/>
          <p:nvPr/>
        </p:nvSpPr>
        <p:spPr>
          <a:xfrm>
            <a:off x="5879976" y="3318769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43E05-C902-4625-96A6-7EA5B4A4DF7A}"/>
              </a:ext>
            </a:extLst>
          </p:cNvPr>
          <p:cNvSpPr/>
          <p:nvPr/>
        </p:nvSpPr>
        <p:spPr>
          <a:xfrm>
            <a:off x="8509246" y="3318769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FE72BF8-0DE7-4D4B-85D0-CD922DD2B4F8}"/>
              </a:ext>
            </a:extLst>
          </p:cNvPr>
          <p:cNvCxnSpPr/>
          <p:nvPr/>
        </p:nvCxnSpPr>
        <p:spPr>
          <a:xfrm>
            <a:off x="1518082" y="3062796"/>
            <a:ext cx="1732624" cy="790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E89A7-FF05-4865-9AF6-8653B53CE0E2}"/>
              </a:ext>
            </a:extLst>
          </p:cNvPr>
          <p:cNvCxnSpPr/>
          <p:nvPr/>
        </p:nvCxnSpPr>
        <p:spPr>
          <a:xfrm>
            <a:off x="4671134" y="3852909"/>
            <a:ext cx="120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DDC850-9217-4963-8593-A2982E6BBE71}"/>
              </a:ext>
            </a:extLst>
          </p:cNvPr>
          <p:cNvCxnSpPr/>
          <p:nvPr/>
        </p:nvCxnSpPr>
        <p:spPr>
          <a:xfrm>
            <a:off x="7300404" y="3852909"/>
            <a:ext cx="120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6CF7C6-3DD4-40E0-BD68-E97E48854CB3}"/>
              </a:ext>
            </a:extLst>
          </p:cNvPr>
          <p:cNvCxnSpPr/>
          <p:nvPr/>
        </p:nvCxnSpPr>
        <p:spPr>
          <a:xfrm flipH="1">
            <a:off x="7300404" y="3457852"/>
            <a:ext cx="120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0985AD-20E6-43BF-B19C-B9F583406185}"/>
              </a:ext>
            </a:extLst>
          </p:cNvPr>
          <p:cNvCxnSpPr/>
          <p:nvPr/>
        </p:nvCxnSpPr>
        <p:spPr>
          <a:xfrm flipH="1">
            <a:off x="4671134" y="3429000"/>
            <a:ext cx="120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1448DE2-0655-426C-B634-B3D9D79C7C26}"/>
              </a:ext>
            </a:extLst>
          </p:cNvPr>
          <p:cNvCxnSpPr/>
          <p:nvPr/>
        </p:nvCxnSpPr>
        <p:spPr>
          <a:xfrm rot="10800000">
            <a:off x="2521260" y="2840854"/>
            <a:ext cx="729447" cy="616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6C1380-B642-417A-991B-1B454209915B}"/>
              </a:ext>
            </a:extLst>
          </p:cNvPr>
          <p:cNvSpPr txBox="1"/>
          <p:nvPr/>
        </p:nvSpPr>
        <p:spPr>
          <a:xfrm>
            <a:off x="3725662" y="3489210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B6060-8854-4A24-89AB-184FBA86258A}"/>
              </a:ext>
            </a:extLst>
          </p:cNvPr>
          <p:cNvSpPr txBox="1"/>
          <p:nvPr/>
        </p:nvSpPr>
        <p:spPr>
          <a:xfrm>
            <a:off x="1433005" y="2507033"/>
            <a:ext cx="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7F5EF1-EC65-41ED-9BD3-9C75E44C3385}"/>
              </a:ext>
            </a:extLst>
          </p:cNvPr>
          <p:cNvSpPr txBox="1"/>
          <p:nvPr/>
        </p:nvSpPr>
        <p:spPr>
          <a:xfrm>
            <a:off x="6354932" y="3456944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4BDCE-E4E6-4245-AFBC-75BECCFD9005}"/>
              </a:ext>
            </a:extLst>
          </p:cNvPr>
          <p:cNvSpPr txBox="1"/>
          <p:nvPr/>
        </p:nvSpPr>
        <p:spPr>
          <a:xfrm>
            <a:off x="8984202" y="3489210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BB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25A18-F076-472F-AC63-5E47752438B1}"/>
              </a:ext>
            </a:extLst>
          </p:cNvPr>
          <p:cNvSpPr/>
          <p:nvPr/>
        </p:nvSpPr>
        <p:spPr>
          <a:xfrm>
            <a:off x="3250706" y="4375720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9E00E4-B577-480B-8A49-9AE6DEACBB16}"/>
              </a:ext>
            </a:extLst>
          </p:cNvPr>
          <p:cNvSpPr txBox="1"/>
          <p:nvPr/>
        </p:nvSpPr>
        <p:spPr>
          <a:xfrm>
            <a:off x="3725662" y="4506898"/>
            <a:ext cx="59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</a:t>
            </a:r>
            <a:endParaRPr lang="en-IN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00E25C6-6D3B-4661-8EEA-9867A790E441}"/>
              </a:ext>
            </a:extLst>
          </p:cNvPr>
          <p:cNvSpPr/>
          <p:nvPr/>
        </p:nvSpPr>
        <p:spPr>
          <a:xfrm rot="10800000">
            <a:off x="3770050" y="3796684"/>
            <a:ext cx="381739" cy="71021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F52175-F85D-432B-90DB-1DD348EF98CE}"/>
              </a:ext>
            </a:extLst>
          </p:cNvPr>
          <p:cNvSpPr/>
          <p:nvPr/>
        </p:nvSpPr>
        <p:spPr>
          <a:xfrm>
            <a:off x="5879976" y="4411391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165048E-27D6-4FEB-B39D-FB1008CA0E8C}"/>
              </a:ext>
            </a:extLst>
          </p:cNvPr>
          <p:cNvSpPr/>
          <p:nvPr/>
        </p:nvSpPr>
        <p:spPr>
          <a:xfrm rot="10800000">
            <a:off x="6378398" y="3812051"/>
            <a:ext cx="381739" cy="71021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D75FCC-1B5A-47DF-A0B2-21E8A4DDE26F}"/>
              </a:ext>
            </a:extLst>
          </p:cNvPr>
          <p:cNvSpPr txBox="1"/>
          <p:nvPr/>
        </p:nvSpPr>
        <p:spPr>
          <a:xfrm>
            <a:off x="6354932" y="4535341"/>
            <a:ext cx="59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</a:t>
            </a:r>
            <a:endParaRPr lang="en-IN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02FF68C-4234-4AE4-AF03-3F41B9472B18}"/>
              </a:ext>
            </a:extLst>
          </p:cNvPr>
          <p:cNvCxnSpPr/>
          <p:nvPr/>
        </p:nvCxnSpPr>
        <p:spPr>
          <a:xfrm rot="10800000">
            <a:off x="7300404" y="3931921"/>
            <a:ext cx="1208842" cy="590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CAFEB-010E-4CE0-901F-AD7CD2955470}"/>
              </a:ext>
            </a:extLst>
          </p:cNvPr>
          <p:cNvCxnSpPr/>
          <p:nvPr/>
        </p:nvCxnSpPr>
        <p:spPr>
          <a:xfrm flipV="1">
            <a:off x="9701784" y="4028983"/>
            <a:ext cx="0" cy="49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92F833E-0404-410C-B081-AC61DA6F7106}"/>
              </a:ext>
            </a:extLst>
          </p:cNvPr>
          <p:cNvCxnSpPr/>
          <p:nvPr/>
        </p:nvCxnSpPr>
        <p:spPr>
          <a:xfrm>
            <a:off x="7205472" y="4028983"/>
            <a:ext cx="1303774" cy="737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BCC963-151C-4A48-BFC7-9D7FFDD881BD}"/>
              </a:ext>
            </a:extLst>
          </p:cNvPr>
          <p:cNvCxnSpPr/>
          <p:nvPr/>
        </p:nvCxnSpPr>
        <p:spPr>
          <a:xfrm>
            <a:off x="8984202" y="3928154"/>
            <a:ext cx="0" cy="49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2183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22227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138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21836 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22227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21381 -4.44444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2" animBg="1"/>
      <p:bldP spid="28" grpId="0" animBg="1"/>
      <p:bldP spid="28" grpId="2" animBg="1"/>
      <p:bldP spid="29" grpId="0"/>
      <p:bldP spid="2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F078-8F85-43FD-BC56-1ACE4AC1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searching works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0F59D-6D2B-4E06-8004-D0B41F47A86A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Its works on linear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this search, a pointer is return which </a:t>
            </a:r>
            <a:r>
              <a:rPr lang="en-IN" sz="2400" dirty="0"/>
              <a:t> carries</a:t>
            </a:r>
            <a:r>
              <a:rPr lang="en-US" sz="2400" dirty="0"/>
              <a:t> the node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04013-CC21-4ED8-B1BC-94651052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28" y="1712877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8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51C8-2086-4952-B416-A0E3620B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u="sng" dirty="0"/>
              <a:t>How deletion works</a:t>
            </a:r>
            <a:endParaRPr lang="en-IN" sz="66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9E10E-5E18-47CB-AB96-81331C7BDF86}"/>
              </a:ext>
            </a:extLst>
          </p:cNvPr>
          <p:cNvSpPr/>
          <p:nvPr/>
        </p:nvSpPr>
        <p:spPr>
          <a:xfrm>
            <a:off x="1100831" y="2352582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37EB8-24A7-4ABB-9DCE-FCB10D201D08}"/>
              </a:ext>
            </a:extLst>
          </p:cNvPr>
          <p:cNvSpPr/>
          <p:nvPr/>
        </p:nvSpPr>
        <p:spPr>
          <a:xfrm>
            <a:off x="3250706" y="3318769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AC52E-C5A6-4BA2-852D-3073E3B3ED1D}"/>
              </a:ext>
            </a:extLst>
          </p:cNvPr>
          <p:cNvSpPr/>
          <p:nvPr/>
        </p:nvSpPr>
        <p:spPr>
          <a:xfrm>
            <a:off x="5879976" y="3318769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43E05-C902-4625-96A6-7EA5B4A4DF7A}"/>
              </a:ext>
            </a:extLst>
          </p:cNvPr>
          <p:cNvSpPr/>
          <p:nvPr/>
        </p:nvSpPr>
        <p:spPr>
          <a:xfrm>
            <a:off x="8509246" y="3318769"/>
            <a:ext cx="1420428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FE72BF8-0DE7-4D4B-85D0-CD922DD2B4F8}"/>
              </a:ext>
            </a:extLst>
          </p:cNvPr>
          <p:cNvCxnSpPr/>
          <p:nvPr/>
        </p:nvCxnSpPr>
        <p:spPr>
          <a:xfrm>
            <a:off x="1518082" y="3062796"/>
            <a:ext cx="1732624" cy="790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E89A7-FF05-4865-9AF6-8653B53CE0E2}"/>
              </a:ext>
            </a:extLst>
          </p:cNvPr>
          <p:cNvCxnSpPr/>
          <p:nvPr/>
        </p:nvCxnSpPr>
        <p:spPr>
          <a:xfrm>
            <a:off x="4671134" y="3852909"/>
            <a:ext cx="120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DDC850-9217-4963-8593-A2982E6BBE71}"/>
              </a:ext>
            </a:extLst>
          </p:cNvPr>
          <p:cNvCxnSpPr/>
          <p:nvPr/>
        </p:nvCxnSpPr>
        <p:spPr>
          <a:xfrm>
            <a:off x="7300404" y="3852909"/>
            <a:ext cx="120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6CF7C6-3DD4-40E0-BD68-E97E48854CB3}"/>
              </a:ext>
            </a:extLst>
          </p:cNvPr>
          <p:cNvCxnSpPr/>
          <p:nvPr/>
        </p:nvCxnSpPr>
        <p:spPr>
          <a:xfrm flipH="1">
            <a:off x="7300404" y="3457852"/>
            <a:ext cx="120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0985AD-20E6-43BF-B19C-B9F583406185}"/>
              </a:ext>
            </a:extLst>
          </p:cNvPr>
          <p:cNvCxnSpPr/>
          <p:nvPr/>
        </p:nvCxnSpPr>
        <p:spPr>
          <a:xfrm flipH="1">
            <a:off x="4671134" y="3429000"/>
            <a:ext cx="120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1448DE2-0655-426C-B634-B3D9D79C7C26}"/>
              </a:ext>
            </a:extLst>
          </p:cNvPr>
          <p:cNvCxnSpPr/>
          <p:nvPr/>
        </p:nvCxnSpPr>
        <p:spPr>
          <a:xfrm rot="10800000">
            <a:off x="2521260" y="2840854"/>
            <a:ext cx="729447" cy="616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6C1380-B642-417A-991B-1B454209915B}"/>
              </a:ext>
            </a:extLst>
          </p:cNvPr>
          <p:cNvSpPr txBox="1"/>
          <p:nvPr/>
        </p:nvSpPr>
        <p:spPr>
          <a:xfrm>
            <a:off x="3725662" y="3489210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B6060-8854-4A24-89AB-184FBA86258A}"/>
              </a:ext>
            </a:extLst>
          </p:cNvPr>
          <p:cNvSpPr txBox="1"/>
          <p:nvPr/>
        </p:nvSpPr>
        <p:spPr>
          <a:xfrm>
            <a:off x="1433005" y="2507033"/>
            <a:ext cx="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7F5EF1-EC65-41ED-9BD3-9C75E44C3385}"/>
              </a:ext>
            </a:extLst>
          </p:cNvPr>
          <p:cNvSpPr txBox="1"/>
          <p:nvPr/>
        </p:nvSpPr>
        <p:spPr>
          <a:xfrm>
            <a:off x="6354932" y="3456944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84BDCE-E4E6-4245-AFBC-75BECCFD9005}"/>
              </a:ext>
            </a:extLst>
          </p:cNvPr>
          <p:cNvSpPr txBox="1"/>
          <p:nvPr/>
        </p:nvSpPr>
        <p:spPr>
          <a:xfrm>
            <a:off x="8984202" y="3489210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5B04D0-E4C1-440C-93C1-918C0E806A2D}"/>
              </a:ext>
            </a:extLst>
          </p:cNvPr>
          <p:cNvSpPr/>
          <p:nvPr/>
        </p:nvSpPr>
        <p:spPr>
          <a:xfrm rot="10800000">
            <a:off x="6302804" y="4106169"/>
            <a:ext cx="574771" cy="154533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E969D-0E2E-421E-A52F-76D7BD768F5A}"/>
              </a:ext>
            </a:extLst>
          </p:cNvPr>
          <p:cNvSpPr txBox="1"/>
          <p:nvPr/>
        </p:nvSpPr>
        <p:spPr>
          <a:xfrm>
            <a:off x="5806114" y="5767295"/>
            <a:ext cx="41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Wanted to delete</a:t>
            </a:r>
            <a:endParaRPr lang="en-IN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2598AF-EAC8-4B99-BBA5-BD0C58A89B29}"/>
              </a:ext>
            </a:extLst>
          </p:cNvPr>
          <p:cNvCxnSpPr/>
          <p:nvPr/>
        </p:nvCxnSpPr>
        <p:spPr>
          <a:xfrm rot="16200000" flipH="1">
            <a:off x="4054654" y="3460293"/>
            <a:ext cx="430271" cy="147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7F5CA6-8F4B-43CD-A312-A055CA6C83FE}"/>
              </a:ext>
            </a:extLst>
          </p:cNvPr>
          <p:cNvCxnSpPr/>
          <p:nvPr/>
        </p:nvCxnSpPr>
        <p:spPr>
          <a:xfrm flipV="1">
            <a:off x="4269789" y="2507033"/>
            <a:ext cx="0" cy="81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CA1BDC-F588-42D3-89E2-9EF4DE1C1BE2}"/>
              </a:ext>
            </a:extLst>
          </p:cNvPr>
          <p:cNvCxnSpPr/>
          <p:nvPr/>
        </p:nvCxnSpPr>
        <p:spPr>
          <a:xfrm>
            <a:off x="4269789" y="2507033"/>
            <a:ext cx="4590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C9484E-184B-4A7F-BEB8-963BADE9D36D}"/>
              </a:ext>
            </a:extLst>
          </p:cNvPr>
          <p:cNvCxnSpPr/>
          <p:nvPr/>
        </p:nvCxnSpPr>
        <p:spPr>
          <a:xfrm>
            <a:off x="8869680" y="2507033"/>
            <a:ext cx="0" cy="8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B4C38-48F7-466D-BCE8-FBEF3D13E104}"/>
              </a:ext>
            </a:extLst>
          </p:cNvPr>
          <p:cNvCxnSpPr/>
          <p:nvPr/>
        </p:nvCxnSpPr>
        <p:spPr>
          <a:xfrm>
            <a:off x="8984202" y="4028983"/>
            <a:ext cx="0" cy="68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552A4D-5C6C-4F13-AADE-E79901F50430}"/>
              </a:ext>
            </a:extLst>
          </p:cNvPr>
          <p:cNvCxnSpPr/>
          <p:nvPr/>
        </p:nvCxnSpPr>
        <p:spPr>
          <a:xfrm flipH="1">
            <a:off x="4087368" y="4709160"/>
            <a:ext cx="4896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EAFCE4-CF4E-4FF5-9A06-8742B707C0FC}"/>
              </a:ext>
            </a:extLst>
          </p:cNvPr>
          <p:cNvCxnSpPr/>
          <p:nvPr/>
        </p:nvCxnSpPr>
        <p:spPr>
          <a:xfrm flipV="1">
            <a:off x="4105656" y="4028983"/>
            <a:ext cx="0" cy="68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D09CCA-AFBD-4080-B96A-997B74165D81}"/>
              </a:ext>
            </a:extLst>
          </p:cNvPr>
          <p:cNvCxnSpPr/>
          <p:nvPr/>
        </p:nvCxnSpPr>
        <p:spPr>
          <a:xfrm>
            <a:off x="4671134" y="3456944"/>
            <a:ext cx="383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E226A8-526D-4CB7-A05C-3AC580AB9952}"/>
              </a:ext>
            </a:extLst>
          </p:cNvPr>
          <p:cNvCxnSpPr/>
          <p:nvPr/>
        </p:nvCxnSpPr>
        <p:spPr>
          <a:xfrm flipH="1">
            <a:off x="4671134" y="3852909"/>
            <a:ext cx="383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8DF8-A113-4AB5-B8C3-E52AF6E9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453"/>
            <a:ext cx="10515600" cy="1271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u="sng" dirty="0"/>
              <a:t>How editing contact works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7C1DA-828F-4683-BD49-FFE5A2030064}"/>
              </a:ext>
            </a:extLst>
          </p:cNvPr>
          <p:cNvSpPr txBox="1"/>
          <p:nvPr/>
        </p:nvSpPr>
        <p:spPr>
          <a:xfrm>
            <a:off x="838200" y="2196097"/>
            <a:ext cx="7918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User enter contact detail(name) which need to be edited</a:t>
            </a:r>
            <a:r>
              <a:rPr lang="en-IN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Search for a contact in list.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Isolating the node of edited contact.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Re-entering or adding it in list.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07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8568-1567-446E-9ECA-B16682BB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/>
              <a:t>Conclusion</a:t>
            </a:r>
            <a:endParaRPr lang="en-IN" sz="6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02F2C-3696-4FB8-BB52-E8D1F07BA7C4}"/>
              </a:ext>
            </a:extLst>
          </p:cNvPr>
          <p:cNvSpPr txBox="1"/>
          <p:nvPr/>
        </p:nvSpPr>
        <p:spPr>
          <a:xfrm>
            <a:off x="1042416" y="282883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application program has been successfully implemented using C language. This application works for other functions that make it easy to search, delete, edit, and add.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479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INDEX</vt:lpstr>
      <vt:lpstr>Introduction</vt:lpstr>
      <vt:lpstr>Why doubly linked list</vt:lpstr>
      <vt:lpstr>Functionality Of Program</vt:lpstr>
      <vt:lpstr>How adding new contact works</vt:lpstr>
      <vt:lpstr>How searching works</vt:lpstr>
      <vt:lpstr>How deletion works</vt:lpstr>
      <vt:lpstr>How editing contact works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Jalauk Singh</dc:creator>
  <cp:lastModifiedBy>Jalauk Singh</cp:lastModifiedBy>
  <cp:revision>3</cp:revision>
  <dcterms:created xsi:type="dcterms:W3CDTF">2021-02-25T20:19:18Z</dcterms:created>
  <dcterms:modified xsi:type="dcterms:W3CDTF">2021-02-25T20:39:34Z</dcterms:modified>
</cp:coreProperties>
</file>