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notesSlides/notesSlide22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350" r:id="rId7"/>
    <p:sldId id="281" r:id="rId8"/>
    <p:sldId id="282" r:id="rId9"/>
    <p:sldId id="283" r:id="rId10"/>
    <p:sldId id="326" r:id="rId11"/>
    <p:sldId id="357" r:id="rId12"/>
    <p:sldId id="339" r:id="rId13"/>
    <p:sldId id="352" r:id="rId14"/>
    <p:sldId id="354" r:id="rId15"/>
    <p:sldId id="358" r:id="rId16"/>
    <p:sldId id="294" r:id="rId17"/>
    <p:sldId id="316" r:id="rId18"/>
    <p:sldId id="324" r:id="rId19"/>
    <p:sldId id="342" r:id="rId20"/>
    <p:sldId id="337" r:id="rId21"/>
    <p:sldId id="348" r:id="rId22"/>
    <p:sldId id="353" r:id="rId23"/>
    <p:sldId id="356" r:id="rId24"/>
    <p:sldId id="359" r:id="rId25"/>
    <p:sldId id="349" r:id="rId26"/>
    <p:sldId id="344" r:id="rId27"/>
    <p:sldId id="360" r:id="rId28"/>
    <p:sldId id="345" r:id="rId29"/>
    <p:sldId id="274" r:id="rId30"/>
    <p:sldId id="285" r:id="rId31"/>
    <p:sldId id="275" r:id="rId32"/>
    <p:sldId id="263" r:id="rId33"/>
    <p:sldId id="313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3" orient="horz" pos="2664" userDrawn="1">
          <p15:clr>
            <a:srgbClr val="A4A3A4"/>
          </p15:clr>
        </p15:guide>
        <p15:guide id="4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2986E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preferSingleView="1">
    <p:restoredLeft sz="13333" autoAdjust="0"/>
    <p:restoredTop sz="94280" autoAdjust="0"/>
  </p:normalViewPr>
  <p:slideViewPr>
    <p:cSldViewPr snapToGrid="0" showGuides="1">
      <p:cViewPr varScale="1">
        <p:scale>
          <a:sx n="110" d="100"/>
          <a:sy n="110" d="100"/>
        </p:scale>
        <p:origin x="-612" y="-78"/>
      </p:cViewPr>
      <p:guideLst>
        <p:guide orient="horz" pos="2664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28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A6CC1-5363-41CE-90C2-19710ECCAC45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D003EC8-7551-464E-A4AE-6105207891D7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Attending</a:t>
          </a:r>
        </a:p>
      </dgm:t>
    </dgm:pt>
    <dgm:pt modelId="{EB10B2EF-F663-489E-99EC-3C30A2B14F5A}" type="parTrans" cxnId="{0221B8C2-5837-4F82-AEE4-444927654192}">
      <dgm:prSet/>
      <dgm:spPr/>
      <dgm:t>
        <a:bodyPr/>
        <a:lstStyle/>
        <a:p>
          <a:endParaRPr lang="en-US" b="1"/>
        </a:p>
      </dgm:t>
    </dgm:pt>
    <dgm:pt modelId="{70322AE2-8776-400E-BF82-1760CC0CCBBD}" type="sibTrans" cxnId="{0221B8C2-5837-4F82-AEE4-444927654192}">
      <dgm:prSet/>
      <dgm:spPr/>
      <dgm:t>
        <a:bodyPr/>
        <a:lstStyle/>
        <a:p>
          <a:endParaRPr lang="en-US" b="1"/>
        </a:p>
      </dgm:t>
    </dgm:pt>
    <dgm:pt modelId="{BDB42B22-8DEC-4419-B172-A6E1C3DF910F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Fellows</a:t>
          </a:r>
        </a:p>
      </dgm:t>
    </dgm:pt>
    <dgm:pt modelId="{5132AA29-94A7-4C19-8D12-513E30C29164}" type="parTrans" cxnId="{DDFD759A-5F4C-47F6-BE8A-51C6FED96AE8}">
      <dgm:prSet/>
      <dgm:spPr/>
      <dgm:t>
        <a:bodyPr/>
        <a:lstStyle/>
        <a:p>
          <a:endParaRPr lang="en-US" b="1"/>
        </a:p>
      </dgm:t>
    </dgm:pt>
    <dgm:pt modelId="{DA8EF8AF-8902-4DA7-84FD-B0D45035921C}" type="sibTrans" cxnId="{DDFD759A-5F4C-47F6-BE8A-51C6FED96AE8}">
      <dgm:prSet/>
      <dgm:spPr/>
      <dgm:t>
        <a:bodyPr/>
        <a:lstStyle/>
        <a:p>
          <a:endParaRPr lang="en-US" b="1"/>
        </a:p>
      </dgm:t>
    </dgm:pt>
    <dgm:pt modelId="{6AFEFAF0-F4C6-49BC-9356-CA98040C4772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Residents</a:t>
          </a:r>
        </a:p>
      </dgm:t>
    </dgm:pt>
    <dgm:pt modelId="{98460681-F15B-4403-88AE-DFAA4AC1F4A1}" type="parTrans" cxnId="{1EC4904E-61D5-4D1D-B25B-ACF8109C1779}">
      <dgm:prSet/>
      <dgm:spPr/>
      <dgm:t>
        <a:bodyPr/>
        <a:lstStyle/>
        <a:p>
          <a:endParaRPr lang="en-US" b="1"/>
        </a:p>
      </dgm:t>
    </dgm:pt>
    <dgm:pt modelId="{0EEE0BA0-8706-4BC5-919B-0D34FDA30649}" type="sibTrans" cxnId="{1EC4904E-61D5-4D1D-B25B-ACF8109C1779}">
      <dgm:prSet/>
      <dgm:spPr/>
      <dgm:t>
        <a:bodyPr/>
        <a:lstStyle/>
        <a:p>
          <a:endParaRPr lang="en-US" b="1"/>
        </a:p>
      </dgm:t>
    </dgm:pt>
    <dgm:pt modelId="{8CA5740B-F213-4DEF-A5A0-02D611ED80B3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Medical students</a:t>
          </a:r>
        </a:p>
      </dgm:t>
    </dgm:pt>
    <dgm:pt modelId="{FC668FA9-F624-4F81-B0FA-4C064F628288}" type="parTrans" cxnId="{6D0D722B-D048-4297-8007-6E9B49B15C01}">
      <dgm:prSet/>
      <dgm:spPr/>
      <dgm:t>
        <a:bodyPr/>
        <a:lstStyle/>
        <a:p>
          <a:endParaRPr lang="en-US" b="1"/>
        </a:p>
      </dgm:t>
    </dgm:pt>
    <dgm:pt modelId="{9E220B4F-88FF-4C2F-A0E4-013900DA542F}" type="sibTrans" cxnId="{6D0D722B-D048-4297-8007-6E9B49B15C01}">
      <dgm:prSet/>
      <dgm:spPr/>
      <dgm:t>
        <a:bodyPr/>
        <a:lstStyle/>
        <a:p>
          <a:endParaRPr lang="en-US" b="1"/>
        </a:p>
      </dgm:t>
    </dgm:pt>
    <dgm:pt modelId="{11BA103F-BBA1-4321-8D03-3562439014A0}">
      <dgm:prSet phldrT="[Text]" custT="1"/>
      <dgm:spPr/>
      <dgm:t>
        <a:bodyPr anchor="b"/>
        <a:lstStyle/>
        <a:p>
          <a:r>
            <a:rPr lang="en-US" sz="3600" b="1" dirty="0">
              <a:solidFill>
                <a:schemeClr val="bg1"/>
              </a:solidFill>
            </a:rPr>
            <a:t>Chief</a:t>
          </a:r>
        </a:p>
      </dgm:t>
    </dgm:pt>
    <dgm:pt modelId="{3759C18A-BAA8-48F5-B57C-7142D4EA205F}" type="parTrans" cxnId="{A22DEFF7-7FFF-4D32-9804-2D16A224791B}">
      <dgm:prSet/>
      <dgm:spPr/>
      <dgm:t>
        <a:bodyPr/>
        <a:lstStyle/>
        <a:p>
          <a:endParaRPr lang="en-US"/>
        </a:p>
      </dgm:t>
    </dgm:pt>
    <dgm:pt modelId="{9A8687AF-18F4-45EE-B230-D56F5EC096E8}" type="sibTrans" cxnId="{A22DEFF7-7FFF-4D32-9804-2D16A224791B}">
      <dgm:prSet/>
      <dgm:spPr/>
      <dgm:t>
        <a:bodyPr/>
        <a:lstStyle/>
        <a:p>
          <a:endParaRPr lang="en-US"/>
        </a:p>
      </dgm:t>
    </dgm:pt>
    <dgm:pt modelId="{E278B6FE-FFD0-43DC-898D-125100F036F3}" type="pres">
      <dgm:prSet presAssocID="{C7DA6CC1-5363-41CE-90C2-19710ECCAC45}" presName="Name0" presStyleCnt="0">
        <dgm:presLayoutVars>
          <dgm:dir/>
          <dgm:animLvl val="lvl"/>
          <dgm:resizeHandles val="exact"/>
        </dgm:presLayoutVars>
      </dgm:prSet>
      <dgm:spPr/>
    </dgm:pt>
    <dgm:pt modelId="{0487858D-0304-4FDA-B8A6-865B8E6BA249}" type="pres">
      <dgm:prSet presAssocID="{11BA103F-BBA1-4321-8D03-3562439014A0}" presName="Name8" presStyleCnt="0"/>
      <dgm:spPr/>
    </dgm:pt>
    <dgm:pt modelId="{A35D4EF2-8A66-4380-BCCB-CFF57418224D}" type="pres">
      <dgm:prSet presAssocID="{11BA103F-BBA1-4321-8D03-3562439014A0}" presName="level" presStyleLbl="node1" presStyleIdx="0" presStyleCnt="5" custScaleX="99159" custScaleY="119050" custLinFactNeighborX="-83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4A858D-8F05-4862-B602-0B672F7EEE91}" type="pres">
      <dgm:prSet presAssocID="{11BA103F-BBA1-4321-8D03-3562439014A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81C43-25C4-47D4-BDDD-ECD905F9CE8B}" type="pres">
      <dgm:prSet presAssocID="{1D003EC8-7551-464E-A4AE-6105207891D7}" presName="Name8" presStyleCnt="0"/>
      <dgm:spPr/>
    </dgm:pt>
    <dgm:pt modelId="{FF72693C-662F-4182-B77C-3AC188E34A65}" type="pres">
      <dgm:prSet presAssocID="{1D003EC8-7551-464E-A4AE-6105207891D7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B3855-4500-40EB-99FD-01F1FA237229}" type="pres">
      <dgm:prSet presAssocID="{1D003EC8-7551-464E-A4AE-6105207891D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84D4F7-76DE-4D0C-A1A9-F2A7EEBAC5C6}" type="pres">
      <dgm:prSet presAssocID="{BDB42B22-8DEC-4419-B172-A6E1C3DF910F}" presName="Name8" presStyleCnt="0"/>
      <dgm:spPr/>
    </dgm:pt>
    <dgm:pt modelId="{8CB7E9CE-592F-45C4-A43A-E3714771AA25}" type="pres">
      <dgm:prSet presAssocID="{BDB42B22-8DEC-4419-B172-A6E1C3DF910F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ECA56D-928A-4498-B21F-FA1266D92098}" type="pres">
      <dgm:prSet presAssocID="{BDB42B22-8DEC-4419-B172-A6E1C3DF910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8C3B5-5058-4BD7-B8B2-ABFF7F589C82}" type="pres">
      <dgm:prSet presAssocID="{6AFEFAF0-F4C6-49BC-9356-CA98040C4772}" presName="Name8" presStyleCnt="0"/>
      <dgm:spPr/>
    </dgm:pt>
    <dgm:pt modelId="{AC447A2D-6BED-479B-8FA5-A052CF6BA1F9}" type="pres">
      <dgm:prSet presAssocID="{6AFEFAF0-F4C6-49BC-9356-CA98040C4772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B1E1F-FDD4-4B3D-8B4A-70D74C91E519}" type="pres">
      <dgm:prSet presAssocID="{6AFEFAF0-F4C6-49BC-9356-CA98040C477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F281D-1CBB-40F4-BE08-0385D330BB3E}" type="pres">
      <dgm:prSet presAssocID="{8CA5740B-F213-4DEF-A5A0-02D611ED80B3}" presName="Name8" presStyleCnt="0"/>
      <dgm:spPr/>
    </dgm:pt>
    <dgm:pt modelId="{E7AD6BB4-06C9-4544-A025-06C9EFC04559}" type="pres">
      <dgm:prSet presAssocID="{8CA5740B-F213-4DEF-A5A0-02D611ED80B3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C2B85-B581-4EDD-BFB7-33F4A1BBC6E9}" type="pres">
      <dgm:prSet presAssocID="{8CA5740B-F213-4DEF-A5A0-02D611ED80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B2ABC9-CEF5-489F-89F5-DB650227D790}" type="presOf" srcId="{8CA5740B-F213-4DEF-A5A0-02D611ED80B3}" destId="{DDBC2B85-B581-4EDD-BFB7-33F4A1BBC6E9}" srcOrd="1" destOrd="0" presId="urn:microsoft.com/office/officeart/2005/8/layout/pyramid1"/>
    <dgm:cxn modelId="{6D0D722B-D048-4297-8007-6E9B49B15C01}" srcId="{C7DA6CC1-5363-41CE-90C2-19710ECCAC45}" destId="{8CA5740B-F213-4DEF-A5A0-02D611ED80B3}" srcOrd="4" destOrd="0" parTransId="{FC668FA9-F624-4F81-B0FA-4C064F628288}" sibTransId="{9E220B4F-88FF-4C2F-A0E4-013900DA542F}"/>
    <dgm:cxn modelId="{07AED156-3DC4-44CA-A931-755E9E1BC6D3}" type="presOf" srcId="{11BA103F-BBA1-4321-8D03-3562439014A0}" destId="{674A858D-8F05-4862-B602-0B672F7EEE91}" srcOrd="1" destOrd="0" presId="urn:microsoft.com/office/officeart/2005/8/layout/pyramid1"/>
    <dgm:cxn modelId="{A22DEFF7-7FFF-4D32-9804-2D16A224791B}" srcId="{C7DA6CC1-5363-41CE-90C2-19710ECCAC45}" destId="{11BA103F-BBA1-4321-8D03-3562439014A0}" srcOrd="0" destOrd="0" parTransId="{3759C18A-BAA8-48F5-B57C-7142D4EA205F}" sibTransId="{9A8687AF-18F4-45EE-B230-D56F5EC096E8}"/>
    <dgm:cxn modelId="{D3F9F311-6CC5-44ED-8EF5-9E30E38C5393}" type="presOf" srcId="{6AFEFAF0-F4C6-49BC-9356-CA98040C4772}" destId="{AC447A2D-6BED-479B-8FA5-A052CF6BA1F9}" srcOrd="0" destOrd="0" presId="urn:microsoft.com/office/officeart/2005/8/layout/pyramid1"/>
    <dgm:cxn modelId="{5BAF4348-5ACE-4AA2-90C1-F3B78E93FBBE}" type="presOf" srcId="{C7DA6CC1-5363-41CE-90C2-19710ECCAC45}" destId="{E278B6FE-FFD0-43DC-898D-125100F036F3}" srcOrd="0" destOrd="0" presId="urn:microsoft.com/office/officeart/2005/8/layout/pyramid1"/>
    <dgm:cxn modelId="{EDA66B55-8D93-47F3-9820-45E8ABDE04A5}" type="presOf" srcId="{1D003EC8-7551-464E-A4AE-6105207891D7}" destId="{FF72693C-662F-4182-B77C-3AC188E34A65}" srcOrd="0" destOrd="0" presId="urn:microsoft.com/office/officeart/2005/8/layout/pyramid1"/>
    <dgm:cxn modelId="{B28BA94C-1EAB-41D4-BBFB-3AFD566D83B2}" type="presOf" srcId="{BDB42B22-8DEC-4419-B172-A6E1C3DF910F}" destId="{8CB7E9CE-592F-45C4-A43A-E3714771AA25}" srcOrd="0" destOrd="0" presId="urn:microsoft.com/office/officeart/2005/8/layout/pyramid1"/>
    <dgm:cxn modelId="{E34A72C1-2C3A-47FB-A8AD-2739EC842A92}" type="presOf" srcId="{1D003EC8-7551-464E-A4AE-6105207891D7}" destId="{8DCB3855-4500-40EB-99FD-01F1FA237229}" srcOrd="1" destOrd="0" presId="urn:microsoft.com/office/officeart/2005/8/layout/pyramid1"/>
    <dgm:cxn modelId="{DDFD759A-5F4C-47F6-BE8A-51C6FED96AE8}" srcId="{C7DA6CC1-5363-41CE-90C2-19710ECCAC45}" destId="{BDB42B22-8DEC-4419-B172-A6E1C3DF910F}" srcOrd="2" destOrd="0" parTransId="{5132AA29-94A7-4C19-8D12-513E30C29164}" sibTransId="{DA8EF8AF-8902-4DA7-84FD-B0D45035921C}"/>
    <dgm:cxn modelId="{D6E2EC64-9893-4599-A230-F0FD682375AA}" type="presOf" srcId="{6AFEFAF0-F4C6-49BC-9356-CA98040C4772}" destId="{AC0B1E1F-FDD4-4B3D-8B4A-70D74C91E519}" srcOrd="1" destOrd="0" presId="urn:microsoft.com/office/officeart/2005/8/layout/pyramid1"/>
    <dgm:cxn modelId="{62EC9A60-0DF6-46D6-8949-96D9EB41055D}" type="presOf" srcId="{BDB42B22-8DEC-4419-B172-A6E1C3DF910F}" destId="{DCECA56D-928A-4498-B21F-FA1266D92098}" srcOrd="1" destOrd="0" presId="urn:microsoft.com/office/officeart/2005/8/layout/pyramid1"/>
    <dgm:cxn modelId="{1079B9AF-1B8E-409E-8E44-842572F0B1AA}" type="presOf" srcId="{8CA5740B-F213-4DEF-A5A0-02D611ED80B3}" destId="{E7AD6BB4-06C9-4544-A025-06C9EFC04559}" srcOrd="0" destOrd="0" presId="urn:microsoft.com/office/officeart/2005/8/layout/pyramid1"/>
    <dgm:cxn modelId="{1EC4904E-61D5-4D1D-B25B-ACF8109C1779}" srcId="{C7DA6CC1-5363-41CE-90C2-19710ECCAC45}" destId="{6AFEFAF0-F4C6-49BC-9356-CA98040C4772}" srcOrd="3" destOrd="0" parTransId="{98460681-F15B-4403-88AE-DFAA4AC1F4A1}" sibTransId="{0EEE0BA0-8706-4BC5-919B-0D34FDA30649}"/>
    <dgm:cxn modelId="{7AA45848-F0FF-4713-8A2B-AB866FF0B0CD}" type="presOf" srcId="{11BA103F-BBA1-4321-8D03-3562439014A0}" destId="{A35D4EF2-8A66-4380-BCCB-CFF57418224D}" srcOrd="0" destOrd="0" presId="urn:microsoft.com/office/officeart/2005/8/layout/pyramid1"/>
    <dgm:cxn modelId="{0221B8C2-5837-4F82-AEE4-444927654192}" srcId="{C7DA6CC1-5363-41CE-90C2-19710ECCAC45}" destId="{1D003EC8-7551-464E-A4AE-6105207891D7}" srcOrd="1" destOrd="0" parTransId="{EB10B2EF-F663-489E-99EC-3C30A2B14F5A}" sibTransId="{70322AE2-8776-400E-BF82-1760CC0CCBBD}"/>
    <dgm:cxn modelId="{6CF5CFE9-7EF3-4F84-816E-677C9FF33828}" type="presParOf" srcId="{E278B6FE-FFD0-43DC-898D-125100F036F3}" destId="{0487858D-0304-4FDA-B8A6-865B8E6BA249}" srcOrd="0" destOrd="0" presId="urn:microsoft.com/office/officeart/2005/8/layout/pyramid1"/>
    <dgm:cxn modelId="{50B2502A-CCC2-44D5-A673-393DA3854F94}" type="presParOf" srcId="{0487858D-0304-4FDA-B8A6-865B8E6BA249}" destId="{A35D4EF2-8A66-4380-BCCB-CFF57418224D}" srcOrd="0" destOrd="0" presId="urn:microsoft.com/office/officeart/2005/8/layout/pyramid1"/>
    <dgm:cxn modelId="{E9F70DF4-4362-4E7B-AF46-332CA1575E7A}" type="presParOf" srcId="{0487858D-0304-4FDA-B8A6-865B8E6BA249}" destId="{674A858D-8F05-4862-B602-0B672F7EEE91}" srcOrd="1" destOrd="0" presId="urn:microsoft.com/office/officeart/2005/8/layout/pyramid1"/>
    <dgm:cxn modelId="{B2D5164F-7E17-4048-87ED-1D3ABC609388}" type="presParOf" srcId="{E278B6FE-FFD0-43DC-898D-125100F036F3}" destId="{ABB81C43-25C4-47D4-BDDD-ECD905F9CE8B}" srcOrd="1" destOrd="0" presId="urn:microsoft.com/office/officeart/2005/8/layout/pyramid1"/>
    <dgm:cxn modelId="{D1683466-427D-400C-B022-394080A41048}" type="presParOf" srcId="{ABB81C43-25C4-47D4-BDDD-ECD905F9CE8B}" destId="{FF72693C-662F-4182-B77C-3AC188E34A65}" srcOrd="0" destOrd="0" presId="urn:microsoft.com/office/officeart/2005/8/layout/pyramid1"/>
    <dgm:cxn modelId="{BF953529-4818-4454-99E7-5CA4004CE9CA}" type="presParOf" srcId="{ABB81C43-25C4-47D4-BDDD-ECD905F9CE8B}" destId="{8DCB3855-4500-40EB-99FD-01F1FA237229}" srcOrd="1" destOrd="0" presId="urn:microsoft.com/office/officeart/2005/8/layout/pyramid1"/>
    <dgm:cxn modelId="{D5AFF7FD-E820-48BB-B7E2-04987B76E604}" type="presParOf" srcId="{E278B6FE-FFD0-43DC-898D-125100F036F3}" destId="{0A84D4F7-76DE-4D0C-A1A9-F2A7EEBAC5C6}" srcOrd="2" destOrd="0" presId="urn:microsoft.com/office/officeart/2005/8/layout/pyramid1"/>
    <dgm:cxn modelId="{9188DFBB-7110-41D5-BBCB-A4F29F6486AB}" type="presParOf" srcId="{0A84D4F7-76DE-4D0C-A1A9-F2A7EEBAC5C6}" destId="{8CB7E9CE-592F-45C4-A43A-E3714771AA25}" srcOrd="0" destOrd="0" presId="urn:microsoft.com/office/officeart/2005/8/layout/pyramid1"/>
    <dgm:cxn modelId="{C6DBFF64-1C3E-498B-A7AA-8E280E87C42B}" type="presParOf" srcId="{0A84D4F7-76DE-4D0C-A1A9-F2A7EEBAC5C6}" destId="{DCECA56D-928A-4498-B21F-FA1266D92098}" srcOrd="1" destOrd="0" presId="urn:microsoft.com/office/officeart/2005/8/layout/pyramid1"/>
    <dgm:cxn modelId="{D5C7DA9B-7502-4AA4-9A9C-FAAF7F87E21A}" type="presParOf" srcId="{E278B6FE-FFD0-43DC-898D-125100F036F3}" destId="{7F28C3B5-5058-4BD7-B8B2-ABFF7F589C82}" srcOrd="3" destOrd="0" presId="urn:microsoft.com/office/officeart/2005/8/layout/pyramid1"/>
    <dgm:cxn modelId="{86A03A17-568E-49FA-9BE3-4A8096092153}" type="presParOf" srcId="{7F28C3B5-5058-4BD7-B8B2-ABFF7F589C82}" destId="{AC447A2D-6BED-479B-8FA5-A052CF6BA1F9}" srcOrd="0" destOrd="0" presId="urn:microsoft.com/office/officeart/2005/8/layout/pyramid1"/>
    <dgm:cxn modelId="{B8FCF69A-DE6A-40EC-BE99-8DB0816A5589}" type="presParOf" srcId="{7F28C3B5-5058-4BD7-B8B2-ABFF7F589C82}" destId="{AC0B1E1F-FDD4-4B3D-8B4A-70D74C91E519}" srcOrd="1" destOrd="0" presId="urn:microsoft.com/office/officeart/2005/8/layout/pyramid1"/>
    <dgm:cxn modelId="{D5C47EE8-CD02-4CED-B6EE-4E0621579DF0}" type="presParOf" srcId="{E278B6FE-FFD0-43DC-898D-125100F036F3}" destId="{AF2F281D-1CBB-40F4-BE08-0385D330BB3E}" srcOrd="4" destOrd="0" presId="urn:microsoft.com/office/officeart/2005/8/layout/pyramid1"/>
    <dgm:cxn modelId="{42D3EAD8-81F4-4442-BBE4-EFEC05CA44BF}" type="presParOf" srcId="{AF2F281D-1CBB-40F4-BE08-0385D330BB3E}" destId="{E7AD6BB4-06C9-4544-A025-06C9EFC04559}" srcOrd="0" destOrd="0" presId="urn:microsoft.com/office/officeart/2005/8/layout/pyramid1"/>
    <dgm:cxn modelId="{97E7A8AC-EF02-44C3-AB51-9F84A487910E}" type="presParOf" srcId="{AF2F281D-1CBB-40F4-BE08-0385D330BB3E}" destId="{DDBC2B85-B581-4EDD-BFB7-33F4A1BBC6E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4F3014-5813-44C8-AE50-C76239607BE8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FFBD5A59-8094-415D-AE07-34DBF6D142B5}">
      <dgm:prSet phldrT="[Text]"/>
      <dgm:spPr/>
      <dgm:t>
        <a:bodyPr/>
        <a:lstStyle/>
        <a:p>
          <a:r>
            <a:rPr lang="en-US" b="1" dirty="0"/>
            <a:t>Statistics</a:t>
          </a:r>
        </a:p>
      </dgm:t>
    </dgm:pt>
    <dgm:pt modelId="{43A2D41E-94AD-45A2-9161-223060D3BEED}" type="parTrans" cxnId="{74FD3C1A-AD0A-4780-9540-249BD9634479}">
      <dgm:prSet/>
      <dgm:spPr/>
      <dgm:t>
        <a:bodyPr/>
        <a:lstStyle/>
        <a:p>
          <a:endParaRPr lang="en-US"/>
        </a:p>
      </dgm:t>
    </dgm:pt>
    <dgm:pt modelId="{29387A3B-B703-4F42-AE25-A5E1E047C92F}" type="sibTrans" cxnId="{74FD3C1A-AD0A-4780-9540-249BD9634479}">
      <dgm:prSet/>
      <dgm:spPr/>
      <dgm:t>
        <a:bodyPr/>
        <a:lstStyle/>
        <a:p>
          <a:endParaRPr lang="en-US"/>
        </a:p>
      </dgm:t>
    </dgm:pt>
    <dgm:pt modelId="{A9301956-8F2C-49CA-B978-AAA451E56A98}">
      <dgm:prSet phldrT="[Text]"/>
      <dgm:spPr/>
      <dgm:t>
        <a:bodyPr/>
        <a:lstStyle/>
        <a:p>
          <a:r>
            <a:rPr lang="en-US" b="1" dirty="0"/>
            <a:t>Science &amp;</a:t>
          </a:r>
          <a:br>
            <a:rPr lang="en-US" b="1" dirty="0"/>
          </a:br>
          <a:r>
            <a:rPr lang="en-US" b="1" dirty="0"/>
            <a:t>Medicine</a:t>
          </a:r>
        </a:p>
      </dgm:t>
    </dgm:pt>
    <dgm:pt modelId="{14CD58F3-E255-4B01-B333-212D7E2F7BCC}" type="parTrans" cxnId="{FB8C5414-BA2F-4264-85BC-229076F217A0}">
      <dgm:prSet/>
      <dgm:spPr/>
      <dgm:t>
        <a:bodyPr/>
        <a:lstStyle/>
        <a:p>
          <a:endParaRPr lang="en-US"/>
        </a:p>
      </dgm:t>
    </dgm:pt>
    <dgm:pt modelId="{08FCB20E-EA1B-430D-A248-1454DA81C022}" type="sibTrans" cxnId="{FB8C5414-BA2F-4264-85BC-229076F217A0}">
      <dgm:prSet/>
      <dgm:spPr/>
      <dgm:t>
        <a:bodyPr/>
        <a:lstStyle/>
        <a:p>
          <a:endParaRPr lang="en-US"/>
        </a:p>
      </dgm:t>
    </dgm:pt>
    <dgm:pt modelId="{E5B087C2-49D6-462B-A82D-D2D3B5D88ADA}" type="pres">
      <dgm:prSet presAssocID="{494F3014-5813-44C8-AE50-C76239607BE8}" presName="compositeShape" presStyleCnt="0">
        <dgm:presLayoutVars>
          <dgm:chMax val="7"/>
          <dgm:dir/>
          <dgm:resizeHandles val="exact"/>
        </dgm:presLayoutVars>
      </dgm:prSet>
      <dgm:spPr/>
    </dgm:pt>
    <dgm:pt modelId="{E64FB4CF-0BAB-4327-93A9-9FE3598ECCEA}" type="pres">
      <dgm:prSet presAssocID="{494F3014-5813-44C8-AE50-C76239607BE8}" presName="wedge1" presStyleLbl="node1" presStyleIdx="0" presStyleCnt="2"/>
      <dgm:spPr/>
      <dgm:t>
        <a:bodyPr/>
        <a:lstStyle/>
        <a:p>
          <a:endParaRPr lang="en-US"/>
        </a:p>
      </dgm:t>
    </dgm:pt>
    <dgm:pt modelId="{80F88EC5-50E3-4ECF-B28C-44A41761B862}" type="pres">
      <dgm:prSet presAssocID="{494F3014-5813-44C8-AE50-C76239607BE8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4485E-FAC4-4306-B34C-058B9DD26284}" type="pres">
      <dgm:prSet presAssocID="{494F3014-5813-44C8-AE50-C76239607BE8}" presName="wedge2" presStyleLbl="node1" presStyleIdx="1" presStyleCnt="2"/>
      <dgm:spPr/>
      <dgm:t>
        <a:bodyPr/>
        <a:lstStyle/>
        <a:p>
          <a:endParaRPr lang="en-US"/>
        </a:p>
      </dgm:t>
    </dgm:pt>
    <dgm:pt modelId="{26C02DA8-A1B7-4619-BADE-829321935402}" type="pres">
      <dgm:prSet presAssocID="{494F3014-5813-44C8-AE50-C76239607BE8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FD3C1A-AD0A-4780-9540-249BD9634479}" srcId="{494F3014-5813-44C8-AE50-C76239607BE8}" destId="{FFBD5A59-8094-415D-AE07-34DBF6D142B5}" srcOrd="0" destOrd="0" parTransId="{43A2D41E-94AD-45A2-9161-223060D3BEED}" sibTransId="{29387A3B-B703-4F42-AE25-A5E1E047C92F}"/>
    <dgm:cxn modelId="{84B17FC2-98EF-4D25-BA01-F0A8C4E74141}" type="presOf" srcId="{FFBD5A59-8094-415D-AE07-34DBF6D142B5}" destId="{80F88EC5-50E3-4ECF-B28C-44A41761B862}" srcOrd="1" destOrd="0" presId="urn:microsoft.com/office/officeart/2005/8/layout/chart3"/>
    <dgm:cxn modelId="{FB8C5414-BA2F-4264-85BC-229076F217A0}" srcId="{494F3014-5813-44C8-AE50-C76239607BE8}" destId="{A9301956-8F2C-49CA-B978-AAA451E56A98}" srcOrd="1" destOrd="0" parTransId="{14CD58F3-E255-4B01-B333-212D7E2F7BCC}" sibTransId="{08FCB20E-EA1B-430D-A248-1454DA81C022}"/>
    <dgm:cxn modelId="{ABA79DB2-C8F1-4EA2-81F6-225AAA780A70}" type="presOf" srcId="{494F3014-5813-44C8-AE50-C76239607BE8}" destId="{E5B087C2-49D6-462B-A82D-D2D3B5D88ADA}" srcOrd="0" destOrd="0" presId="urn:microsoft.com/office/officeart/2005/8/layout/chart3"/>
    <dgm:cxn modelId="{CE384581-C740-4402-820B-57083AC8A818}" type="presOf" srcId="{A9301956-8F2C-49CA-B978-AAA451E56A98}" destId="{4CE4485E-FAC4-4306-B34C-058B9DD26284}" srcOrd="0" destOrd="0" presId="urn:microsoft.com/office/officeart/2005/8/layout/chart3"/>
    <dgm:cxn modelId="{B6C60DF3-2171-47A9-943F-75693745B296}" type="presOf" srcId="{FFBD5A59-8094-415D-AE07-34DBF6D142B5}" destId="{E64FB4CF-0BAB-4327-93A9-9FE3598ECCEA}" srcOrd="0" destOrd="0" presId="urn:microsoft.com/office/officeart/2005/8/layout/chart3"/>
    <dgm:cxn modelId="{6A4BC09C-FBED-4BA5-80DF-4531A45CDC1E}" type="presOf" srcId="{A9301956-8F2C-49CA-B978-AAA451E56A98}" destId="{26C02DA8-A1B7-4619-BADE-829321935402}" srcOrd="1" destOrd="0" presId="urn:microsoft.com/office/officeart/2005/8/layout/chart3"/>
    <dgm:cxn modelId="{AB25FA82-AB4A-4BD2-97A0-47F793E2D7F7}" type="presParOf" srcId="{E5B087C2-49D6-462B-A82D-D2D3B5D88ADA}" destId="{E64FB4CF-0BAB-4327-93A9-9FE3598ECCEA}" srcOrd="0" destOrd="0" presId="urn:microsoft.com/office/officeart/2005/8/layout/chart3"/>
    <dgm:cxn modelId="{ABBD89D5-5B6A-482B-915C-DBB8E92BDC48}" type="presParOf" srcId="{E5B087C2-49D6-462B-A82D-D2D3B5D88ADA}" destId="{80F88EC5-50E3-4ECF-B28C-44A41761B862}" srcOrd="1" destOrd="0" presId="urn:microsoft.com/office/officeart/2005/8/layout/chart3"/>
    <dgm:cxn modelId="{F1644E74-4691-43ED-A6C1-F7BF59620D3E}" type="presParOf" srcId="{E5B087C2-49D6-462B-A82D-D2D3B5D88ADA}" destId="{4CE4485E-FAC4-4306-B34C-058B9DD26284}" srcOrd="2" destOrd="0" presId="urn:microsoft.com/office/officeart/2005/8/layout/chart3"/>
    <dgm:cxn modelId="{F49C92E4-8A61-4DA3-A3F0-14F8E2A8A114}" type="presParOf" srcId="{E5B087C2-49D6-462B-A82D-D2D3B5D88ADA}" destId="{26C02DA8-A1B7-4619-BADE-829321935402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C4FBB3-C405-472E-8C64-244765D8C316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4F9AED2A-E029-41A9-BB1E-70B44BA1CD5E}">
      <dgm:prSet phldrT="[Text]"/>
      <dgm:spPr/>
      <dgm:t>
        <a:bodyPr/>
        <a:lstStyle/>
        <a:p>
          <a:endParaRPr lang="en-US" dirty="0"/>
        </a:p>
      </dgm:t>
    </dgm:pt>
    <dgm:pt modelId="{DE08341D-16B8-4103-9A08-D31A2ACE83B0}" type="parTrans" cxnId="{4C1C886A-C67F-4887-AFA0-F2EE0CFDF046}">
      <dgm:prSet/>
      <dgm:spPr/>
      <dgm:t>
        <a:bodyPr/>
        <a:lstStyle/>
        <a:p>
          <a:endParaRPr lang="en-US"/>
        </a:p>
      </dgm:t>
    </dgm:pt>
    <dgm:pt modelId="{3F9B70DB-689F-41D1-B82C-22C9BCF654A7}" type="sibTrans" cxnId="{4C1C886A-C67F-4887-AFA0-F2EE0CFDF046}">
      <dgm:prSet/>
      <dgm:spPr/>
      <dgm:t>
        <a:bodyPr/>
        <a:lstStyle/>
        <a:p>
          <a:endParaRPr lang="en-US"/>
        </a:p>
      </dgm:t>
    </dgm:pt>
    <dgm:pt modelId="{2056BD31-6FEE-4777-BA8C-DDE703C47DB8}">
      <dgm:prSet phldrT="[Text]"/>
      <dgm:spPr/>
      <dgm:t>
        <a:bodyPr/>
        <a:lstStyle/>
        <a:p>
          <a:endParaRPr lang="en-US" dirty="0"/>
        </a:p>
      </dgm:t>
    </dgm:pt>
    <dgm:pt modelId="{8E8CCDBD-A43F-40D8-AE33-A795E99719F3}" type="parTrans" cxnId="{85D73356-32F0-434A-A506-611DB279F1E9}">
      <dgm:prSet/>
      <dgm:spPr/>
      <dgm:t>
        <a:bodyPr/>
        <a:lstStyle/>
        <a:p>
          <a:endParaRPr lang="en-US"/>
        </a:p>
      </dgm:t>
    </dgm:pt>
    <dgm:pt modelId="{AAB17CE9-CEF0-48A2-A1ED-93062C3F0FD3}" type="sibTrans" cxnId="{85D73356-32F0-434A-A506-611DB279F1E9}">
      <dgm:prSet/>
      <dgm:spPr/>
      <dgm:t>
        <a:bodyPr/>
        <a:lstStyle/>
        <a:p>
          <a:endParaRPr lang="en-US"/>
        </a:p>
      </dgm:t>
    </dgm:pt>
    <dgm:pt modelId="{800FDBA2-61D5-40FE-BEC0-34C7D595667E}">
      <dgm:prSet phldrT="[Text]"/>
      <dgm:spPr/>
      <dgm:t>
        <a:bodyPr/>
        <a:lstStyle/>
        <a:p>
          <a:endParaRPr lang="en-US" dirty="0"/>
        </a:p>
      </dgm:t>
    </dgm:pt>
    <dgm:pt modelId="{70228E02-FAE5-4637-B3E5-1BDEC3CDC66A}" type="parTrans" cxnId="{E6426B98-8229-4207-903F-2273CAFFD550}">
      <dgm:prSet/>
      <dgm:spPr/>
      <dgm:t>
        <a:bodyPr/>
        <a:lstStyle/>
        <a:p>
          <a:endParaRPr lang="en-US"/>
        </a:p>
      </dgm:t>
    </dgm:pt>
    <dgm:pt modelId="{BCC83073-946D-4689-BF7B-97BA07938458}" type="sibTrans" cxnId="{E6426B98-8229-4207-903F-2273CAFFD550}">
      <dgm:prSet/>
      <dgm:spPr/>
      <dgm:t>
        <a:bodyPr/>
        <a:lstStyle/>
        <a:p>
          <a:endParaRPr lang="en-US"/>
        </a:p>
      </dgm:t>
    </dgm:pt>
    <dgm:pt modelId="{5A2689D2-1686-40A9-9A63-B8D503343F04}">
      <dgm:prSet phldrT="[Text]"/>
      <dgm:spPr/>
      <dgm:t>
        <a:bodyPr/>
        <a:lstStyle/>
        <a:p>
          <a:endParaRPr lang="en-US" dirty="0"/>
        </a:p>
      </dgm:t>
    </dgm:pt>
    <dgm:pt modelId="{55DF1D45-8418-40D2-8772-C81D3B4CBC53}" type="parTrans" cxnId="{D4C51793-9C6F-4473-A83A-36FB30505499}">
      <dgm:prSet/>
      <dgm:spPr/>
      <dgm:t>
        <a:bodyPr/>
        <a:lstStyle/>
        <a:p>
          <a:endParaRPr lang="en-US"/>
        </a:p>
      </dgm:t>
    </dgm:pt>
    <dgm:pt modelId="{6E16BF6B-E158-4DC9-87F8-960FBF9755F5}" type="sibTrans" cxnId="{D4C51793-9C6F-4473-A83A-36FB30505499}">
      <dgm:prSet/>
      <dgm:spPr/>
      <dgm:t>
        <a:bodyPr/>
        <a:lstStyle/>
        <a:p>
          <a:endParaRPr lang="en-US"/>
        </a:p>
      </dgm:t>
    </dgm:pt>
    <dgm:pt modelId="{1FAB62A1-BF17-4942-B548-806F4442FBB0}">
      <dgm:prSet phldrT="[Text]"/>
      <dgm:spPr/>
      <dgm:t>
        <a:bodyPr/>
        <a:lstStyle/>
        <a:p>
          <a:endParaRPr lang="en-US" dirty="0"/>
        </a:p>
      </dgm:t>
    </dgm:pt>
    <dgm:pt modelId="{09727AB2-E5DF-4B38-B667-1784B93D5C0A}" type="parTrans" cxnId="{C699036C-19AB-479E-B260-CFF117C8D197}">
      <dgm:prSet/>
      <dgm:spPr/>
      <dgm:t>
        <a:bodyPr/>
        <a:lstStyle/>
        <a:p>
          <a:endParaRPr lang="en-US"/>
        </a:p>
      </dgm:t>
    </dgm:pt>
    <dgm:pt modelId="{70D76AD2-2B91-47E2-AB30-39F7B7626042}" type="sibTrans" cxnId="{C699036C-19AB-479E-B260-CFF117C8D197}">
      <dgm:prSet/>
      <dgm:spPr/>
      <dgm:t>
        <a:bodyPr/>
        <a:lstStyle/>
        <a:p>
          <a:endParaRPr lang="en-US"/>
        </a:p>
      </dgm:t>
    </dgm:pt>
    <dgm:pt modelId="{D525D319-8ACC-4997-9593-84E0F0480214}">
      <dgm:prSet phldrT="[Text]"/>
      <dgm:spPr/>
      <dgm:t>
        <a:bodyPr/>
        <a:lstStyle/>
        <a:p>
          <a:r>
            <a:rPr lang="en-US" dirty="0"/>
            <a:t>Science &amp; Medicine</a:t>
          </a:r>
        </a:p>
      </dgm:t>
    </dgm:pt>
    <dgm:pt modelId="{47315DE2-2257-48E9-B7AA-A33FE20584DA}" type="parTrans" cxnId="{538D38DC-D41E-4695-A481-7B8953D289AE}">
      <dgm:prSet/>
      <dgm:spPr/>
      <dgm:t>
        <a:bodyPr/>
        <a:lstStyle/>
        <a:p>
          <a:endParaRPr lang="en-US"/>
        </a:p>
      </dgm:t>
    </dgm:pt>
    <dgm:pt modelId="{D076C1CF-0791-4540-8AC2-4AB974474C81}" type="sibTrans" cxnId="{538D38DC-D41E-4695-A481-7B8953D289AE}">
      <dgm:prSet/>
      <dgm:spPr/>
      <dgm:t>
        <a:bodyPr/>
        <a:lstStyle/>
        <a:p>
          <a:endParaRPr lang="en-US"/>
        </a:p>
      </dgm:t>
    </dgm:pt>
    <dgm:pt modelId="{CE1D6EF9-E9B0-4E96-8D21-0AB43E80C7F6}">
      <dgm:prSet phldrT="[Text]"/>
      <dgm:spPr/>
      <dgm:t>
        <a:bodyPr/>
        <a:lstStyle/>
        <a:p>
          <a:r>
            <a:rPr lang="en-US" b="1" dirty="0"/>
            <a:t>Statistics</a:t>
          </a:r>
        </a:p>
      </dgm:t>
    </dgm:pt>
    <dgm:pt modelId="{EBA3A7CD-8B34-49F4-A727-01E7953BB0F7}" type="parTrans" cxnId="{9D3E0CA6-B322-450D-B05B-6F6572D2BF61}">
      <dgm:prSet/>
      <dgm:spPr/>
      <dgm:t>
        <a:bodyPr/>
        <a:lstStyle/>
        <a:p>
          <a:endParaRPr lang="en-US"/>
        </a:p>
      </dgm:t>
    </dgm:pt>
    <dgm:pt modelId="{46141C8F-BE96-446B-9E83-B42E13542961}" type="sibTrans" cxnId="{9D3E0CA6-B322-450D-B05B-6F6572D2BF61}">
      <dgm:prSet/>
      <dgm:spPr/>
      <dgm:t>
        <a:bodyPr/>
        <a:lstStyle/>
        <a:p>
          <a:endParaRPr lang="en-US"/>
        </a:p>
      </dgm:t>
    </dgm:pt>
    <dgm:pt modelId="{BA98A55F-2A3C-4D76-B919-CB6C5FC5CD06}" type="pres">
      <dgm:prSet presAssocID="{B5C4FBB3-C405-472E-8C64-244765D8C316}" presName="compositeShape" presStyleCnt="0">
        <dgm:presLayoutVars>
          <dgm:chMax val="7"/>
          <dgm:dir/>
          <dgm:resizeHandles val="exact"/>
        </dgm:presLayoutVars>
      </dgm:prSet>
      <dgm:spPr/>
    </dgm:pt>
    <dgm:pt modelId="{4FE24A70-204B-4327-A285-EEAFA7A9A883}" type="pres">
      <dgm:prSet presAssocID="{B5C4FBB3-C405-472E-8C64-244765D8C316}" presName="wedge1" presStyleLbl="node1" presStyleIdx="0" presStyleCnt="7" custLinFactNeighborX="2436" custLinFactNeighborY="-1740"/>
      <dgm:spPr/>
      <dgm:t>
        <a:bodyPr/>
        <a:lstStyle/>
        <a:p>
          <a:endParaRPr lang="en-US"/>
        </a:p>
      </dgm:t>
    </dgm:pt>
    <dgm:pt modelId="{30E942DB-3237-4D6D-A439-08D097B56F7D}" type="pres">
      <dgm:prSet presAssocID="{B5C4FBB3-C405-472E-8C64-244765D8C316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C72B4-CC7B-499C-9861-33A26E55E009}" type="pres">
      <dgm:prSet presAssocID="{B5C4FBB3-C405-472E-8C64-244765D8C316}" presName="wedge2" presStyleLbl="node1" presStyleIdx="1" presStyleCnt="7"/>
      <dgm:spPr/>
      <dgm:t>
        <a:bodyPr/>
        <a:lstStyle/>
        <a:p>
          <a:endParaRPr lang="en-US"/>
        </a:p>
      </dgm:t>
    </dgm:pt>
    <dgm:pt modelId="{CC092564-364C-44B7-9F67-C9DF5194E663}" type="pres">
      <dgm:prSet presAssocID="{B5C4FBB3-C405-472E-8C64-244765D8C316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D750C-956A-42F5-99E6-5E576A1F6ABB}" type="pres">
      <dgm:prSet presAssocID="{B5C4FBB3-C405-472E-8C64-244765D8C316}" presName="wedge3" presStyleLbl="node1" presStyleIdx="2" presStyleCnt="7"/>
      <dgm:spPr/>
      <dgm:t>
        <a:bodyPr/>
        <a:lstStyle/>
        <a:p>
          <a:endParaRPr lang="en-US"/>
        </a:p>
      </dgm:t>
    </dgm:pt>
    <dgm:pt modelId="{168E1438-3281-4528-AB49-A29F3BBD0B37}" type="pres">
      <dgm:prSet presAssocID="{B5C4FBB3-C405-472E-8C64-244765D8C316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80769-478A-4EE6-BA9B-0AEEEAF7849C}" type="pres">
      <dgm:prSet presAssocID="{B5C4FBB3-C405-472E-8C64-244765D8C316}" presName="wedge4" presStyleLbl="node1" presStyleIdx="3" presStyleCnt="7"/>
      <dgm:spPr/>
      <dgm:t>
        <a:bodyPr/>
        <a:lstStyle/>
        <a:p>
          <a:endParaRPr lang="en-US"/>
        </a:p>
      </dgm:t>
    </dgm:pt>
    <dgm:pt modelId="{55DFAEC7-200F-40BE-ABD8-CDEA3E62E5B4}" type="pres">
      <dgm:prSet presAssocID="{B5C4FBB3-C405-472E-8C64-244765D8C316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FAF2C9-52A6-4144-A39F-8EDF7B084E9E}" type="pres">
      <dgm:prSet presAssocID="{B5C4FBB3-C405-472E-8C64-244765D8C316}" presName="wedge5" presStyleLbl="node1" presStyleIdx="4" presStyleCnt="7"/>
      <dgm:spPr/>
      <dgm:t>
        <a:bodyPr/>
        <a:lstStyle/>
        <a:p>
          <a:endParaRPr lang="en-US"/>
        </a:p>
      </dgm:t>
    </dgm:pt>
    <dgm:pt modelId="{6DBF6413-8582-405A-8B6F-54E1B090BFBC}" type="pres">
      <dgm:prSet presAssocID="{B5C4FBB3-C405-472E-8C64-244765D8C316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AB727-00C0-4D02-B6B8-CACF11F989BB}" type="pres">
      <dgm:prSet presAssocID="{B5C4FBB3-C405-472E-8C64-244765D8C316}" presName="wedge6" presStyleLbl="node1" presStyleIdx="5" presStyleCnt="7"/>
      <dgm:spPr/>
      <dgm:t>
        <a:bodyPr/>
        <a:lstStyle/>
        <a:p>
          <a:endParaRPr lang="en-US"/>
        </a:p>
      </dgm:t>
    </dgm:pt>
    <dgm:pt modelId="{B8D26426-45C2-412F-A57A-4A092C0B4EC1}" type="pres">
      <dgm:prSet presAssocID="{B5C4FBB3-C405-472E-8C64-244765D8C316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3608A-507B-47A1-94DF-F782752096C6}" type="pres">
      <dgm:prSet presAssocID="{B5C4FBB3-C405-472E-8C64-244765D8C316}" presName="wedge7" presStyleLbl="node1" presStyleIdx="6" presStyleCnt="7"/>
      <dgm:spPr/>
      <dgm:t>
        <a:bodyPr/>
        <a:lstStyle/>
        <a:p>
          <a:endParaRPr lang="en-US"/>
        </a:p>
      </dgm:t>
    </dgm:pt>
    <dgm:pt modelId="{F27CB4B6-B8BB-4A12-A98F-C7099EA220E0}" type="pres">
      <dgm:prSet presAssocID="{B5C4FBB3-C405-472E-8C64-244765D8C316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68ACB7-E6BB-47CF-AD68-D8626F6C649B}" type="presOf" srcId="{B5C4FBB3-C405-472E-8C64-244765D8C316}" destId="{BA98A55F-2A3C-4D76-B919-CB6C5FC5CD06}" srcOrd="0" destOrd="0" presId="urn:microsoft.com/office/officeart/2005/8/layout/chart3"/>
    <dgm:cxn modelId="{8DFE4EBB-ECFC-410F-9E7C-6052B6EE1402}" type="presOf" srcId="{4F9AED2A-E029-41A9-BB1E-70B44BA1CD5E}" destId="{8C5D750C-956A-42F5-99E6-5E576A1F6ABB}" srcOrd="0" destOrd="0" presId="urn:microsoft.com/office/officeart/2005/8/layout/chart3"/>
    <dgm:cxn modelId="{A06779CC-9038-480F-80E8-211F679D8F59}" type="presOf" srcId="{800FDBA2-61D5-40FE-BEC0-34C7D595667E}" destId="{21FAF2C9-52A6-4144-A39F-8EDF7B084E9E}" srcOrd="0" destOrd="0" presId="urn:microsoft.com/office/officeart/2005/8/layout/chart3"/>
    <dgm:cxn modelId="{5CFD9178-0F08-4AD2-A4F5-1203EBCDF130}" type="presOf" srcId="{5A2689D2-1686-40A9-9A63-B8D503343F04}" destId="{399AB727-00C0-4D02-B6B8-CACF11F989BB}" srcOrd="0" destOrd="0" presId="urn:microsoft.com/office/officeart/2005/8/layout/chart3"/>
    <dgm:cxn modelId="{98CEF5ED-C3E9-49DE-803E-068F6563B7C9}" type="presOf" srcId="{CE1D6EF9-E9B0-4E96-8D21-0AB43E80C7F6}" destId="{4FE24A70-204B-4327-A285-EEAFA7A9A883}" srcOrd="0" destOrd="0" presId="urn:microsoft.com/office/officeart/2005/8/layout/chart3"/>
    <dgm:cxn modelId="{44C8070A-F4CA-4DB4-80B2-4DBDB8625216}" type="presOf" srcId="{5A2689D2-1686-40A9-9A63-B8D503343F04}" destId="{B8D26426-45C2-412F-A57A-4A092C0B4EC1}" srcOrd="1" destOrd="0" presId="urn:microsoft.com/office/officeart/2005/8/layout/chart3"/>
    <dgm:cxn modelId="{4CEB0EA7-5A1E-4B17-B184-051AB76DCFA0}" type="presOf" srcId="{D525D319-8ACC-4997-9593-84E0F0480214}" destId="{42AC72B4-CC7B-499C-9861-33A26E55E009}" srcOrd="0" destOrd="0" presId="urn:microsoft.com/office/officeart/2005/8/layout/chart3"/>
    <dgm:cxn modelId="{538D38DC-D41E-4695-A481-7B8953D289AE}" srcId="{B5C4FBB3-C405-472E-8C64-244765D8C316}" destId="{D525D319-8ACC-4997-9593-84E0F0480214}" srcOrd="1" destOrd="0" parTransId="{47315DE2-2257-48E9-B7AA-A33FE20584DA}" sibTransId="{D076C1CF-0791-4540-8AC2-4AB974474C81}"/>
    <dgm:cxn modelId="{D4C51793-9C6F-4473-A83A-36FB30505499}" srcId="{B5C4FBB3-C405-472E-8C64-244765D8C316}" destId="{5A2689D2-1686-40A9-9A63-B8D503343F04}" srcOrd="5" destOrd="0" parTransId="{55DF1D45-8418-40D2-8772-C81D3B4CBC53}" sibTransId="{6E16BF6B-E158-4DC9-87F8-960FBF9755F5}"/>
    <dgm:cxn modelId="{37427631-48A4-424F-AD58-ACCDBF3AA75C}" type="presOf" srcId="{2056BD31-6FEE-4777-BA8C-DDE703C47DB8}" destId="{A0180769-478A-4EE6-BA9B-0AEEEAF7849C}" srcOrd="0" destOrd="0" presId="urn:microsoft.com/office/officeart/2005/8/layout/chart3"/>
    <dgm:cxn modelId="{516366E0-70DD-4573-8C40-6011D2486110}" type="presOf" srcId="{4F9AED2A-E029-41A9-BB1E-70B44BA1CD5E}" destId="{168E1438-3281-4528-AB49-A29F3BBD0B37}" srcOrd="1" destOrd="0" presId="urn:microsoft.com/office/officeart/2005/8/layout/chart3"/>
    <dgm:cxn modelId="{D2F3600F-2E9B-4148-A33D-919B2399620B}" type="presOf" srcId="{1FAB62A1-BF17-4942-B548-806F4442FBB0}" destId="{F923608A-507B-47A1-94DF-F782752096C6}" srcOrd="0" destOrd="0" presId="urn:microsoft.com/office/officeart/2005/8/layout/chart3"/>
    <dgm:cxn modelId="{9D3E0CA6-B322-450D-B05B-6F6572D2BF61}" srcId="{B5C4FBB3-C405-472E-8C64-244765D8C316}" destId="{CE1D6EF9-E9B0-4E96-8D21-0AB43E80C7F6}" srcOrd="0" destOrd="0" parTransId="{EBA3A7CD-8B34-49F4-A727-01E7953BB0F7}" sibTransId="{46141C8F-BE96-446B-9E83-B42E13542961}"/>
    <dgm:cxn modelId="{1CF2ED16-2B04-433A-B213-2CCE009BA674}" type="presOf" srcId="{D525D319-8ACC-4997-9593-84E0F0480214}" destId="{CC092564-364C-44B7-9F67-C9DF5194E663}" srcOrd="1" destOrd="0" presId="urn:microsoft.com/office/officeart/2005/8/layout/chart3"/>
    <dgm:cxn modelId="{E6426B98-8229-4207-903F-2273CAFFD550}" srcId="{B5C4FBB3-C405-472E-8C64-244765D8C316}" destId="{800FDBA2-61D5-40FE-BEC0-34C7D595667E}" srcOrd="4" destOrd="0" parTransId="{70228E02-FAE5-4637-B3E5-1BDEC3CDC66A}" sibTransId="{BCC83073-946D-4689-BF7B-97BA07938458}"/>
    <dgm:cxn modelId="{4C1C886A-C67F-4887-AFA0-F2EE0CFDF046}" srcId="{B5C4FBB3-C405-472E-8C64-244765D8C316}" destId="{4F9AED2A-E029-41A9-BB1E-70B44BA1CD5E}" srcOrd="2" destOrd="0" parTransId="{DE08341D-16B8-4103-9A08-D31A2ACE83B0}" sibTransId="{3F9B70DB-689F-41D1-B82C-22C9BCF654A7}"/>
    <dgm:cxn modelId="{142CF5F0-DD5B-4F95-B73B-AD8FAD024FBA}" type="presOf" srcId="{2056BD31-6FEE-4777-BA8C-DDE703C47DB8}" destId="{55DFAEC7-200F-40BE-ABD8-CDEA3E62E5B4}" srcOrd="1" destOrd="0" presId="urn:microsoft.com/office/officeart/2005/8/layout/chart3"/>
    <dgm:cxn modelId="{C699036C-19AB-479E-B260-CFF117C8D197}" srcId="{B5C4FBB3-C405-472E-8C64-244765D8C316}" destId="{1FAB62A1-BF17-4942-B548-806F4442FBB0}" srcOrd="6" destOrd="0" parTransId="{09727AB2-E5DF-4B38-B667-1784B93D5C0A}" sibTransId="{70D76AD2-2B91-47E2-AB30-39F7B7626042}"/>
    <dgm:cxn modelId="{59D819FD-7BFB-4BDE-B11E-2793796A3FD2}" type="presOf" srcId="{1FAB62A1-BF17-4942-B548-806F4442FBB0}" destId="{F27CB4B6-B8BB-4A12-A98F-C7099EA220E0}" srcOrd="1" destOrd="0" presId="urn:microsoft.com/office/officeart/2005/8/layout/chart3"/>
    <dgm:cxn modelId="{85D73356-32F0-434A-A506-611DB279F1E9}" srcId="{B5C4FBB3-C405-472E-8C64-244765D8C316}" destId="{2056BD31-6FEE-4777-BA8C-DDE703C47DB8}" srcOrd="3" destOrd="0" parTransId="{8E8CCDBD-A43F-40D8-AE33-A795E99719F3}" sibTransId="{AAB17CE9-CEF0-48A2-A1ED-93062C3F0FD3}"/>
    <dgm:cxn modelId="{DA83513F-93B7-4C14-979C-B0C8D7A6CD64}" type="presOf" srcId="{800FDBA2-61D5-40FE-BEC0-34C7D595667E}" destId="{6DBF6413-8582-405A-8B6F-54E1B090BFBC}" srcOrd="1" destOrd="0" presId="urn:microsoft.com/office/officeart/2005/8/layout/chart3"/>
    <dgm:cxn modelId="{273B0944-B192-4CE3-A96D-882400FC2221}" type="presOf" srcId="{CE1D6EF9-E9B0-4E96-8D21-0AB43E80C7F6}" destId="{30E942DB-3237-4D6D-A439-08D097B56F7D}" srcOrd="1" destOrd="0" presId="urn:microsoft.com/office/officeart/2005/8/layout/chart3"/>
    <dgm:cxn modelId="{253DC782-65A8-4526-81C3-79E84CF3583D}" type="presParOf" srcId="{BA98A55F-2A3C-4D76-B919-CB6C5FC5CD06}" destId="{4FE24A70-204B-4327-A285-EEAFA7A9A883}" srcOrd="0" destOrd="0" presId="urn:microsoft.com/office/officeart/2005/8/layout/chart3"/>
    <dgm:cxn modelId="{0BC297E7-84F6-4523-9831-314922C2BA66}" type="presParOf" srcId="{BA98A55F-2A3C-4D76-B919-CB6C5FC5CD06}" destId="{30E942DB-3237-4D6D-A439-08D097B56F7D}" srcOrd="1" destOrd="0" presId="urn:microsoft.com/office/officeart/2005/8/layout/chart3"/>
    <dgm:cxn modelId="{4DE7C0B7-3865-42BA-A681-27B2F2642AB0}" type="presParOf" srcId="{BA98A55F-2A3C-4D76-B919-CB6C5FC5CD06}" destId="{42AC72B4-CC7B-499C-9861-33A26E55E009}" srcOrd="2" destOrd="0" presId="urn:microsoft.com/office/officeart/2005/8/layout/chart3"/>
    <dgm:cxn modelId="{6E41FF7A-FD89-4F36-955C-4E1634CB6117}" type="presParOf" srcId="{BA98A55F-2A3C-4D76-B919-CB6C5FC5CD06}" destId="{CC092564-364C-44B7-9F67-C9DF5194E663}" srcOrd="3" destOrd="0" presId="urn:microsoft.com/office/officeart/2005/8/layout/chart3"/>
    <dgm:cxn modelId="{70B5FD22-6F61-47E4-B23C-0DEF13FB534C}" type="presParOf" srcId="{BA98A55F-2A3C-4D76-B919-CB6C5FC5CD06}" destId="{8C5D750C-956A-42F5-99E6-5E576A1F6ABB}" srcOrd="4" destOrd="0" presId="urn:microsoft.com/office/officeart/2005/8/layout/chart3"/>
    <dgm:cxn modelId="{C9BF5E64-6735-4B45-98C1-6C3DB398A1AD}" type="presParOf" srcId="{BA98A55F-2A3C-4D76-B919-CB6C5FC5CD06}" destId="{168E1438-3281-4528-AB49-A29F3BBD0B37}" srcOrd="5" destOrd="0" presId="urn:microsoft.com/office/officeart/2005/8/layout/chart3"/>
    <dgm:cxn modelId="{80AC1CF2-C7FE-4FB2-9DED-6AD875D204FF}" type="presParOf" srcId="{BA98A55F-2A3C-4D76-B919-CB6C5FC5CD06}" destId="{A0180769-478A-4EE6-BA9B-0AEEEAF7849C}" srcOrd="6" destOrd="0" presId="urn:microsoft.com/office/officeart/2005/8/layout/chart3"/>
    <dgm:cxn modelId="{74B2E823-1CEA-43B3-A004-048444436B0F}" type="presParOf" srcId="{BA98A55F-2A3C-4D76-B919-CB6C5FC5CD06}" destId="{55DFAEC7-200F-40BE-ABD8-CDEA3E62E5B4}" srcOrd="7" destOrd="0" presId="urn:microsoft.com/office/officeart/2005/8/layout/chart3"/>
    <dgm:cxn modelId="{128BB07C-F8B3-4470-8212-452F2B53464A}" type="presParOf" srcId="{BA98A55F-2A3C-4D76-B919-CB6C5FC5CD06}" destId="{21FAF2C9-52A6-4144-A39F-8EDF7B084E9E}" srcOrd="8" destOrd="0" presId="urn:microsoft.com/office/officeart/2005/8/layout/chart3"/>
    <dgm:cxn modelId="{3F971462-CA76-4833-9006-382D07189CF1}" type="presParOf" srcId="{BA98A55F-2A3C-4D76-B919-CB6C5FC5CD06}" destId="{6DBF6413-8582-405A-8B6F-54E1B090BFBC}" srcOrd="9" destOrd="0" presId="urn:microsoft.com/office/officeart/2005/8/layout/chart3"/>
    <dgm:cxn modelId="{83603DDE-B873-4586-851F-BBC73129CF85}" type="presParOf" srcId="{BA98A55F-2A3C-4D76-B919-CB6C5FC5CD06}" destId="{399AB727-00C0-4D02-B6B8-CACF11F989BB}" srcOrd="10" destOrd="0" presId="urn:microsoft.com/office/officeart/2005/8/layout/chart3"/>
    <dgm:cxn modelId="{05153AD0-6A5E-4DD9-A6ED-1AF743EFAEF4}" type="presParOf" srcId="{BA98A55F-2A3C-4D76-B919-CB6C5FC5CD06}" destId="{B8D26426-45C2-412F-A57A-4A092C0B4EC1}" srcOrd="11" destOrd="0" presId="urn:microsoft.com/office/officeart/2005/8/layout/chart3"/>
    <dgm:cxn modelId="{BD5AC044-0CC0-4D21-A213-8415B6ADB1B5}" type="presParOf" srcId="{BA98A55F-2A3C-4D76-B919-CB6C5FC5CD06}" destId="{F923608A-507B-47A1-94DF-F782752096C6}" srcOrd="12" destOrd="0" presId="urn:microsoft.com/office/officeart/2005/8/layout/chart3"/>
    <dgm:cxn modelId="{0378934F-99F3-4AFC-9C4D-0C59D3785DD6}" type="presParOf" srcId="{BA98A55F-2A3C-4D76-B919-CB6C5FC5CD06}" destId="{F27CB4B6-B8BB-4A12-A98F-C7099EA220E0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4F3014-5813-44C8-AE50-C76239607BE8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FFBD5A59-8094-415D-AE07-34DBF6D142B5}">
      <dgm:prSet phldrT="[Text]"/>
      <dgm:spPr/>
      <dgm:t>
        <a:bodyPr/>
        <a:lstStyle/>
        <a:p>
          <a:r>
            <a:rPr lang="en-US" b="1" dirty="0"/>
            <a:t>Statistics</a:t>
          </a:r>
        </a:p>
      </dgm:t>
    </dgm:pt>
    <dgm:pt modelId="{43A2D41E-94AD-45A2-9161-223060D3BEED}" type="parTrans" cxnId="{74FD3C1A-AD0A-4780-9540-249BD9634479}">
      <dgm:prSet/>
      <dgm:spPr/>
      <dgm:t>
        <a:bodyPr/>
        <a:lstStyle/>
        <a:p>
          <a:endParaRPr lang="en-US"/>
        </a:p>
      </dgm:t>
    </dgm:pt>
    <dgm:pt modelId="{29387A3B-B703-4F42-AE25-A5E1E047C92F}" type="sibTrans" cxnId="{74FD3C1A-AD0A-4780-9540-249BD9634479}">
      <dgm:prSet/>
      <dgm:spPr/>
      <dgm:t>
        <a:bodyPr/>
        <a:lstStyle/>
        <a:p>
          <a:endParaRPr lang="en-US"/>
        </a:p>
      </dgm:t>
    </dgm:pt>
    <dgm:pt modelId="{A9301956-8F2C-49CA-B978-AAA451E56A98}">
      <dgm:prSet phldrT="[Text]"/>
      <dgm:spPr/>
      <dgm:t>
        <a:bodyPr/>
        <a:lstStyle/>
        <a:p>
          <a:r>
            <a:rPr lang="en-US" b="1" dirty="0"/>
            <a:t>Science &amp;</a:t>
          </a:r>
          <a:br>
            <a:rPr lang="en-US" b="1" dirty="0"/>
          </a:br>
          <a:r>
            <a:rPr lang="en-US" b="1" dirty="0"/>
            <a:t>Medicine</a:t>
          </a:r>
        </a:p>
      </dgm:t>
    </dgm:pt>
    <dgm:pt modelId="{14CD58F3-E255-4B01-B333-212D7E2F7BCC}" type="parTrans" cxnId="{FB8C5414-BA2F-4264-85BC-229076F217A0}">
      <dgm:prSet/>
      <dgm:spPr/>
      <dgm:t>
        <a:bodyPr/>
        <a:lstStyle/>
        <a:p>
          <a:endParaRPr lang="en-US"/>
        </a:p>
      </dgm:t>
    </dgm:pt>
    <dgm:pt modelId="{08FCB20E-EA1B-430D-A248-1454DA81C022}" type="sibTrans" cxnId="{FB8C5414-BA2F-4264-85BC-229076F217A0}">
      <dgm:prSet/>
      <dgm:spPr/>
      <dgm:t>
        <a:bodyPr/>
        <a:lstStyle/>
        <a:p>
          <a:endParaRPr lang="en-US"/>
        </a:p>
      </dgm:t>
    </dgm:pt>
    <dgm:pt modelId="{E5B087C2-49D6-462B-A82D-D2D3B5D88ADA}" type="pres">
      <dgm:prSet presAssocID="{494F3014-5813-44C8-AE50-C76239607BE8}" presName="compositeShape" presStyleCnt="0">
        <dgm:presLayoutVars>
          <dgm:chMax val="7"/>
          <dgm:dir/>
          <dgm:resizeHandles val="exact"/>
        </dgm:presLayoutVars>
      </dgm:prSet>
      <dgm:spPr/>
    </dgm:pt>
    <dgm:pt modelId="{E64FB4CF-0BAB-4327-93A9-9FE3598ECCEA}" type="pres">
      <dgm:prSet presAssocID="{494F3014-5813-44C8-AE50-C76239607BE8}" presName="wedge1" presStyleLbl="node1" presStyleIdx="0" presStyleCnt="2"/>
      <dgm:spPr/>
      <dgm:t>
        <a:bodyPr/>
        <a:lstStyle/>
        <a:p>
          <a:endParaRPr lang="en-US"/>
        </a:p>
      </dgm:t>
    </dgm:pt>
    <dgm:pt modelId="{80F88EC5-50E3-4ECF-B28C-44A41761B862}" type="pres">
      <dgm:prSet presAssocID="{494F3014-5813-44C8-AE50-C76239607BE8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4485E-FAC4-4306-B34C-058B9DD26284}" type="pres">
      <dgm:prSet presAssocID="{494F3014-5813-44C8-AE50-C76239607BE8}" presName="wedge2" presStyleLbl="node1" presStyleIdx="1" presStyleCnt="2"/>
      <dgm:spPr/>
      <dgm:t>
        <a:bodyPr/>
        <a:lstStyle/>
        <a:p>
          <a:endParaRPr lang="en-US"/>
        </a:p>
      </dgm:t>
    </dgm:pt>
    <dgm:pt modelId="{26C02DA8-A1B7-4619-BADE-829321935402}" type="pres">
      <dgm:prSet presAssocID="{494F3014-5813-44C8-AE50-C76239607BE8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FD3C1A-AD0A-4780-9540-249BD9634479}" srcId="{494F3014-5813-44C8-AE50-C76239607BE8}" destId="{FFBD5A59-8094-415D-AE07-34DBF6D142B5}" srcOrd="0" destOrd="0" parTransId="{43A2D41E-94AD-45A2-9161-223060D3BEED}" sibTransId="{29387A3B-B703-4F42-AE25-A5E1E047C92F}"/>
    <dgm:cxn modelId="{B7E65AF6-8B81-4B10-A9A0-C370C512303C}" type="presOf" srcId="{A9301956-8F2C-49CA-B978-AAA451E56A98}" destId="{26C02DA8-A1B7-4619-BADE-829321935402}" srcOrd="1" destOrd="0" presId="urn:microsoft.com/office/officeart/2005/8/layout/chart3"/>
    <dgm:cxn modelId="{FB8C5414-BA2F-4264-85BC-229076F217A0}" srcId="{494F3014-5813-44C8-AE50-C76239607BE8}" destId="{A9301956-8F2C-49CA-B978-AAA451E56A98}" srcOrd="1" destOrd="0" parTransId="{14CD58F3-E255-4B01-B333-212D7E2F7BCC}" sibTransId="{08FCB20E-EA1B-430D-A248-1454DA81C022}"/>
    <dgm:cxn modelId="{C5DE77B0-8292-4CAC-8B1D-0FBF4EEF1314}" type="presOf" srcId="{A9301956-8F2C-49CA-B978-AAA451E56A98}" destId="{4CE4485E-FAC4-4306-B34C-058B9DD26284}" srcOrd="0" destOrd="0" presId="urn:microsoft.com/office/officeart/2005/8/layout/chart3"/>
    <dgm:cxn modelId="{4E887790-65A1-4D74-85FD-E562DF88A1CF}" type="presOf" srcId="{FFBD5A59-8094-415D-AE07-34DBF6D142B5}" destId="{80F88EC5-50E3-4ECF-B28C-44A41761B862}" srcOrd="1" destOrd="0" presId="urn:microsoft.com/office/officeart/2005/8/layout/chart3"/>
    <dgm:cxn modelId="{03AB4532-EE59-4BF0-A4DB-F750881BF885}" type="presOf" srcId="{494F3014-5813-44C8-AE50-C76239607BE8}" destId="{E5B087C2-49D6-462B-A82D-D2D3B5D88ADA}" srcOrd="0" destOrd="0" presId="urn:microsoft.com/office/officeart/2005/8/layout/chart3"/>
    <dgm:cxn modelId="{DADE400E-4486-4066-AD7F-1FECE8CCC226}" type="presOf" srcId="{FFBD5A59-8094-415D-AE07-34DBF6D142B5}" destId="{E64FB4CF-0BAB-4327-93A9-9FE3598ECCEA}" srcOrd="0" destOrd="0" presId="urn:microsoft.com/office/officeart/2005/8/layout/chart3"/>
    <dgm:cxn modelId="{32F70D4C-C97F-42E4-BCBD-267B26B757C4}" type="presParOf" srcId="{E5B087C2-49D6-462B-A82D-D2D3B5D88ADA}" destId="{E64FB4CF-0BAB-4327-93A9-9FE3598ECCEA}" srcOrd="0" destOrd="0" presId="urn:microsoft.com/office/officeart/2005/8/layout/chart3"/>
    <dgm:cxn modelId="{399509F9-25D6-4FFF-927B-5832DFDC93A0}" type="presParOf" srcId="{E5B087C2-49D6-462B-A82D-D2D3B5D88ADA}" destId="{80F88EC5-50E3-4ECF-B28C-44A41761B862}" srcOrd="1" destOrd="0" presId="urn:microsoft.com/office/officeart/2005/8/layout/chart3"/>
    <dgm:cxn modelId="{C879F68F-B06F-4A31-A388-26B10BDF819B}" type="presParOf" srcId="{E5B087C2-49D6-462B-A82D-D2D3B5D88ADA}" destId="{4CE4485E-FAC4-4306-B34C-058B9DD26284}" srcOrd="2" destOrd="0" presId="urn:microsoft.com/office/officeart/2005/8/layout/chart3"/>
    <dgm:cxn modelId="{70D130EE-1BB6-4654-8004-7CDD0B7112D4}" type="presParOf" srcId="{E5B087C2-49D6-462B-A82D-D2D3B5D88ADA}" destId="{26C02DA8-A1B7-4619-BADE-829321935402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1B3477-A317-47BD-B04E-284CB4A6A2F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293F137-D060-422D-AB95-75F0BE728534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/>
            <a:t>Setting expectations</a:t>
          </a:r>
        </a:p>
      </dgm:t>
    </dgm:pt>
    <dgm:pt modelId="{ED3CAA90-8174-4F8F-8E64-B5B68D924103}" type="parTrans" cxnId="{3FEAAB43-FABD-4293-B7AD-9DDE17918A67}">
      <dgm:prSet/>
      <dgm:spPr/>
      <dgm:t>
        <a:bodyPr/>
        <a:lstStyle/>
        <a:p>
          <a:endParaRPr lang="en-US"/>
        </a:p>
      </dgm:t>
    </dgm:pt>
    <dgm:pt modelId="{CEBE5760-23DF-46DB-BC10-CB7F35B835A8}" type="sibTrans" cxnId="{3FEAAB43-FABD-4293-B7AD-9DDE17918A67}">
      <dgm:prSet/>
      <dgm:spPr/>
      <dgm:t>
        <a:bodyPr/>
        <a:lstStyle/>
        <a:p>
          <a:endParaRPr lang="en-US"/>
        </a:p>
      </dgm:t>
    </dgm:pt>
    <dgm:pt modelId="{0BEB9598-BC05-4DF8-B6D0-7AD894438747}">
      <dgm:prSet phldrT="[Text]"/>
      <dgm:spPr/>
      <dgm:t>
        <a:bodyPr/>
        <a:lstStyle/>
        <a:p>
          <a:r>
            <a:rPr lang="en-US" dirty="0"/>
            <a:t>Collaborating</a:t>
          </a:r>
        </a:p>
      </dgm:t>
    </dgm:pt>
    <dgm:pt modelId="{A011D167-EF86-47AC-8C81-EB7E9081FE2E}" type="parTrans" cxnId="{DC5057BD-F6C6-44A1-ABEE-EE6DCB1AF6E6}">
      <dgm:prSet/>
      <dgm:spPr/>
      <dgm:t>
        <a:bodyPr/>
        <a:lstStyle/>
        <a:p>
          <a:endParaRPr lang="en-US"/>
        </a:p>
      </dgm:t>
    </dgm:pt>
    <dgm:pt modelId="{4ACCC91E-909D-4B8D-9F3A-321638C2F44A}" type="sibTrans" cxnId="{DC5057BD-F6C6-44A1-ABEE-EE6DCB1AF6E6}">
      <dgm:prSet/>
      <dgm:spPr/>
      <dgm:t>
        <a:bodyPr/>
        <a:lstStyle/>
        <a:p>
          <a:endParaRPr lang="en-US"/>
        </a:p>
      </dgm:t>
    </dgm:pt>
    <dgm:pt modelId="{44CB5D7A-2DAF-4635-AD5C-B96ED8845203}">
      <dgm:prSet phldrT="[Text]"/>
      <dgm:spPr/>
      <dgm:t>
        <a:bodyPr/>
        <a:lstStyle/>
        <a:p>
          <a:r>
            <a:rPr lang="en-US" dirty="0"/>
            <a:t>Sharing results</a:t>
          </a:r>
        </a:p>
      </dgm:t>
    </dgm:pt>
    <dgm:pt modelId="{7D1FF3DE-5840-4F21-8A81-EA6BE65F709D}" type="parTrans" cxnId="{05EA1FAC-1CCC-4767-830A-8DBFC1EAB299}">
      <dgm:prSet/>
      <dgm:spPr/>
      <dgm:t>
        <a:bodyPr/>
        <a:lstStyle/>
        <a:p>
          <a:endParaRPr lang="en-US"/>
        </a:p>
      </dgm:t>
    </dgm:pt>
    <dgm:pt modelId="{1B8D2AA2-1575-46D1-B429-EFDB4F67C366}" type="sibTrans" cxnId="{05EA1FAC-1CCC-4767-830A-8DBFC1EAB299}">
      <dgm:prSet/>
      <dgm:spPr/>
      <dgm:t>
        <a:bodyPr/>
        <a:lstStyle/>
        <a:p>
          <a:endParaRPr lang="en-US"/>
        </a:p>
      </dgm:t>
    </dgm:pt>
    <dgm:pt modelId="{55987350-7899-4CDD-B1FE-89AB503DA6D7}" type="pres">
      <dgm:prSet presAssocID="{AE1B3477-A317-47BD-B04E-284CB4A6A2FC}" presName="Name0" presStyleCnt="0">
        <dgm:presLayoutVars>
          <dgm:dir/>
          <dgm:animLvl val="lvl"/>
          <dgm:resizeHandles val="exact"/>
        </dgm:presLayoutVars>
      </dgm:prSet>
      <dgm:spPr/>
    </dgm:pt>
    <dgm:pt modelId="{2B39ACC1-160A-4341-A195-7E61C74C148A}" type="pres">
      <dgm:prSet presAssocID="{F293F137-D060-422D-AB95-75F0BE72853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FD960-1649-4356-80D3-67B0EDD59065}" type="pres">
      <dgm:prSet presAssocID="{CEBE5760-23DF-46DB-BC10-CB7F35B835A8}" presName="parTxOnlySpace" presStyleCnt="0"/>
      <dgm:spPr/>
    </dgm:pt>
    <dgm:pt modelId="{60C94546-3A43-43CA-B1EC-58976F62F915}" type="pres">
      <dgm:prSet presAssocID="{0BEB9598-BC05-4DF8-B6D0-7AD89443874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C10E5-7217-422D-AFD0-7AEBBCBC1BB6}" type="pres">
      <dgm:prSet presAssocID="{4ACCC91E-909D-4B8D-9F3A-321638C2F44A}" presName="parTxOnlySpace" presStyleCnt="0"/>
      <dgm:spPr/>
    </dgm:pt>
    <dgm:pt modelId="{C05C44F7-6B68-4F55-9AD9-E6C82D33E962}" type="pres">
      <dgm:prSet presAssocID="{44CB5D7A-2DAF-4635-AD5C-B96ED884520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53ABD3-B151-4A13-BF77-73960FE8676A}" type="presOf" srcId="{F293F137-D060-422D-AB95-75F0BE728534}" destId="{2B39ACC1-160A-4341-A195-7E61C74C148A}" srcOrd="0" destOrd="0" presId="urn:microsoft.com/office/officeart/2005/8/layout/chevron1"/>
    <dgm:cxn modelId="{DC5057BD-F6C6-44A1-ABEE-EE6DCB1AF6E6}" srcId="{AE1B3477-A317-47BD-B04E-284CB4A6A2FC}" destId="{0BEB9598-BC05-4DF8-B6D0-7AD894438747}" srcOrd="1" destOrd="0" parTransId="{A011D167-EF86-47AC-8C81-EB7E9081FE2E}" sibTransId="{4ACCC91E-909D-4B8D-9F3A-321638C2F44A}"/>
    <dgm:cxn modelId="{3FEAAB43-FABD-4293-B7AD-9DDE17918A67}" srcId="{AE1B3477-A317-47BD-B04E-284CB4A6A2FC}" destId="{F293F137-D060-422D-AB95-75F0BE728534}" srcOrd="0" destOrd="0" parTransId="{ED3CAA90-8174-4F8F-8E64-B5B68D924103}" sibTransId="{CEBE5760-23DF-46DB-BC10-CB7F35B835A8}"/>
    <dgm:cxn modelId="{8F351B3C-55A5-452E-9855-5E5B2C8A123B}" type="presOf" srcId="{AE1B3477-A317-47BD-B04E-284CB4A6A2FC}" destId="{55987350-7899-4CDD-B1FE-89AB503DA6D7}" srcOrd="0" destOrd="0" presId="urn:microsoft.com/office/officeart/2005/8/layout/chevron1"/>
    <dgm:cxn modelId="{B8ABF5B6-594B-4D2F-A553-76A0F4D39794}" type="presOf" srcId="{44CB5D7A-2DAF-4635-AD5C-B96ED8845203}" destId="{C05C44F7-6B68-4F55-9AD9-E6C82D33E962}" srcOrd="0" destOrd="0" presId="urn:microsoft.com/office/officeart/2005/8/layout/chevron1"/>
    <dgm:cxn modelId="{BA0775AF-7623-48C2-B549-515D4C4E1096}" type="presOf" srcId="{0BEB9598-BC05-4DF8-B6D0-7AD894438747}" destId="{60C94546-3A43-43CA-B1EC-58976F62F915}" srcOrd="0" destOrd="0" presId="urn:microsoft.com/office/officeart/2005/8/layout/chevron1"/>
    <dgm:cxn modelId="{05EA1FAC-1CCC-4767-830A-8DBFC1EAB299}" srcId="{AE1B3477-A317-47BD-B04E-284CB4A6A2FC}" destId="{44CB5D7A-2DAF-4635-AD5C-B96ED8845203}" srcOrd="2" destOrd="0" parTransId="{7D1FF3DE-5840-4F21-8A81-EA6BE65F709D}" sibTransId="{1B8D2AA2-1575-46D1-B429-EFDB4F67C366}"/>
    <dgm:cxn modelId="{E299E449-500F-499E-BB04-EA5693135BE7}" type="presParOf" srcId="{55987350-7899-4CDD-B1FE-89AB503DA6D7}" destId="{2B39ACC1-160A-4341-A195-7E61C74C148A}" srcOrd="0" destOrd="0" presId="urn:microsoft.com/office/officeart/2005/8/layout/chevron1"/>
    <dgm:cxn modelId="{7949E6F6-03B6-4648-96B2-ACEE51151219}" type="presParOf" srcId="{55987350-7899-4CDD-B1FE-89AB503DA6D7}" destId="{C5CFD960-1649-4356-80D3-67B0EDD59065}" srcOrd="1" destOrd="0" presId="urn:microsoft.com/office/officeart/2005/8/layout/chevron1"/>
    <dgm:cxn modelId="{5C381856-0D63-4085-B2A1-AB0841DC5AA5}" type="presParOf" srcId="{55987350-7899-4CDD-B1FE-89AB503DA6D7}" destId="{60C94546-3A43-43CA-B1EC-58976F62F915}" srcOrd="2" destOrd="0" presId="urn:microsoft.com/office/officeart/2005/8/layout/chevron1"/>
    <dgm:cxn modelId="{A03327D9-2876-4874-8B3C-FC035E29EDF4}" type="presParOf" srcId="{55987350-7899-4CDD-B1FE-89AB503DA6D7}" destId="{29AC10E5-7217-422D-AFD0-7AEBBCBC1BB6}" srcOrd="3" destOrd="0" presId="urn:microsoft.com/office/officeart/2005/8/layout/chevron1"/>
    <dgm:cxn modelId="{64D595BD-C528-4771-8EB5-3D7BDFCA77EA}" type="presParOf" srcId="{55987350-7899-4CDD-B1FE-89AB503DA6D7}" destId="{C05C44F7-6B68-4F55-9AD9-E6C82D33E96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1B3477-A317-47BD-B04E-284CB4A6A2F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293F137-D060-422D-AB95-75F0BE72853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Setting expectations</a:t>
          </a:r>
        </a:p>
      </dgm:t>
    </dgm:pt>
    <dgm:pt modelId="{ED3CAA90-8174-4F8F-8E64-B5B68D924103}" type="parTrans" cxnId="{3FEAAB43-FABD-4293-B7AD-9DDE17918A67}">
      <dgm:prSet/>
      <dgm:spPr/>
      <dgm:t>
        <a:bodyPr/>
        <a:lstStyle/>
        <a:p>
          <a:endParaRPr lang="en-US"/>
        </a:p>
      </dgm:t>
    </dgm:pt>
    <dgm:pt modelId="{CEBE5760-23DF-46DB-BC10-CB7F35B835A8}" type="sibTrans" cxnId="{3FEAAB43-FABD-4293-B7AD-9DDE17918A67}">
      <dgm:prSet/>
      <dgm:spPr/>
      <dgm:t>
        <a:bodyPr/>
        <a:lstStyle/>
        <a:p>
          <a:endParaRPr lang="en-US"/>
        </a:p>
      </dgm:t>
    </dgm:pt>
    <dgm:pt modelId="{0BEB9598-BC05-4DF8-B6D0-7AD894438747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/>
            <a:t>Collaborating</a:t>
          </a:r>
        </a:p>
      </dgm:t>
    </dgm:pt>
    <dgm:pt modelId="{A011D167-EF86-47AC-8C81-EB7E9081FE2E}" type="parTrans" cxnId="{DC5057BD-F6C6-44A1-ABEE-EE6DCB1AF6E6}">
      <dgm:prSet/>
      <dgm:spPr/>
      <dgm:t>
        <a:bodyPr/>
        <a:lstStyle/>
        <a:p>
          <a:endParaRPr lang="en-US"/>
        </a:p>
      </dgm:t>
    </dgm:pt>
    <dgm:pt modelId="{4ACCC91E-909D-4B8D-9F3A-321638C2F44A}" type="sibTrans" cxnId="{DC5057BD-F6C6-44A1-ABEE-EE6DCB1AF6E6}">
      <dgm:prSet/>
      <dgm:spPr/>
      <dgm:t>
        <a:bodyPr/>
        <a:lstStyle/>
        <a:p>
          <a:endParaRPr lang="en-US"/>
        </a:p>
      </dgm:t>
    </dgm:pt>
    <dgm:pt modelId="{44CB5D7A-2DAF-4635-AD5C-B96ED8845203}">
      <dgm:prSet phldrT="[Text]"/>
      <dgm:spPr/>
      <dgm:t>
        <a:bodyPr/>
        <a:lstStyle/>
        <a:p>
          <a:r>
            <a:rPr lang="en-US" dirty="0"/>
            <a:t>Sharing results</a:t>
          </a:r>
        </a:p>
      </dgm:t>
    </dgm:pt>
    <dgm:pt modelId="{7D1FF3DE-5840-4F21-8A81-EA6BE65F709D}" type="parTrans" cxnId="{05EA1FAC-1CCC-4767-830A-8DBFC1EAB299}">
      <dgm:prSet/>
      <dgm:spPr/>
      <dgm:t>
        <a:bodyPr/>
        <a:lstStyle/>
        <a:p>
          <a:endParaRPr lang="en-US"/>
        </a:p>
      </dgm:t>
    </dgm:pt>
    <dgm:pt modelId="{1B8D2AA2-1575-46D1-B429-EFDB4F67C366}" type="sibTrans" cxnId="{05EA1FAC-1CCC-4767-830A-8DBFC1EAB299}">
      <dgm:prSet/>
      <dgm:spPr/>
      <dgm:t>
        <a:bodyPr/>
        <a:lstStyle/>
        <a:p>
          <a:endParaRPr lang="en-US"/>
        </a:p>
      </dgm:t>
    </dgm:pt>
    <dgm:pt modelId="{55987350-7899-4CDD-B1FE-89AB503DA6D7}" type="pres">
      <dgm:prSet presAssocID="{AE1B3477-A317-47BD-B04E-284CB4A6A2FC}" presName="Name0" presStyleCnt="0">
        <dgm:presLayoutVars>
          <dgm:dir/>
          <dgm:animLvl val="lvl"/>
          <dgm:resizeHandles val="exact"/>
        </dgm:presLayoutVars>
      </dgm:prSet>
      <dgm:spPr/>
    </dgm:pt>
    <dgm:pt modelId="{2B39ACC1-160A-4341-A195-7E61C74C148A}" type="pres">
      <dgm:prSet presAssocID="{F293F137-D060-422D-AB95-75F0BE72853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FD960-1649-4356-80D3-67B0EDD59065}" type="pres">
      <dgm:prSet presAssocID="{CEBE5760-23DF-46DB-BC10-CB7F35B835A8}" presName="parTxOnlySpace" presStyleCnt="0"/>
      <dgm:spPr/>
    </dgm:pt>
    <dgm:pt modelId="{60C94546-3A43-43CA-B1EC-58976F62F915}" type="pres">
      <dgm:prSet presAssocID="{0BEB9598-BC05-4DF8-B6D0-7AD89443874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C10E5-7217-422D-AFD0-7AEBBCBC1BB6}" type="pres">
      <dgm:prSet presAssocID="{4ACCC91E-909D-4B8D-9F3A-321638C2F44A}" presName="parTxOnlySpace" presStyleCnt="0"/>
      <dgm:spPr/>
    </dgm:pt>
    <dgm:pt modelId="{C05C44F7-6B68-4F55-9AD9-E6C82D33E962}" type="pres">
      <dgm:prSet presAssocID="{44CB5D7A-2DAF-4635-AD5C-B96ED884520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53ABD3-B151-4A13-BF77-73960FE8676A}" type="presOf" srcId="{F293F137-D060-422D-AB95-75F0BE728534}" destId="{2B39ACC1-160A-4341-A195-7E61C74C148A}" srcOrd="0" destOrd="0" presId="urn:microsoft.com/office/officeart/2005/8/layout/chevron1"/>
    <dgm:cxn modelId="{DC5057BD-F6C6-44A1-ABEE-EE6DCB1AF6E6}" srcId="{AE1B3477-A317-47BD-B04E-284CB4A6A2FC}" destId="{0BEB9598-BC05-4DF8-B6D0-7AD894438747}" srcOrd="1" destOrd="0" parTransId="{A011D167-EF86-47AC-8C81-EB7E9081FE2E}" sibTransId="{4ACCC91E-909D-4B8D-9F3A-321638C2F44A}"/>
    <dgm:cxn modelId="{3FEAAB43-FABD-4293-B7AD-9DDE17918A67}" srcId="{AE1B3477-A317-47BD-B04E-284CB4A6A2FC}" destId="{F293F137-D060-422D-AB95-75F0BE728534}" srcOrd="0" destOrd="0" parTransId="{ED3CAA90-8174-4F8F-8E64-B5B68D924103}" sibTransId="{CEBE5760-23DF-46DB-BC10-CB7F35B835A8}"/>
    <dgm:cxn modelId="{8F351B3C-55A5-452E-9855-5E5B2C8A123B}" type="presOf" srcId="{AE1B3477-A317-47BD-B04E-284CB4A6A2FC}" destId="{55987350-7899-4CDD-B1FE-89AB503DA6D7}" srcOrd="0" destOrd="0" presId="urn:microsoft.com/office/officeart/2005/8/layout/chevron1"/>
    <dgm:cxn modelId="{B8ABF5B6-594B-4D2F-A553-76A0F4D39794}" type="presOf" srcId="{44CB5D7A-2DAF-4635-AD5C-B96ED8845203}" destId="{C05C44F7-6B68-4F55-9AD9-E6C82D33E962}" srcOrd="0" destOrd="0" presId="urn:microsoft.com/office/officeart/2005/8/layout/chevron1"/>
    <dgm:cxn modelId="{BA0775AF-7623-48C2-B549-515D4C4E1096}" type="presOf" srcId="{0BEB9598-BC05-4DF8-B6D0-7AD894438747}" destId="{60C94546-3A43-43CA-B1EC-58976F62F915}" srcOrd="0" destOrd="0" presId="urn:microsoft.com/office/officeart/2005/8/layout/chevron1"/>
    <dgm:cxn modelId="{05EA1FAC-1CCC-4767-830A-8DBFC1EAB299}" srcId="{AE1B3477-A317-47BD-B04E-284CB4A6A2FC}" destId="{44CB5D7A-2DAF-4635-AD5C-B96ED8845203}" srcOrd="2" destOrd="0" parTransId="{7D1FF3DE-5840-4F21-8A81-EA6BE65F709D}" sibTransId="{1B8D2AA2-1575-46D1-B429-EFDB4F67C366}"/>
    <dgm:cxn modelId="{E299E449-500F-499E-BB04-EA5693135BE7}" type="presParOf" srcId="{55987350-7899-4CDD-B1FE-89AB503DA6D7}" destId="{2B39ACC1-160A-4341-A195-7E61C74C148A}" srcOrd="0" destOrd="0" presId="urn:microsoft.com/office/officeart/2005/8/layout/chevron1"/>
    <dgm:cxn modelId="{7949E6F6-03B6-4648-96B2-ACEE51151219}" type="presParOf" srcId="{55987350-7899-4CDD-B1FE-89AB503DA6D7}" destId="{C5CFD960-1649-4356-80D3-67B0EDD59065}" srcOrd="1" destOrd="0" presId="urn:microsoft.com/office/officeart/2005/8/layout/chevron1"/>
    <dgm:cxn modelId="{5C381856-0D63-4085-B2A1-AB0841DC5AA5}" type="presParOf" srcId="{55987350-7899-4CDD-B1FE-89AB503DA6D7}" destId="{60C94546-3A43-43CA-B1EC-58976F62F915}" srcOrd="2" destOrd="0" presId="urn:microsoft.com/office/officeart/2005/8/layout/chevron1"/>
    <dgm:cxn modelId="{A03327D9-2876-4874-8B3C-FC035E29EDF4}" type="presParOf" srcId="{55987350-7899-4CDD-B1FE-89AB503DA6D7}" destId="{29AC10E5-7217-422D-AFD0-7AEBBCBC1BB6}" srcOrd="3" destOrd="0" presId="urn:microsoft.com/office/officeart/2005/8/layout/chevron1"/>
    <dgm:cxn modelId="{64D595BD-C528-4771-8EB5-3D7BDFCA77EA}" type="presParOf" srcId="{55987350-7899-4CDD-B1FE-89AB503DA6D7}" destId="{C05C44F7-6B68-4F55-9AD9-E6C82D33E96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1B3477-A317-47BD-B04E-284CB4A6A2F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293F137-D060-422D-AB95-75F0BE72853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Setting expectations</a:t>
          </a:r>
        </a:p>
      </dgm:t>
    </dgm:pt>
    <dgm:pt modelId="{ED3CAA90-8174-4F8F-8E64-B5B68D924103}" type="parTrans" cxnId="{3FEAAB43-FABD-4293-B7AD-9DDE17918A67}">
      <dgm:prSet/>
      <dgm:spPr/>
      <dgm:t>
        <a:bodyPr/>
        <a:lstStyle/>
        <a:p>
          <a:endParaRPr lang="en-US"/>
        </a:p>
      </dgm:t>
    </dgm:pt>
    <dgm:pt modelId="{CEBE5760-23DF-46DB-BC10-CB7F35B835A8}" type="sibTrans" cxnId="{3FEAAB43-FABD-4293-B7AD-9DDE17918A67}">
      <dgm:prSet/>
      <dgm:spPr/>
      <dgm:t>
        <a:bodyPr/>
        <a:lstStyle/>
        <a:p>
          <a:endParaRPr lang="en-US"/>
        </a:p>
      </dgm:t>
    </dgm:pt>
    <dgm:pt modelId="{0BEB9598-BC05-4DF8-B6D0-7AD89443874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Collaborating</a:t>
          </a:r>
        </a:p>
      </dgm:t>
    </dgm:pt>
    <dgm:pt modelId="{A011D167-EF86-47AC-8C81-EB7E9081FE2E}" type="parTrans" cxnId="{DC5057BD-F6C6-44A1-ABEE-EE6DCB1AF6E6}">
      <dgm:prSet/>
      <dgm:spPr/>
      <dgm:t>
        <a:bodyPr/>
        <a:lstStyle/>
        <a:p>
          <a:endParaRPr lang="en-US"/>
        </a:p>
      </dgm:t>
    </dgm:pt>
    <dgm:pt modelId="{4ACCC91E-909D-4B8D-9F3A-321638C2F44A}" type="sibTrans" cxnId="{DC5057BD-F6C6-44A1-ABEE-EE6DCB1AF6E6}">
      <dgm:prSet/>
      <dgm:spPr/>
      <dgm:t>
        <a:bodyPr/>
        <a:lstStyle/>
        <a:p>
          <a:endParaRPr lang="en-US"/>
        </a:p>
      </dgm:t>
    </dgm:pt>
    <dgm:pt modelId="{44CB5D7A-2DAF-4635-AD5C-B96ED8845203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/>
            <a:t>Sharing results</a:t>
          </a:r>
        </a:p>
      </dgm:t>
    </dgm:pt>
    <dgm:pt modelId="{7D1FF3DE-5840-4F21-8A81-EA6BE65F709D}" type="parTrans" cxnId="{05EA1FAC-1CCC-4767-830A-8DBFC1EAB299}">
      <dgm:prSet/>
      <dgm:spPr/>
      <dgm:t>
        <a:bodyPr/>
        <a:lstStyle/>
        <a:p>
          <a:endParaRPr lang="en-US"/>
        </a:p>
      </dgm:t>
    </dgm:pt>
    <dgm:pt modelId="{1B8D2AA2-1575-46D1-B429-EFDB4F67C366}" type="sibTrans" cxnId="{05EA1FAC-1CCC-4767-830A-8DBFC1EAB299}">
      <dgm:prSet/>
      <dgm:spPr/>
      <dgm:t>
        <a:bodyPr/>
        <a:lstStyle/>
        <a:p>
          <a:endParaRPr lang="en-US"/>
        </a:p>
      </dgm:t>
    </dgm:pt>
    <dgm:pt modelId="{55987350-7899-4CDD-B1FE-89AB503DA6D7}" type="pres">
      <dgm:prSet presAssocID="{AE1B3477-A317-47BD-B04E-284CB4A6A2FC}" presName="Name0" presStyleCnt="0">
        <dgm:presLayoutVars>
          <dgm:dir/>
          <dgm:animLvl val="lvl"/>
          <dgm:resizeHandles val="exact"/>
        </dgm:presLayoutVars>
      </dgm:prSet>
      <dgm:spPr/>
    </dgm:pt>
    <dgm:pt modelId="{2B39ACC1-160A-4341-A195-7E61C74C148A}" type="pres">
      <dgm:prSet presAssocID="{F293F137-D060-422D-AB95-75F0BE72853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FD960-1649-4356-80D3-67B0EDD59065}" type="pres">
      <dgm:prSet presAssocID="{CEBE5760-23DF-46DB-BC10-CB7F35B835A8}" presName="parTxOnlySpace" presStyleCnt="0"/>
      <dgm:spPr/>
    </dgm:pt>
    <dgm:pt modelId="{60C94546-3A43-43CA-B1EC-58976F62F915}" type="pres">
      <dgm:prSet presAssocID="{0BEB9598-BC05-4DF8-B6D0-7AD89443874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C10E5-7217-422D-AFD0-7AEBBCBC1BB6}" type="pres">
      <dgm:prSet presAssocID="{4ACCC91E-909D-4B8D-9F3A-321638C2F44A}" presName="parTxOnlySpace" presStyleCnt="0"/>
      <dgm:spPr/>
    </dgm:pt>
    <dgm:pt modelId="{C05C44F7-6B68-4F55-9AD9-E6C82D33E962}" type="pres">
      <dgm:prSet presAssocID="{44CB5D7A-2DAF-4635-AD5C-B96ED884520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53ABD3-B151-4A13-BF77-73960FE8676A}" type="presOf" srcId="{F293F137-D060-422D-AB95-75F0BE728534}" destId="{2B39ACC1-160A-4341-A195-7E61C74C148A}" srcOrd="0" destOrd="0" presId="urn:microsoft.com/office/officeart/2005/8/layout/chevron1"/>
    <dgm:cxn modelId="{DC5057BD-F6C6-44A1-ABEE-EE6DCB1AF6E6}" srcId="{AE1B3477-A317-47BD-B04E-284CB4A6A2FC}" destId="{0BEB9598-BC05-4DF8-B6D0-7AD894438747}" srcOrd="1" destOrd="0" parTransId="{A011D167-EF86-47AC-8C81-EB7E9081FE2E}" sibTransId="{4ACCC91E-909D-4B8D-9F3A-321638C2F44A}"/>
    <dgm:cxn modelId="{3FEAAB43-FABD-4293-B7AD-9DDE17918A67}" srcId="{AE1B3477-A317-47BD-B04E-284CB4A6A2FC}" destId="{F293F137-D060-422D-AB95-75F0BE728534}" srcOrd="0" destOrd="0" parTransId="{ED3CAA90-8174-4F8F-8E64-B5B68D924103}" sibTransId="{CEBE5760-23DF-46DB-BC10-CB7F35B835A8}"/>
    <dgm:cxn modelId="{8F351B3C-55A5-452E-9855-5E5B2C8A123B}" type="presOf" srcId="{AE1B3477-A317-47BD-B04E-284CB4A6A2FC}" destId="{55987350-7899-4CDD-B1FE-89AB503DA6D7}" srcOrd="0" destOrd="0" presId="urn:microsoft.com/office/officeart/2005/8/layout/chevron1"/>
    <dgm:cxn modelId="{B8ABF5B6-594B-4D2F-A553-76A0F4D39794}" type="presOf" srcId="{44CB5D7A-2DAF-4635-AD5C-B96ED8845203}" destId="{C05C44F7-6B68-4F55-9AD9-E6C82D33E962}" srcOrd="0" destOrd="0" presId="urn:microsoft.com/office/officeart/2005/8/layout/chevron1"/>
    <dgm:cxn modelId="{BA0775AF-7623-48C2-B549-515D4C4E1096}" type="presOf" srcId="{0BEB9598-BC05-4DF8-B6D0-7AD894438747}" destId="{60C94546-3A43-43CA-B1EC-58976F62F915}" srcOrd="0" destOrd="0" presId="urn:microsoft.com/office/officeart/2005/8/layout/chevron1"/>
    <dgm:cxn modelId="{05EA1FAC-1CCC-4767-830A-8DBFC1EAB299}" srcId="{AE1B3477-A317-47BD-B04E-284CB4A6A2FC}" destId="{44CB5D7A-2DAF-4635-AD5C-B96ED8845203}" srcOrd="2" destOrd="0" parTransId="{7D1FF3DE-5840-4F21-8A81-EA6BE65F709D}" sibTransId="{1B8D2AA2-1575-46D1-B429-EFDB4F67C366}"/>
    <dgm:cxn modelId="{E299E449-500F-499E-BB04-EA5693135BE7}" type="presParOf" srcId="{55987350-7899-4CDD-B1FE-89AB503DA6D7}" destId="{2B39ACC1-160A-4341-A195-7E61C74C148A}" srcOrd="0" destOrd="0" presId="urn:microsoft.com/office/officeart/2005/8/layout/chevron1"/>
    <dgm:cxn modelId="{7949E6F6-03B6-4648-96B2-ACEE51151219}" type="presParOf" srcId="{55987350-7899-4CDD-B1FE-89AB503DA6D7}" destId="{C5CFD960-1649-4356-80D3-67B0EDD59065}" srcOrd="1" destOrd="0" presId="urn:microsoft.com/office/officeart/2005/8/layout/chevron1"/>
    <dgm:cxn modelId="{5C381856-0D63-4085-B2A1-AB0841DC5AA5}" type="presParOf" srcId="{55987350-7899-4CDD-B1FE-89AB503DA6D7}" destId="{60C94546-3A43-43CA-B1EC-58976F62F915}" srcOrd="2" destOrd="0" presId="urn:microsoft.com/office/officeart/2005/8/layout/chevron1"/>
    <dgm:cxn modelId="{A03327D9-2876-4874-8B3C-FC035E29EDF4}" type="presParOf" srcId="{55987350-7899-4CDD-B1FE-89AB503DA6D7}" destId="{29AC10E5-7217-422D-AFD0-7AEBBCBC1BB6}" srcOrd="3" destOrd="0" presId="urn:microsoft.com/office/officeart/2005/8/layout/chevron1"/>
    <dgm:cxn modelId="{64D595BD-C528-4771-8EB5-3D7BDFCA77EA}" type="presParOf" srcId="{55987350-7899-4CDD-B1FE-89AB503DA6D7}" destId="{C05C44F7-6B68-4F55-9AD9-E6C82D33E96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5D4EF2-8A66-4380-BCCB-CFF57418224D}">
      <dsp:nvSpPr>
        <dsp:cNvPr id="0" name=""/>
        <dsp:cNvSpPr/>
      </dsp:nvSpPr>
      <dsp:spPr>
        <a:xfrm>
          <a:off x="2827959" y="0"/>
          <a:ext cx="1673344" cy="1280158"/>
        </a:xfrm>
        <a:prstGeom prst="trapezoid">
          <a:avLst>
            <a:gd name="adj" fmla="val 6591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solidFill>
                <a:schemeClr val="bg1"/>
              </a:solidFill>
            </a:rPr>
            <a:t>Chief</a:t>
          </a:r>
        </a:p>
      </dsp:txBody>
      <dsp:txXfrm>
        <a:off x="2827959" y="0"/>
        <a:ext cx="1673344" cy="1280158"/>
      </dsp:txXfrm>
    </dsp:sp>
    <dsp:sp modelId="{FF72693C-662F-4182-B77C-3AC188E34A65}">
      <dsp:nvSpPr>
        <dsp:cNvPr id="0" name=""/>
        <dsp:cNvSpPr/>
      </dsp:nvSpPr>
      <dsp:spPr>
        <a:xfrm>
          <a:off x="2126253" y="1280158"/>
          <a:ext cx="3105039" cy="1075311"/>
        </a:xfrm>
        <a:prstGeom prst="trapezoid">
          <a:avLst>
            <a:gd name="adj" fmla="val 6591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>
              <a:solidFill>
                <a:schemeClr val="bg1"/>
              </a:solidFill>
            </a:rPr>
            <a:t>Attending</a:t>
          </a:r>
        </a:p>
      </dsp:txBody>
      <dsp:txXfrm>
        <a:off x="2669635" y="1280158"/>
        <a:ext cx="2018275" cy="1075311"/>
      </dsp:txXfrm>
    </dsp:sp>
    <dsp:sp modelId="{8CB7E9CE-592F-45C4-A43A-E3714771AA25}">
      <dsp:nvSpPr>
        <dsp:cNvPr id="0" name=""/>
        <dsp:cNvSpPr/>
      </dsp:nvSpPr>
      <dsp:spPr>
        <a:xfrm>
          <a:off x="1417502" y="2355469"/>
          <a:ext cx="4522541" cy="1075311"/>
        </a:xfrm>
        <a:prstGeom prst="trapezoid">
          <a:avLst>
            <a:gd name="adj" fmla="val 6591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>
              <a:solidFill>
                <a:schemeClr val="bg1"/>
              </a:solidFill>
            </a:rPr>
            <a:t>Fellows</a:t>
          </a:r>
        </a:p>
      </dsp:txBody>
      <dsp:txXfrm>
        <a:off x="2208947" y="2355469"/>
        <a:ext cx="2939652" cy="1075311"/>
      </dsp:txXfrm>
    </dsp:sp>
    <dsp:sp modelId="{AC447A2D-6BED-479B-8FA5-A052CF6BA1F9}">
      <dsp:nvSpPr>
        <dsp:cNvPr id="0" name=""/>
        <dsp:cNvSpPr/>
      </dsp:nvSpPr>
      <dsp:spPr>
        <a:xfrm>
          <a:off x="708751" y="3430781"/>
          <a:ext cx="5940044" cy="1075311"/>
        </a:xfrm>
        <a:prstGeom prst="trapezoid">
          <a:avLst>
            <a:gd name="adj" fmla="val 6591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>
              <a:solidFill>
                <a:schemeClr val="bg1"/>
              </a:solidFill>
            </a:rPr>
            <a:t>Residents</a:t>
          </a:r>
        </a:p>
      </dsp:txBody>
      <dsp:txXfrm>
        <a:off x="1748259" y="3430781"/>
        <a:ext cx="3861028" cy="1075311"/>
      </dsp:txXfrm>
    </dsp:sp>
    <dsp:sp modelId="{E7AD6BB4-06C9-4544-A025-06C9EFC04559}">
      <dsp:nvSpPr>
        <dsp:cNvPr id="0" name=""/>
        <dsp:cNvSpPr/>
      </dsp:nvSpPr>
      <dsp:spPr>
        <a:xfrm>
          <a:off x="0" y="4506092"/>
          <a:ext cx="7357547" cy="1075311"/>
        </a:xfrm>
        <a:prstGeom prst="trapezoid">
          <a:avLst>
            <a:gd name="adj" fmla="val 6591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>
              <a:solidFill>
                <a:schemeClr val="bg1"/>
              </a:solidFill>
            </a:rPr>
            <a:t>Medical students</a:t>
          </a:r>
        </a:p>
      </dsp:txBody>
      <dsp:txXfrm>
        <a:off x="1287570" y="4506092"/>
        <a:ext cx="4782405" cy="107531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4FB4CF-0BAB-4327-93A9-9FE3598ECCEA}">
      <dsp:nvSpPr>
        <dsp:cNvPr id="0" name=""/>
        <dsp:cNvSpPr/>
      </dsp:nvSpPr>
      <dsp:spPr>
        <a:xfrm>
          <a:off x="1984517" y="362077"/>
          <a:ext cx="3801808" cy="3801808"/>
        </a:xfrm>
        <a:prstGeom prst="pie">
          <a:avLst>
            <a:gd name="adj1" fmla="val 162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Statistics</a:t>
          </a:r>
        </a:p>
      </dsp:txBody>
      <dsp:txXfrm>
        <a:off x="3885422" y="927822"/>
        <a:ext cx="1335159" cy="2670318"/>
      </dsp:txXfrm>
    </dsp:sp>
    <dsp:sp modelId="{4CE4485E-FAC4-4306-B34C-058B9DD26284}">
      <dsp:nvSpPr>
        <dsp:cNvPr id="0" name=""/>
        <dsp:cNvSpPr/>
      </dsp:nvSpPr>
      <dsp:spPr>
        <a:xfrm>
          <a:off x="1893998" y="362077"/>
          <a:ext cx="3801808" cy="380180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Science &amp;</a:t>
          </a:r>
          <a:br>
            <a:rPr lang="en-US" sz="2500" b="1" kern="1200" dirty="0"/>
          </a:br>
          <a:r>
            <a:rPr lang="en-US" sz="2500" b="1" kern="1200" dirty="0"/>
            <a:t>Medicine</a:t>
          </a:r>
        </a:p>
      </dsp:txBody>
      <dsp:txXfrm>
        <a:off x="2437113" y="927822"/>
        <a:ext cx="1335159" cy="267031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E24A70-204B-4327-A285-EEAFA7A9A883}">
      <dsp:nvSpPr>
        <dsp:cNvPr id="0" name=""/>
        <dsp:cNvSpPr/>
      </dsp:nvSpPr>
      <dsp:spPr>
        <a:xfrm>
          <a:off x="1468373" y="174280"/>
          <a:ext cx="3413760" cy="3413760"/>
        </a:xfrm>
        <a:prstGeom prst="pie">
          <a:avLst>
            <a:gd name="adj1" fmla="val 16200000"/>
            <a:gd name="adj2" fmla="val 192857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Statistics</a:t>
          </a:r>
        </a:p>
      </dsp:txBody>
      <dsp:txXfrm>
        <a:off x="3208984" y="499400"/>
        <a:ext cx="934720" cy="589280"/>
      </dsp:txXfrm>
    </dsp:sp>
    <dsp:sp modelId="{42AC72B4-CC7B-499C-9861-33A26E55E009}">
      <dsp:nvSpPr>
        <dsp:cNvPr id="0" name=""/>
        <dsp:cNvSpPr/>
      </dsp:nvSpPr>
      <dsp:spPr>
        <a:xfrm>
          <a:off x="1297025" y="416560"/>
          <a:ext cx="3413760" cy="3413760"/>
        </a:xfrm>
        <a:prstGeom prst="pie">
          <a:avLst>
            <a:gd name="adj1" fmla="val 19285716"/>
            <a:gd name="adj2" fmla="val 7714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Science &amp; Medicine</a:t>
          </a:r>
        </a:p>
      </dsp:txBody>
      <dsp:txXfrm>
        <a:off x="3633825" y="1635760"/>
        <a:ext cx="991616" cy="629920"/>
      </dsp:txXfrm>
    </dsp:sp>
    <dsp:sp modelId="{8C5D750C-956A-42F5-99E6-5E576A1F6ABB}">
      <dsp:nvSpPr>
        <dsp:cNvPr id="0" name=""/>
        <dsp:cNvSpPr/>
      </dsp:nvSpPr>
      <dsp:spPr>
        <a:xfrm>
          <a:off x="1297025" y="416560"/>
          <a:ext cx="3413760" cy="3413760"/>
        </a:xfrm>
        <a:prstGeom prst="pie">
          <a:avLst>
            <a:gd name="adj1" fmla="val 771428"/>
            <a:gd name="adj2" fmla="val 385714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3491585" y="2448560"/>
        <a:ext cx="894080" cy="650240"/>
      </dsp:txXfrm>
    </dsp:sp>
    <dsp:sp modelId="{A0180769-478A-4EE6-BA9B-0AEEEAF7849C}">
      <dsp:nvSpPr>
        <dsp:cNvPr id="0" name=""/>
        <dsp:cNvSpPr/>
      </dsp:nvSpPr>
      <dsp:spPr>
        <a:xfrm>
          <a:off x="1297025" y="416560"/>
          <a:ext cx="3413760" cy="3413760"/>
        </a:xfrm>
        <a:prstGeom prst="pie">
          <a:avLst>
            <a:gd name="adj1" fmla="val 3857226"/>
            <a:gd name="adj2" fmla="val 69428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546705" y="3098800"/>
        <a:ext cx="914400" cy="650240"/>
      </dsp:txXfrm>
    </dsp:sp>
    <dsp:sp modelId="{21FAF2C9-52A6-4144-A39F-8EDF7B084E9E}">
      <dsp:nvSpPr>
        <dsp:cNvPr id="0" name=""/>
        <dsp:cNvSpPr/>
      </dsp:nvSpPr>
      <dsp:spPr>
        <a:xfrm>
          <a:off x="1297025" y="416560"/>
          <a:ext cx="3413760" cy="3413760"/>
        </a:xfrm>
        <a:prstGeom prst="pie">
          <a:avLst>
            <a:gd name="adj1" fmla="val 6942858"/>
            <a:gd name="adj2" fmla="val 100285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1622145" y="2448560"/>
        <a:ext cx="894080" cy="650240"/>
      </dsp:txXfrm>
    </dsp:sp>
    <dsp:sp modelId="{399AB727-00C0-4D02-B6B8-CACF11F989BB}">
      <dsp:nvSpPr>
        <dsp:cNvPr id="0" name=""/>
        <dsp:cNvSpPr/>
      </dsp:nvSpPr>
      <dsp:spPr>
        <a:xfrm>
          <a:off x="1297025" y="416560"/>
          <a:ext cx="3413760" cy="3413760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1382369" y="1635760"/>
        <a:ext cx="991616" cy="629920"/>
      </dsp:txXfrm>
    </dsp:sp>
    <dsp:sp modelId="{F923608A-507B-47A1-94DF-F782752096C6}">
      <dsp:nvSpPr>
        <dsp:cNvPr id="0" name=""/>
        <dsp:cNvSpPr/>
      </dsp:nvSpPr>
      <dsp:spPr>
        <a:xfrm>
          <a:off x="1297025" y="416560"/>
          <a:ext cx="3413760" cy="3413760"/>
        </a:xfrm>
        <a:prstGeom prst="pie">
          <a:avLst>
            <a:gd name="adj1" fmla="val 13114284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036673" y="741680"/>
        <a:ext cx="934720" cy="58928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4FB4CF-0BAB-4327-93A9-9FE3598ECCEA}">
      <dsp:nvSpPr>
        <dsp:cNvPr id="0" name=""/>
        <dsp:cNvSpPr/>
      </dsp:nvSpPr>
      <dsp:spPr>
        <a:xfrm>
          <a:off x="1984517" y="362077"/>
          <a:ext cx="3801808" cy="3801808"/>
        </a:xfrm>
        <a:prstGeom prst="pie">
          <a:avLst>
            <a:gd name="adj1" fmla="val 162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Statistics</a:t>
          </a:r>
        </a:p>
      </dsp:txBody>
      <dsp:txXfrm>
        <a:off x="3885422" y="927822"/>
        <a:ext cx="1335159" cy="2670318"/>
      </dsp:txXfrm>
    </dsp:sp>
    <dsp:sp modelId="{4CE4485E-FAC4-4306-B34C-058B9DD26284}">
      <dsp:nvSpPr>
        <dsp:cNvPr id="0" name=""/>
        <dsp:cNvSpPr/>
      </dsp:nvSpPr>
      <dsp:spPr>
        <a:xfrm>
          <a:off x="1893998" y="362077"/>
          <a:ext cx="3801808" cy="380180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Science &amp;</a:t>
          </a:r>
          <a:br>
            <a:rPr lang="en-US" sz="2500" b="1" kern="1200" dirty="0"/>
          </a:br>
          <a:r>
            <a:rPr lang="en-US" sz="2500" b="1" kern="1200" dirty="0"/>
            <a:t>Medicine</a:t>
          </a:r>
        </a:p>
      </dsp:txBody>
      <dsp:txXfrm>
        <a:off x="2437113" y="927822"/>
        <a:ext cx="1335159" cy="267031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39ACC1-160A-4341-A195-7E61C74C148A}">
      <dsp:nvSpPr>
        <dsp:cNvPr id="0" name=""/>
        <dsp:cNvSpPr/>
      </dsp:nvSpPr>
      <dsp:spPr>
        <a:xfrm>
          <a:off x="2678" y="1915814"/>
          <a:ext cx="3263800" cy="130552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Setting expectations</a:t>
          </a:r>
        </a:p>
      </dsp:txBody>
      <dsp:txXfrm>
        <a:off x="2678" y="1915814"/>
        <a:ext cx="3263800" cy="1305520"/>
      </dsp:txXfrm>
    </dsp:sp>
    <dsp:sp modelId="{60C94546-3A43-43CA-B1EC-58976F62F915}">
      <dsp:nvSpPr>
        <dsp:cNvPr id="0" name=""/>
        <dsp:cNvSpPr/>
      </dsp:nvSpPr>
      <dsp:spPr>
        <a:xfrm>
          <a:off x="2940099" y="1915814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Collaborating</a:t>
          </a:r>
        </a:p>
      </dsp:txBody>
      <dsp:txXfrm>
        <a:off x="2940099" y="1915814"/>
        <a:ext cx="3263800" cy="1305520"/>
      </dsp:txXfrm>
    </dsp:sp>
    <dsp:sp modelId="{C05C44F7-6B68-4F55-9AD9-E6C82D33E962}">
      <dsp:nvSpPr>
        <dsp:cNvPr id="0" name=""/>
        <dsp:cNvSpPr/>
      </dsp:nvSpPr>
      <dsp:spPr>
        <a:xfrm>
          <a:off x="5877520" y="1915814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Sharing results</a:t>
          </a:r>
        </a:p>
      </dsp:txBody>
      <dsp:txXfrm>
        <a:off x="5877520" y="1915814"/>
        <a:ext cx="3263800" cy="130552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39ACC1-160A-4341-A195-7E61C74C148A}">
      <dsp:nvSpPr>
        <dsp:cNvPr id="0" name=""/>
        <dsp:cNvSpPr/>
      </dsp:nvSpPr>
      <dsp:spPr>
        <a:xfrm>
          <a:off x="2678" y="1915814"/>
          <a:ext cx="3263800" cy="130552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Setting expectations</a:t>
          </a:r>
        </a:p>
      </dsp:txBody>
      <dsp:txXfrm>
        <a:off x="2678" y="1915814"/>
        <a:ext cx="3263800" cy="1305520"/>
      </dsp:txXfrm>
    </dsp:sp>
    <dsp:sp modelId="{60C94546-3A43-43CA-B1EC-58976F62F915}">
      <dsp:nvSpPr>
        <dsp:cNvPr id="0" name=""/>
        <dsp:cNvSpPr/>
      </dsp:nvSpPr>
      <dsp:spPr>
        <a:xfrm>
          <a:off x="2940099" y="1915814"/>
          <a:ext cx="3263800" cy="130552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Collaborating</a:t>
          </a:r>
        </a:p>
      </dsp:txBody>
      <dsp:txXfrm>
        <a:off x="2940099" y="1915814"/>
        <a:ext cx="3263800" cy="1305520"/>
      </dsp:txXfrm>
    </dsp:sp>
    <dsp:sp modelId="{C05C44F7-6B68-4F55-9AD9-E6C82D33E962}">
      <dsp:nvSpPr>
        <dsp:cNvPr id="0" name=""/>
        <dsp:cNvSpPr/>
      </dsp:nvSpPr>
      <dsp:spPr>
        <a:xfrm>
          <a:off x="5877520" y="1915814"/>
          <a:ext cx="3263800" cy="13055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Sharing results</a:t>
          </a:r>
        </a:p>
      </dsp:txBody>
      <dsp:txXfrm>
        <a:off x="5877520" y="1915814"/>
        <a:ext cx="3263800" cy="130552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39ACC1-160A-4341-A195-7E61C74C148A}">
      <dsp:nvSpPr>
        <dsp:cNvPr id="0" name=""/>
        <dsp:cNvSpPr/>
      </dsp:nvSpPr>
      <dsp:spPr>
        <a:xfrm>
          <a:off x="2678" y="1915814"/>
          <a:ext cx="3263800" cy="130552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Setting expectations</a:t>
          </a:r>
        </a:p>
      </dsp:txBody>
      <dsp:txXfrm>
        <a:off x="2678" y="1915814"/>
        <a:ext cx="3263800" cy="1305520"/>
      </dsp:txXfrm>
    </dsp:sp>
    <dsp:sp modelId="{60C94546-3A43-43CA-B1EC-58976F62F915}">
      <dsp:nvSpPr>
        <dsp:cNvPr id="0" name=""/>
        <dsp:cNvSpPr/>
      </dsp:nvSpPr>
      <dsp:spPr>
        <a:xfrm>
          <a:off x="2940099" y="1915814"/>
          <a:ext cx="3263800" cy="130552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Collaborating</a:t>
          </a:r>
        </a:p>
      </dsp:txBody>
      <dsp:txXfrm>
        <a:off x="2940099" y="1915814"/>
        <a:ext cx="3263800" cy="1305520"/>
      </dsp:txXfrm>
    </dsp:sp>
    <dsp:sp modelId="{C05C44F7-6B68-4F55-9AD9-E6C82D33E962}">
      <dsp:nvSpPr>
        <dsp:cNvPr id="0" name=""/>
        <dsp:cNvSpPr/>
      </dsp:nvSpPr>
      <dsp:spPr>
        <a:xfrm>
          <a:off x="5877520" y="1915814"/>
          <a:ext cx="3263800" cy="1305520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Sharing results</a:t>
          </a:r>
        </a:p>
      </dsp:txBody>
      <dsp:txXfrm>
        <a:off x="5877520" y="1915814"/>
        <a:ext cx="3263800" cy="130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CF74B-6649-4292-86F2-F838CD585C11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C2E84-A1F2-4489-84B1-DF018AE8F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901E1-969D-4D76-AB75-2152EB348765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E3A88-B803-405F-B115-7435915A3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977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1707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Influence: Essential for Success as a Statistician, Paul Berg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AmStat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News, September 2013)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101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8825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4133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4133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700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2478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7626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4133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518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8825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4133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3A88-B803-405F-B115-7435915A3B6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413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538" y="0"/>
            <a:ext cx="153987" cy="1690688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1690688"/>
            <a:ext cx="153987" cy="1804987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538" y="3495675"/>
            <a:ext cx="153987" cy="25495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420" y="2194895"/>
            <a:ext cx="6949679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420" y="4292600"/>
            <a:ext cx="6949679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rgbClr val="000000"/>
                </a:solidFill>
                <a:latin typeface="+mj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391854" y="6251928"/>
            <a:ext cx="2315381" cy="606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475" y="508289"/>
            <a:ext cx="4428683" cy="16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271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29" y="297658"/>
            <a:ext cx="7679871" cy="782662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29" y="1202966"/>
            <a:ext cx="7679871" cy="452596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71385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84" y="330699"/>
            <a:ext cx="7649030" cy="7519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184" y="1223450"/>
            <a:ext cx="371203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3450"/>
            <a:ext cx="37610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05284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30" y="256040"/>
            <a:ext cx="7647214" cy="8112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930" y="1429007"/>
            <a:ext cx="374445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930" y="2068769"/>
            <a:ext cx="374445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29007"/>
            <a:ext cx="37551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68769"/>
            <a:ext cx="37551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6972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3380"/>
            <a:ext cx="7647214" cy="9484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41073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09214"/>
            <a:ext cx="7647214" cy="1859783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53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3288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1215512"/>
            <a:ext cx="3118990" cy="74762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786" y="1215512"/>
            <a:ext cx="4245428" cy="4910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963134"/>
            <a:ext cx="3118990" cy="4163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690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6616697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968375"/>
            <a:ext cx="6616697" cy="3759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661669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2564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115888"/>
            <a:ext cx="7494588" cy="974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223963"/>
            <a:ext cx="7494588" cy="45259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 descr="MSK_logo_simp_hor_s_pos_d1884.ai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7497" y="6087548"/>
            <a:ext cx="2427642" cy="8950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9pPr>
    </p:titleStyle>
    <p:bodyStyle>
      <a:lvl1pPr marL="227013" indent="-227013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•"/>
        <a:defRPr sz="3200" b="0" i="0" kern="1200">
          <a:solidFill>
            <a:schemeClr val="tx1"/>
          </a:solidFill>
          <a:latin typeface="+mj-lt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–"/>
        <a:defRPr sz="2800" b="0" i="0" kern="1200">
          <a:solidFill>
            <a:schemeClr val="tx1"/>
          </a:solidFill>
          <a:latin typeface="+mj-lt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•"/>
        <a:defRPr sz="2400" b="0" i="0" kern="1200">
          <a:solidFill>
            <a:schemeClr val="tx1"/>
          </a:solidFill>
          <a:latin typeface="+mj-lt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–"/>
        <a:defRPr sz="2000" b="0" i="0" kern="1200">
          <a:solidFill>
            <a:schemeClr val="tx1"/>
          </a:solidFill>
          <a:latin typeface="+mj-lt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»"/>
        <a:defRPr sz="2000" b="0" i="0" kern="1200">
          <a:solidFill>
            <a:schemeClr val="tx1"/>
          </a:solidFill>
          <a:latin typeface="+mj-lt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hyperlink" Target="https://cwstat.org/mentoring/" TargetMode="External"/><Relationship Id="rId2" Type="http://schemas.openxmlformats.org/officeDocument/2006/relationships/hyperlink" Target="http://magazine.amstat.org/wp-content/uploads/2017/06/Amstat-June2017-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s://www.amazon.com/Leadership-Women-Statistics-Amanda-Golbeck/dp/1482236443/ref=sr_1_1?s=books&amp;ie=UTF8&amp;qid=1500662798&amp;sr=1-1&amp;keywords=leadership+and+women+in+statistics" TargetMode="External"/><Relationship Id="rId4" Type="http://schemas.openxmlformats.org/officeDocument/2006/relationships/image" Target="../media/image13.jpeg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amazon.com/Confidence-Code-Science-Self-Assurance-What-Should-ebook/dp/B00DB368AY/ref=sr_1_1?ie=UTF8&amp;qid=1500662772&amp;sr=8-1&amp;keywords=the+confidence+c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hyperlink" Target="https://www.amazon.com/dp/0385349947/ref=sxts_sxwds-tsp_1?pf_rd_m=ATVPDKIKX0DER&amp;pf_rd_p=3007296062&amp;pd_rd_wg=C3mK3&amp;pf_rd_r=6AV63QGY8ND679G1GNX8&amp;pf_rd_s=desktop-sx-top-slot&amp;pf_rd_t=301&amp;pd_rd_i=0385349947&amp;pd_rd_w=zfkOZ&amp;pf_rd_i=lean+in&amp;pd_rd_r=BT7HTTZDH9TCSAC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hyperlink" Target="https://speakerdeck.com/mseckington/the-art-of-slide-desig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0555" y="2603727"/>
            <a:ext cx="6950075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Language and Tools for Establishing Influence as an Early-Career Statistician</a:t>
            </a:r>
          </a:p>
        </p:txBody>
      </p:sp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689862" y="5016992"/>
            <a:ext cx="7683500" cy="1131656"/>
          </a:xfrm>
        </p:spPr>
        <p:txBody>
          <a:bodyPr anchor="b"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Jessica Lavery, MS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Assistant Research Biostatistician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October 19, 2017</a:t>
            </a:r>
          </a:p>
        </p:txBody>
      </p:sp>
      <p:sp>
        <p:nvSpPr>
          <p:cNvPr id="3" name="Rectangle 2"/>
          <p:cNvSpPr/>
          <p:nvPr/>
        </p:nvSpPr>
        <p:spPr>
          <a:xfrm>
            <a:off x="5894039" y="6045200"/>
            <a:ext cx="3053655" cy="7412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2171241"/>
            <a:ext cx="43226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0" indent="-227013">
              <a:spcBef>
                <a:spcPct val="20000"/>
              </a:spcBef>
              <a:buClr>
                <a:srgbClr val="2986E2"/>
              </a:buClr>
              <a:defRPr/>
            </a:pPr>
            <a:r>
              <a:rPr lang="en-US" sz="4000" dirty="0">
                <a:cs typeface="Arial"/>
              </a:rPr>
              <a:t>“This project/ analysis will be </a:t>
            </a:r>
            <a:r>
              <a:rPr lang="en-US" sz="4000" b="1" dirty="0">
                <a:solidFill>
                  <a:schemeClr val="accent2"/>
                </a:solidFill>
                <a:cs typeface="Arial"/>
              </a:rPr>
              <a:t>easy</a:t>
            </a:r>
            <a:r>
              <a:rPr lang="en-US" sz="4000" dirty="0">
                <a:cs typeface="Arial"/>
              </a:rPr>
              <a:t>”</a:t>
            </a:r>
          </a:p>
        </p:txBody>
      </p:sp>
      <p:sp>
        <p:nvSpPr>
          <p:cNvPr id="41987" name="AutoShape 3" descr="Emai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3" descr="G:\Chrome Downloads\quotations-butt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672" y="2093749"/>
            <a:ext cx="2093976" cy="2093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7064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1863464"/>
            <a:ext cx="479544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0" indent="-227013">
              <a:spcBef>
                <a:spcPct val="20000"/>
              </a:spcBef>
              <a:buClr>
                <a:srgbClr val="2986E2"/>
              </a:buClr>
              <a:defRPr/>
            </a:pPr>
            <a:r>
              <a:rPr lang="en-US" sz="4000" b="1" dirty="0">
                <a:solidFill>
                  <a:schemeClr val="accent1"/>
                </a:solidFill>
                <a:cs typeface="Arial"/>
              </a:rPr>
              <a:t>This project/analysis will involve </a:t>
            </a:r>
            <a:r>
              <a:rPr lang="en-US" sz="4000" dirty="0">
                <a:cs typeface="Arial"/>
              </a:rPr>
              <a:t>… and I am looking forward to working on it.</a:t>
            </a:r>
            <a:endParaRPr lang="en-US" sz="4000" i="1" dirty="0">
              <a:cs typeface="Arial"/>
            </a:endParaRPr>
          </a:p>
        </p:txBody>
      </p:sp>
      <p:sp>
        <p:nvSpPr>
          <p:cNvPr id="41987" name="AutoShape 3" descr="Emai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3" descr="G:\Chrome Downloads\quotations-butt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672" y="2093749"/>
            <a:ext cx="2093976" cy="2093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7064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28CD66FC-DA18-4966-9C93-C0E44BB68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724620967"/>
              </p:ext>
            </p:extLst>
          </p:nvPr>
        </p:nvGraphicFramePr>
        <p:xfrm>
          <a:off x="0" y="876300"/>
          <a:ext cx="9144000" cy="5137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67192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2768110"/>
            <a:ext cx="51244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Use </a:t>
            </a:r>
            <a:r>
              <a:rPr lang="en-US" sz="4000" b="1" i="1" dirty="0">
                <a:solidFill>
                  <a:schemeClr val="accent1"/>
                </a:solidFill>
              </a:rPr>
              <a:t>we</a:t>
            </a:r>
            <a:r>
              <a:rPr lang="en-US" sz="4000" dirty="0"/>
              <a:t> instead of </a:t>
            </a:r>
            <a:r>
              <a:rPr lang="en-US" sz="4000" b="1" i="1" dirty="0">
                <a:solidFill>
                  <a:schemeClr val="accent2"/>
                </a:solidFill>
              </a:rPr>
              <a:t>you</a:t>
            </a:r>
            <a:endParaRPr lang="en-US" sz="4000" b="1" i="1" dirty="0"/>
          </a:p>
        </p:txBody>
      </p:sp>
      <p:sp>
        <p:nvSpPr>
          <p:cNvPr id="41987" name="AutoShape 3" descr="Emai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537" y="2056777"/>
            <a:ext cx="2130552" cy="21305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1537003"/>
            <a:ext cx="51063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Follow your collaborator’s lead </a:t>
            </a:r>
            <a:r>
              <a:rPr lang="en-US" sz="4000" dirty="0"/>
              <a:t>in terms of how you address them </a:t>
            </a:r>
          </a:p>
          <a:p>
            <a:r>
              <a:rPr lang="en-US" sz="4000" dirty="0"/>
              <a:t>(Dr. </a:t>
            </a:r>
            <a:r>
              <a:rPr lang="en-US" sz="4000" dirty="0" err="1"/>
              <a:t>Slover</a:t>
            </a:r>
            <a:r>
              <a:rPr lang="en-US" sz="4000" dirty="0"/>
              <a:t> vs Jim)</a:t>
            </a:r>
          </a:p>
        </p:txBody>
      </p:sp>
      <p:sp>
        <p:nvSpPr>
          <p:cNvPr id="41987" name="AutoShape 3" descr="Emai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537" y="2056777"/>
            <a:ext cx="2130552" cy="21305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2923596"/>
            <a:ext cx="4322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Don’t </a:t>
            </a:r>
            <a:r>
              <a:rPr lang="en-US" sz="4000" b="1" dirty="0">
                <a:solidFill>
                  <a:schemeClr val="accent2"/>
                </a:solidFill>
              </a:rPr>
              <a:t>ask</a:t>
            </a:r>
            <a:r>
              <a:rPr lang="en-US" sz="4000" dirty="0">
                <a:solidFill>
                  <a:schemeClr val="accent2"/>
                </a:solidFill>
              </a:rPr>
              <a:t>,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accent1"/>
                </a:solidFill>
              </a:rPr>
              <a:t>tell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1987" name="AutoShape 3" descr="Emai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G:\Chrome Downloads\fast-forward-button-outl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041" y="2363139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435" y="2098005"/>
            <a:ext cx="2093976" cy="20939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86200" y="1867720"/>
            <a:ext cx="47263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Offering to coordinate a meeting allows you to pick a </a:t>
            </a:r>
            <a:r>
              <a:rPr lang="en-US" sz="4000" b="1" dirty="0">
                <a:solidFill>
                  <a:schemeClr val="accent1"/>
                </a:solidFill>
              </a:rPr>
              <a:t>mutual location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710956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6200" y="2768110"/>
            <a:ext cx="4322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Repeat &amp; approve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537" y="2056777"/>
            <a:ext cx="2130552" cy="21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975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6200" y="2481707"/>
            <a:ext cx="5144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Know when </a:t>
            </a:r>
            <a:r>
              <a:rPr lang="en-US" sz="4000" dirty="0"/>
              <a:t>to bring in another statistician</a:t>
            </a:r>
          </a:p>
        </p:txBody>
      </p:sp>
      <p:pic>
        <p:nvPicPr>
          <p:cNvPr id="4" name="Picture 4" descr="G:\Chrome Downloads\manag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041" y="2096439"/>
            <a:ext cx="2093976" cy="209397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64609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2481952"/>
            <a:ext cx="43226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/>
              <a:t>“I’m </a:t>
            </a:r>
            <a:r>
              <a:rPr lang="en-US" sz="4000" b="1" dirty="0">
                <a:solidFill>
                  <a:schemeClr val="accent2"/>
                </a:solidFill>
              </a:rPr>
              <a:t>just</a:t>
            </a:r>
            <a:r>
              <a:rPr lang="en-US" sz="4000" dirty="0"/>
              <a:t> emailing to ask…”</a:t>
            </a:r>
          </a:p>
        </p:txBody>
      </p:sp>
      <p:sp>
        <p:nvSpPr>
          <p:cNvPr id="41987" name="AutoShape 3" descr="Emai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3" descr="G:\Chrome Downloads\quotations-butt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672" y="2096684"/>
            <a:ext cx="2093976" cy="2093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7064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65175" y="298450"/>
            <a:ext cx="7680325" cy="782638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276" y="1179574"/>
            <a:ext cx="7436098" cy="440499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sz="3400" dirty="0">
                <a:ea typeface="+mn-ea"/>
              </a:rPr>
              <a:t>Intro</a:t>
            </a:r>
          </a:p>
          <a:p>
            <a:pPr lvl="1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400" dirty="0">
                <a:ea typeface="+mn-ea"/>
              </a:rPr>
              <a:t>About me</a:t>
            </a:r>
          </a:p>
          <a:p>
            <a:pPr lvl="1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400" dirty="0">
                <a:ea typeface="+mn-ea"/>
              </a:rPr>
              <a:t>Motivation for this talk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3400" dirty="0">
                <a:ea typeface="+mn-ea"/>
              </a:rPr>
              <a:t>Tips &amp; tricks</a:t>
            </a:r>
          </a:p>
          <a:p>
            <a:pPr lvl="1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400" dirty="0">
                <a:ea typeface="+mn-ea"/>
              </a:rPr>
              <a:t>Setting expectations</a:t>
            </a:r>
          </a:p>
          <a:p>
            <a:pPr lvl="1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400" dirty="0">
                <a:ea typeface="+mn-ea"/>
              </a:rPr>
              <a:t>Fostering a collaborative relationship</a:t>
            </a:r>
          </a:p>
          <a:p>
            <a:pPr lvl="1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3400" dirty="0">
                <a:ea typeface="+mn-ea"/>
              </a:rPr>
              <a:t>Effectively sharing results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3400" dirty="0">
                <a:ea typeface="+mn-ea"/>
              </a:rPr>
              <a:t>Key takeaways &amp; additional resources</a:t>
            </a:r>
          </a:p>
        </p:txBody>
      </p:sp>
      <p:sp>
        <p:nvSpPr>
          <p:cNvPr id="28674" name="AutoShape 2" descr="List items hand drawn symbol outlines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2481952"/>
            <a:ext cx="43226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chemeClr val="accent1"/>
                </a:solidFill>
              </a:rPr>
              <a:t>I’m emailing to ask…</a:t>
            </a:r>
          </a:p>
        </p:txBody>
      </p:sp>
      <p:sp>
        <p:nvSpPr>
          <p:cNvPr id="41987" name="AutoShape 3" descr="Emai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3" descr="G:\Chrome Downloads\quotations-butt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672" y="2096684"/>
            <a:ext cx="2093976" cy="2093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70645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28CD66FC-DA18-4966-9C93-C0E44BB68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180505031"/>
              </p:ext>
            </p:extLst>
          </p:nvPr>
        </p:nvGraphicFramePr>
        <p:xfrm>
          <a:off x="0" y="876300"/>
          <a:ext cx="9144000" cy="5137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516824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1844780"/>
            <a:ext cx="43226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Speak the </a:t>
            </a:r>
            <a:r>
              <a:rPr lang="en-US" sz="4000" b="1" dirty="0">
                <a:solidFill>
                  <a:schemeClr val="accent1"/>
                </a:solidFill>
              </a:rPr>
              <a:t>same language </a:t>
            </a:r>
            <a:r>
              <a:rPr lang="en-US" sz="4000" dirty="0"/>
              <a:t>as your collaborator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987" name="AutoShape 3" descr="Emai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537" y="2056777"/>
            <a:ext cx="2130552" cy="213055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G:\Chrome Downloads\projection-scree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011" y="2096481"/>
            <a:ext cx="2093976" cy="2093976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3902766" y="1866196"/>
            <a:ext cx="52412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Summarize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/>
              <a:t>results at the top of a document. Provide additional details below</a:t>
            </a:r>
          </a:p>
        </p:txBody>
      </p:sp>
    </p:spTree>
    <p:extLst>
      <p:ext uri="{BB962C8B-B14F-4D97-AF65-F5344CB8AC3E}">
        <p14:creationId xmlns:p14="http://schemas.microsoft.com/office/powerpoint/2010/main" xmlns="" val="617510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Chrome Downloads\cloc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506" y="2096904"/>
            <a:ext cx="2093511" cy="2093511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902767" y="2266263"/>
            <a:ext cx="48348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Do not send </a:t>
            </a:r>
            <a:r>
              <a:rPr lang="en-US" sz="3600" dirty="0" smtClean="0"/>
              <a:t>analyses immediately if there is no true deadline</a:t>
            </a:r>
          </a:p>
        </p:txBody>
      </p:sp>
    </p:spTree>
    <p:extLst>
      <p:ext uri="{BB962C8B-B14F-4D97-AF65-F5344CB8AC3E}">
        <p14:creationId xmlns="" xmlns:p14="http://schemas.microsoft.com/office/powerpoint/2010/main" val="192402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2923596"/>
            <a:ext cx="4322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Silence is </a:t>
            </a:r>
            <a:r>
              <a:rPr lang="en-US" sz="4000" b="1" dirty="0">
                <a:solidFill>
                  <a:schemeClr val="accent1"/>
                </a:solidFill>
              </a:rPr>
              <a:t>okay</a:t>
            </a:r>
          </a:p>
        </p:txBody>
      </p:sp>
      <p:sp>
        <p:nvSpPr>
          <p:cNvPr id="41987" name="AutoShape 3" descr="Emai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G:\Chrome Downloads\fast-forward-button-outl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041" y="2363139"/>
            <a:ext cx="182880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70645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2"/>
                </a:solidFill>
              </a:rP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391" y="1896166"/>
            <a:ext cx="6958941" cy="1201397"/>
          </a:xfrm>
        </p:spPr>
        <p:txBody>
          <a:bodyPr/>
          <a:lstStyle/>
          <a:p>
            <a:pPr>
              <a:buNone/>
            </a:pPr>
            <a:r>
              <a:rPr lang="en-US" sz="3600" dirty="0"/>
              <a:t>Subtle tactics can greatly affect how collaborators view your role</a:t>
            </a:r>
          </a:p>
        </p:txBody>
      </p:sp>
      <p:pic>
        <p:nvPicPr>
          <p:cNvPr id="9217" name="Picture 1" descr="G:\Chrome Downloads\hand-finger-with-a-rib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409" y="2118936"/>
            <a:ext cx="685800" cy="685800"/>
          </a:xfrm>
          <a:prstGeom prst="rect">
            <a:avLst/>
          </a:prstGeom>
          <a:noFill/>
        </p:spPr>
      </p:pic>
      <p:pic>
        <p:nvPicPr>
          <p:cNvPr id="5" name="Picture 1" descr="G:\Chrome Downloads\hand-finger-with-a-ribb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0038" y="3913409"/>
            <a:ext cx="685800" cy="685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674419" y="3913409"/>
            <a:ext cx="42239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It’s a learning process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765175" y="1182689"/>
            <a:ext cx="7680325" cy="289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6600" b="1" dirty="0">
                <a:solidFill>
                  <a:schemeClr val="accent2"/>
                </a:solidFill>
                <a:latin typeface="+mj-lt"/>
                <a:cs typeface="Georgia" charset="0"/>
              </a:rPr>
              <a:t>Thank you!</a:t>
            </a:r>
          </a:p>
          <a:p>
            <a:endParaRPr lang="en-US" sz="1200" b="1" dirty="0">
              <a:solidFill>
                <a:schemeClr val="accent2"/>
              </a:solidFill>
              <a:latin typeface="+mj-lt"/>
              <a:cs typeface="Georgia" charset="0"/>
            </a:endParaRPr>
          </a:p>
          <a:p>
            <a:r>
              <a:rPr lang="en-US" sz="3600" dirty="0">
                <a:solidFill>
                  <a:schemeClr val="accent1"/>
                </a:solidFill>
                <a:latin typeface="+mj-lt"/>
                <a:cs typeface="Georgia" charset="0"/>
              </a:rPr>
              <a:t>Questions? Comments?</a:t>
            </a:r>
          </a:p>
          <a:p>
            <a:endParaRPr lang="en-US" sz="6600" dirty="0">
              <a:solidFill>
                <a:schemeClr val="accent1"/>
              </a:solidFill>
              <a:latin typeface="+mj-lt"/>
              <a:cs typeface="Georgia" charset="0"/>
            </a:endParaRPr>
          </a:p>
          <a:p>
            <a:endParaRPr lang="en-US" sz="1200" dirty="0">
              <a:solidFill>
                <a:schemeClr val="accent1"/>
              </a:solidFill>
              <a:latin typeface="+mj-lt"/>
              <a:cs typeface="Georgia" charset="0"/>
            </a:endParaRPr>
          </a:p>
          <a:p>
            <a:endParaRPr lang="en-US" sz="1200" dirty="0">
              <a:solidFill>
                <a:schemeClr val="accent1"/>
              </a:solidFill>
              <a:latin typeface="+mj-lt"/>
              <a:cs typeface="Georgia" charset="0"/>
            </a:endParaRPr>
          </a:p>
          <a:p>
            <a:endParaRPr lang="en-US" sz="1200" dirty="0">
              <a:solidFill>
                <a:schemeClr val="accent1"/>
              </a:solidFill>
              <a:latin typeface="+mj-lt"/>
              <a:cs typeface="Georgia" charset="0"/>
            </a:endParaRPr>
          </a:p>
          <a:p>
            <a:endParaRPr lang="en-US" sz="1200" dirty="0">
              <a:solidFill>
                <a:schemeClr val="accent1"/>
              </a:solidFill>
              <a:latin typeface="+mj-lt"/>
              <a:cs typeface="Georgia" charset="0"/>
            </a:endParaRPr>
          </a:p>
          <a:p>
            <a:endParaRPr lang="en-US" sz="1200" dirty="0">
              <a:solidFill>
                <a:schemeClr val="accent1"/>
              </a:solidFill>
              <a:latin typeface="+mj-lt"/>
              <a:cs typeface="Georgia" charset="0"/>
            </a:endParaRPr>
          </a:p>
          <a:p>
            <a:endParaRPr lang="en-US" sz="1200" dirty="0">
              <a:solidFill>
                <a:schemeClr val="accent1"/>
              </a:solidFill>
              <a:latin typeface="+mj-lt"/>
              <a:cs typeface="Georgia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+mj-lt"/>
                <a:cs typeface="Georgia" charset="0"/>
              </a:rPr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736" y="5049834"/>
            <a:ext cx="47244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273176" y="5001882"/>
            <a:ext cx="2529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cs typeface="Georgia" charset="0"/>
              </a:rPr>
              <a:t>laveryj@mskcc.org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Additional resources: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women in statistics</a:t>
            </a:r>
          </a:p>
        </p:txBody>
      </p:sp>
      <p:pic>
        <p:nvPicPr>
          <p:cNvPr id="6" name="Picture 10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2438" y="1334040"/>
            <a:ext cx="2024842" cy="285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Image result for chance special issue the rise of wome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06263" y="1334040"/>
            <a:ext cx="2140619" cy="2852928"/>
          </a:xfrm>
          <a:prstGeom prst="rect">
            <a:avLst/>
          </a:prstGeom>
          <a:noFill/>
        </p:spPr>
      </p:pic>
      <p:pic>
        <p:nvPicPr>
          <p:cNvPr id="8" name="Picture 6" descr="Cover art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34350" y="1334040"/>
            <a:ext cx="1893536" cy="2852928"/>
          </a:xfrm>
          <a:prstGeom prst="rect">
            <a:avLst/>
          </a:prstGeom>
          <a:noFill/>
        </p:spPr>
      </p:pic>
      <p:pic>
        <p:nvPicPr>
          <p:cNvPr id="6146" name="Picture 2" descr="Caucus for Women in Statistics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34350" y="4625439"/>
            <a:ext cx="2562225" cy="952500"/>
          </a:xfrm>
          <a:prstGeom prst="rect">
            <a:avLst/>
          </a:prstGeom>
          <a:noFill/>
        </p:spPr>
      </p:pic>
      <p:pic>
        <p:nvPicPr>
          <p:cNvPr id="6147" name="Picture 3">
            <a:hlinkClick r:id="rId7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19634" y="5542378"/>
            <a:ext cx="1104179" cy="45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65175" y="298450"/>
            <a:ext cx="7680325" cy="78263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Additional resources: </a:t>
            </a:r>
            <a:r>
              <a:rPr lang="en-US" dirty="0">
                <a:solidFill>
                  <a:schemeClr val="accent1"/>
                </a:solidFill>
              </a:rPr>
              <a:t>female leadership</a:t>
            </a:r>
          </a:p>
        </p:txBody>
      </p:sp>
      <p:pic>
        <p:nvPicPr>
          <p:cNvPr id="27650" name="Picture 2" descr="Image result for the confidence code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535" y="1371599"/>
            <a:ext cx="1908172" cy="2850833"/>
          </a:xfrm>
          <a:prstGeom prst="rect">
            <a:avLst/>
          </a:prstGeom>
          <a:noFill/>
        </p:spPr>
      </p:pic>
      <p:pic>
        <p:nvPicPr>
          <p:cNvPr id="27652" name="Picture 4" descr="Image result for lean in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65379" y="1383799"/>
            <a:ext cx="1732339" cy="2852928"/>
          </a:xfrm>
          <a:prstGeom prst="rect">
            <a:avLst/>
          </a:prstGeom>
          <a:noFill/>
        </p:spPr>
      </p:pic>
      <p:pic>
        <p:nvPicPr>
          <p:cNvPr id="27660" name="Picture 12" descr="Cover ar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19016" y="1364932"/>
            <a:ext cx="1848549" cy="285292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Intro: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in statistics (2012) from Loyola University in Maryland</a:t>
            </a:r>
          </a:p>
          <a:p>
            <a:r>
              <a:rPr lang="en-US" dirty="0"/>
              <a:t>MS in biostatistics (2014) from UNC Chapel Hill</a:t>
            </a:r>
          </a:p>
          <a:p>
            <a:r>
              <a:rPr lang="en-US" dirty="0"/>
              <a:t>Experience primarily at large, academic medical centers in New York</a:t>
            </a:r>
          </a:p>
          <a:p>
            <a:pPr lvl="1"/>
            <a:r>
              <a:rPr lang="en-US" dirty="0"/>
              <a:t>Currently part of the Health Outcomes Research Group at Memorial Sloan Kettering</a:t>
            </a:r>
          </a:p>
        </p:txBody>
      </p:sp>
    </p:spTree>
    <p:extLst>
      <p:ext uri="{BB962C8B-B14F-4D97-AF65-F5344CB8AC3E}">
        <p14:creationId xmlns:p14="http://schemas.microsoft.com/office/powerpoint/2010/main" xmlns="" val="1401020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Thanks to Melinda </a:t>
            </a:r>
            <a:r>
              <a:rPr lang="en-US" sz="2800" dirty="0" err="1"/>
              <a:t>Seckington</a:t>
            </a:r>
            <a:r>
              <a:rPr lang="en-US" sz="2800" dirty="0"/>
              <a:t> for posting her talk on </a:t>
            </a:r>
            <a:r>
              <a:rPr lang="en-US" sz="2800" i="1" dirty="0">
                <a:hlinkClick r:id="rId2"/>
              </a:rPr>
              <a:t>The Art of Slide Design</a:t>
            </a:r>
            <a:endParaRPr lang="en-US" sz="2800" i="1" dirty="0"/>
          </a:p>
          <a:p>
            <a:r>
              <a:rPr lang="en-US" sz="2800" dirty="0"/>
              <a:t>All icons in talk downloaded from </a:t>
            </a:r>
            <a:r>
              <a:rPr lang="en-US" sz="2800" dirty="0">
                <a:hlinkClick r:id="rId3" tooltip="Freepik"/>
              </a:rPr>
              <a:t>FlatIcon</a:t>
            </a:r>
            <a:r>
              <a:rPr lang="en-US" sz="2800" dirty="0"/>
              <a:t> 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The medical field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32832103"/>
              </p:ext>
            </p:extLst>
          </p:nvPr>
        </p:nvGraphicFramePr>
        <p:xfrm>
          <a:off x="765175" y="629392"/>
          <a:ext cx="7357547" cy="5581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Collaborative clinical research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97537318"/>
              </p:ext>
            </p:extLst>
          </p:nvPr>
        </p:nvGraphicFramePr>
        <p:xfrm>
          <a:off x="765175" y="1203325"/>
          <a:ext cx="768032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xmlns="" val="88829644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Research as (some) clinical collaborators see it</a:t>
            </a:r>
          </a:p>
        </p:txBody>
      </p:sp>
      <p:sp>
        <p:nvSpPr>
          <p:cNvPr id="9" name="Pie 8"/>
          <p:cNvSpPr/>
          <p:nvPr/>
        </p:nvSpPr>
        <p:spPr>
          <a:xfrm>
            <a:off x="2671949" y="1579418"/>
            <a:ext cx="3847603" cy="3764478"/>
          </a:xfrm>
          <a:prstGeom prst="pie">
            <a:avLst>
              <a:gd name="adj1" fmla="val 19272588"/>
              <a:gd name="adj2" fmla="val 16200000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6328" y="2755075"/>
            <a:ext cx="18525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Science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&amp; Medicine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Research with an influential statistician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47646078"/>
              </p:ext>
            </p:extLst>
          </p:nvPr>
        </p:nvGraphicFramePr>
        <p:xfrm>
          <a:off x="765175" y="1203325"/>
          <a:ext cx="768032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28CD66FC-DA18-4966-9C93-C0E44BB68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411708814"/>
              </p:ext>
            </p:extLst>
          </p:nvPr>
        </p:nvGraphicFramePr>
        <p:xfrm>
          <a:off x="0" y="876300"/>
          <a:ext cx="9144000" cy="5137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66180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6200" y="2481707"/>
            <a:ext cx="5144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You </a:t>
            </a:r>
            <a:r>
              <a:rPr lang="en-US" sz="4000" b="1" dirty="0">
                <a:solidFill>
                  <a:schemeClr val="accent1"/>
                </a:solidFill>
              </a:rPr>
              <a:t>will</a:t>
            </a:r>
            <a:r>
              <a:rPr lang="en-US" sz="4000" dirty="0"/>
              <a:t> need to explain what you do</a:t>
            </a:r>
          </a:p>
        </p:txBody>
      </p:sp>
      <p:pic>
        <p:nvPicPr>
          <p:cNvPr id="4" name="Picture 4" descr="G:\Chrome Downloads\manag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2041" y="2096439"/>
            <a:ext cx="2093976" cy="209397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64609842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1Template">
  <a:themeElements>
    <a:clrScheme name="MSK color pallete">
      <a:dk1>
        <a:sysClr val="windowText" lastClr="000000"/>
      </a:dk1>
      <a:lt1>
        <a:sysClr val="window" lastClr="FFFFFF"/>
      </a:lt1>
      <a:dk2>
        <a:srgbClr val="737373"/>
      </a:dk2>
      <a:lt2>
        <a:srgbClr val="B3B3A6"/>
      </a:lt2>
      <a:accent1>
        <a:srgbClr val="2986E2"/>
      </a:accent1>
      <a:accent2>
        <a:srgbClr val="F26529"/>
      </a:accent2>
      <a:accent3>
        <a:srgbClr val="FFF5BC"/>
      </a:accent3>
      <a:accent4>
        <a:srgbClr val="737373"/>
      </a:accent4>
      <a:accent5>
        <a:srgbClr val="B3B3A6"/>
      </a:accent5>
      <a:accent6>
        <a:srgbClr val="2875B4"/>
      </a:accent6>
      <a:hlink>
        <a:srgbClr val="00BDF2"/>
      </a:hlink>
      <a:folHlink>
        <a:srgbClr val="9BD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Slide1Template" id="{03F4163E-8EE5-8E4B-B785-286A96067008}" vid="{CB926C4E-D035-DF42-AF97-2EB935907B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8DA1A4150FB2B848A3EB7B452BFA7AC5" ma:contentTypeVersion="1" ma:contentTypeDescription="Upload an image." ma:contentTypeScope="" ma:versionID="c5dd4a19140d82efd42bf2e2156fee3e">
  <xsd:schema xmlns:xsd="http://www.w3.org/2001/XMLSchema" xmlns:xs="http://www.w3.org/2001/XMLSchema" xmlns:p="http://schemas.microsoft.com/office/2006/metadata/properties" xmlns:ns1="http://schemas.microsoft.com/sharepoint/v3" xmlns:ns2="E64CF27C-2ECC-48E8-947E-CA63274FB2E8" xmlns:ns3="http://schemas.microsoft.com/sharepoint/v3/fields" targetNamespace="http://schemas.microsoft.com/office/2006/metadata/properties" ma:root="true" ma:fieldsID="8669bc30feb5185623fa09da941496e2" ns1:_="" ns2:_="" ns3:_="">
    <xsd:import namespace="http://schemas.microsoft.com/sharepoint/v3"/>
    <xsd:import namespace="E64CF27C-2ECC-48E8-947E-CA63274FB2E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CF27C-2ECC-48E8-947E-CA63274FB2E8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E64CF27C-2ECC-48E8-947E-CA63274FB2E8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E57EBD8B-EA50-4231-9F03-F9188E4066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64CF27C-2ECC-48E8-947E-CA63274FB2E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1F69EB-AD96-4AD6-8A18-0C8728F5F0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30647F-A921-45DD-9E91-010F7EF4FB48}">
  <ds:schemaRefs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schemas.microsoft.com/sharepoint/v3/field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64CF27C-2ECC-48E8-947E-CA63274FB2E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Slide1Template</Template>
  <TotalTime>1180</TotalTime>
  <Words>375</Words>
  <Application>Microsoft Office PowerPoint</Application>
  <PresentationFormat>On-screen Show (4:3)</PresentationFormat>
  <Paragraphs>104</Paragraphs>
  <Slides>30</Slides>
  <Notes>23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Slide1Template</vt:lpstr>
      <vt:lpstr>Language and Tools for Establishing Influence as an Early-Career Statistician</vt:lpstr>
      <vt:lpstr>Outline</vt:lpstr>
      <vt:lpstr>Intro: About me</vt:lpstr>
      <vt:lpstr>The medical field</vt:lpstr>
      <vt:lpstr>Collaborative clinical research</vt:lpstr>
      <vt:lpstr>Research as (some) clinical collaborators see it</vt:lpstr>
      <vt:lpstr>Research with an influential statistician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Key takeaways</vt:lpstr>
      <vt:lpstr>Slide 27</vt:lpstr>
      <vt:lpstr>Additional resources: women in statistics</vt:lpstr>
      <vt:lpstr>Additional resources: female leadership</vt:lpstr>
      <vt:lpstr>Acknowledgements</vt:lpstr>
    </vt:vector>
  </TitlesOfParts>
  <Company>MSKCC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and Tools for Establishing Influence as an Early-Career Statistician</dc:title>
  <dc:creator>Jessica Lavery</dc:creator>
  <cp:lastModifiedBy>Jessica Lavery</cp:lastModifiedBy>
  <cp:revision>124</cp:revision>
  <dcterms:created xsi:type="dcterms:W3CDTF">2017-07-21T18:17:57Z</dcterms:created>
  <dcterms:modified xsi:type="dcterms:W3CDTF">2017-11-02T15:23:21Z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0x0101009148F5A04DDD49CBA7127AADA5FB792B00AADE34325A8B49CDA8BB4DB53328F214008DA1A4150FB2B848A3EB7B452BFA7AC5</vt:lpwstr>
  </property>
</Properties>
</file>