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2" r:id="rId10"/>
    <p:sldId id="263" r:id="rId11"/>
    <p:sldId id="261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40">
          <p15:clr>
            <a:srgbClr val="A4A3A4"/>
          </p15:clr>
        </p15:guide>
        <p15:guide id="2" pos="30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8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84" autoAdjust="0"/>
  </p:normalViewPr>
  <p:slideViewPr>
    <p:cSldViewPr snapToGrid="0" showGuides="1">
      <p:cViewPr>
        <p:scale>
          <a:sx n="100" d="100"/>
          <a:sy n="100" d="100"/>
        </p:scale>
        <p:origin x="1896" y="246"/>
      </p:cViewPr>
      <p:guideLst>
        <p:guide orient="horz" pos="3340"/>
        <p:guide pos="30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38" y="0"/>
            <a:ext cx="153987" cy="1690688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1690688"/>
            <a:ext cx="153987" cy="1804987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38" y="3495675"/>
            <a:ext cx="153987" cy="25495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420" y="2194895"/>
            <a:ext cx="6949679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420" y="4292600"/>
            <a:ext cx="6949679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391854" y="6251928"/>
            <a:ext cx="2315381" cy="606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5" y="508289"/>
            <a:ext cx="4428683" cy="16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1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29" y="297658"/>
            <a:ext cx="7679871" cy="7826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29" y="1202966"/>
            <a:ext cx="7679871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85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84" y="330699"/>
            <a:ext cx="7649030" cy="751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184" y="1223450"/>
            <a:ext cx="37120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3450"/>
            <a:ext cx="37610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4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30" y="256040"/>
            <a:ext cx="7647214" cy="8112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930" y="1429007"/>
            <a:ext cx="374445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930" y="2068769"/>
            <a:ext cx="374445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9007"/>
            <a:ext cx="37551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68769"/>
            <a:ext cx="37551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972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3380"/>
            <a:ext cx="7647214" cy="948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073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09214"/>
            <a:ext cx="7647214" cy="1859783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8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1215512"/>
            <a:ext cx="3118990" cy="74762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786" y="1215512"/>
            <a:ext cx="4245428" cy="4910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963134"/>
            <a:ext cx="3118990" cy="4163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0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6616697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968375"/>
            <a:ext cx="6616697" cy="3759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66166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64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115888"/>
            <a:ext cx="7494588" cy="97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223963"/>
            <a:ext cx="7494588" cy="45259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 descr="MSK_logo_simp_hor_s_pos_d1884.ai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97" y="6087548"/>
            <a:ext cx="2427642" cy="8950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9pPr>
    </p:titleStyle>
    <p:bodyStyle>
      <a:lvl1pPr marL="227013" indent="-227013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32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8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24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0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»"/>
        <a:defRPr sz="20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ssicalavery.com/" TargetMode="External"/><Relationship Id="rId2" Type="http://schemas.openxmlformats.org/officeDocument/2006/relationships/hyperlink" Target="http://www.mskcc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lavery/proj_mgm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913" y="2195513"/>
            <a:ext cx="6950075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It’s time to </a:t>
            </a:r>
            <a:r>
              <a:rPr lang="en-US" dirty="0"/>
              <a:t>…?: </a:t>
            </a:r>
            <a:br>
              <a:rPr lang="en-US" dirty="0"/>
            </a:br>
            <a:r>
              <a:rPr lang="en-US" dirty="0">
                <a:latin typeface="Arial" charset="0"/>
                <a:ea typeface="Arial" charset="0"/>
                <a:cs typeface="Arial" charset="0"/>
              </a:rPr>
              <a:t>Project Management Shiny App</a:t>
            </a:r>
          </a:p>
        </p:txBody>
      </p:sp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725488" y="4292600"/>
            <a:ext cx="7683500" cy="1752600"/>
          </a:xfrm>
        </p:spPr>
        <p:txBody>
          <a:bodyPr/>
          <a:lstStyle/>
          <a:p>
            <a:r>
              <a:rPr lang="en-US" dirty="0"/>
              <a:t>Date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r>
              <a:rPr lang="en-US" dirty="0"/>
              <a:t>Jessica Lavery</a:t>
            </a:r>
          </a:p>
          <a:p>
            <a:r>
              <a:rPr lang="en-US" dirty="0"/>
              <a:t>Research Biostatistician</a:t>
            </a:r>
          </a:p>
          <a:p>
            <a:r>
              <a:rPr lang="en-US" dirty="0">
                <a:hlinkClick r:id="rId2"/>
              </a:rPr>
              <a:t>www.mskcc.org</a:t>
            </a:r>
            <a:endParaRPr lang="en-US" dirty="0"/>
          </a:p>
          <a:p>
            <a:r>
              <a:rPr lang="en-US" dirty="0">
                <a:hlinkClick r:id="rId3"/>
              </a:rPr>
              <a:t>www.jessicalavery.com</a:t>
            </a:r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894039" y="6045200"/>
            <a:ext cx="3053655" cy="741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91AE-52FD-4B48-884B-0D335ACD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2B4D-9B18-448E-A594-C83072C8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Doesn’t have to be down to the minute</a:t>
            </a:r>
          </a:p>
          <a:p>
            <a:pPr lvl="1"/>
            <a:r>
              <a:rPr lang="en-US" sz="2400" dirty="0"/>
              <a:t>At most granular, 15 minute increments</a:t>
            </a:r>
          </a:p>
          <a:p>
            <a:pPr lvl="1"/>
            <a:r>
              <a:rPr lang="en-US" sz="2400" dirty="0"/>
              <a:t>At least granular, entire day</a:t>
            </a:r>
          </a:p>
        </p:txBody>
      </p:sp>
    </p:spTree>
    <p:extLst>
      <p:ext uri="{BB962C8B-B14F-4D97-AF65-F5344CB8AC3E}">
        <p14:creationId xmlns:p14="http://schemas.microsoft.com/office/powerpoint/2010/main" val="259069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B932-F1A0-458A-830D-3BBD6D4A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project management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F286-9FC2-4C24-9810-0AD9959C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Tracking your time is only useful if you then go back and revisit it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(except for the case of time tracking for billing purposes)</a:t>
            </a:r>
          </a:p>
          <a:p>
            <a:r>
              <a:rPr lang="en-US" sz="2800" dirty="0"/>
              <a:t>Useful for one on ones and project status updates</a:t>
            </a:r>
          </a:p>
        </p:txBody>
      </p:sp>
    </p:spTree>
    <p:extLst>
      <p:ext uri="{BB962C8B-B14F-4D97-AF65-F5344CB8AC3E}">
        <p14:creationId xmlns:p14="http://schemas.microsoft.com/office/powerpoint/2010/main" val="16281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5319-249F-4F8B-AD76-A1ED4DBB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management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F8A0-9F57-454B-8B7D-6DA13D84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indicate how focused you were throughout the day/how often you checked Twitter</a:t>
            </a:r>
          </a:p>
        </p:txBody>
      </p:sp>
    </p:spTree>
    <p:extLst>
      <p:ext uri="{BB962C8B-B14F-4D97-AF65-F5344CB8AC3E}">
        <p14:creationId xmlns:p14="http://schemas.microsoft.com/office/powerpoint/2010/main" val="311088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32EB-DDF0-44B4-A87C-F05369D6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1929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03C8-ABD3-4A00-AD80-087F2133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E9DF-7C0F-4369-8FD3-EEA6C90D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only useful if you track your time</a:t>
            </a:r>
          </a:p>
        </p:txBody>
      </p:sp>
    </p:spTree>
    <p:extLst>
      <p:ext uri="{BB962C8B-B14F-4D97-AF65-F5344CB8AC3E}">
        <p14:creationId xmlns:p14="http://schemas.microsoft.com/office/powerpoint/2010/main" val="287511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5790-0EA7-4012-93A7-22425D41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F475-9DB2-4FC0-B370-DDE4324E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to automate report for monthly one on ones</a:t>
            </a:r>
          </a:p>
        </p:txBody>
      </p:sp>
    </p:spTree>
    <p:extLst>
      <p:ext uri="{BB962C8B-B14F-4D97-AF65-F5344CB8AC3E}">
        <p14:creationId xmlns:p14="http://schemas.microsoft.com/office/powerpoint/2010/main" val="112830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A390-01F3-41EC-A21A-C0F8AE22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AE00-D3F8-479E-BD2A-2045BF75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GitHub: </a:t>
            </a:r>
            <a:r>
              <a:rPr lang="en-US" sz="2800" dirty="0">
                <a:hlinkClick r:id="rId2"/>
              </a:rPr>
              <a:t>https://github.com/jalavery/proj_mgmnt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523966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Template 1">
  <a:themeElements>
    <a:clrScheme name="MSK color palle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1Template" id="{03F4163E-8EE5-8E4B-B785-286A96067008}" vid="{CB926C4E-D035-DF42-AF97-2EB935907B2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8DA1A4150FB2B848A3EB7B452BFA7AC5" ma:contentTypeVersion="1" ma:contentTypeDescription="Upload an image." ma:contentTypeScope="" ma:versionID="c5dd4a19140d82efd42bf2e2156fee3e">
  <xsd:schema xmlns:xsd="http://www.w3.org/2001/XMLSchema" xmlns:xs="http://www.w3.org/2001/XMLSchema" xmlns:p="http://schemas.microsoft.com/office/2006/metadata/properties" xmlns:ns1="http://schemas.microsoft.com/sharepoint/v3" xmlns:ns2="E64CF27C-2ECC-48E8-947E-CA63274FB2E8" xmlns:ns3="http://schemas.microsoft.com/sharepoint/v3/fields" targetNamespace="http://schemas.microsoft.com/office/2006/metadata/properties" ma:root="true" ma:fieldsID="8669bc30feb5185623fa09da941496e2" ns1:_="" ns2:_="" ns3:_="">
    <xsd:import namespace="http://schemas.microsoft.com/sharepoint/v3"/>
    <xsd:import namespace="E64CF27C-2ECC-48E8-947E-CA63274FB2E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F27C-2ECC-48E8-947E-CA63274FB2E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E64CF27C-2ECC-48E8-947E-CA63274FB2E8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7EBD8B-EA50-4231-9F03-F9188E4066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4CF27C-2ECC-48E8-947E-CA63274FB2E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30647F-A921-45DD-9E91-010F7EF4FB4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64CF27C-2ECC-48E8-947E-CA63274FB2E8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1F69EB-AD96-4AD6-8A18-0C8728F5F0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MSK_Slide1Template</Template>
  <TotalTime>4</TotalTime>
  <Words>143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Georgia</vt:lpstr>
      <vt:lpstr>Slide Template 1</vt:lpstr>
      <vt:lpstr>It’s time to …?:  Project Management Shiny App</vt:lpstr>
      <vt:lpstr>Tracking time</vt:lpstr>
      <vt:lpstr>Why use a project management app?</vt:lpstr>
      <vt:lpstr>Time management metrics</vt:lpstr>
      <vt:lpstr>The app</vt:lpstr>
      <vt:lpstr>PowerPoint Presentation</vt:lpstr>
      <vt:lpstr>Future plans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 Here (Arial Bold 30 pt)</dc:title>
  <dc:creator>Lavery, Jessica A./Epidemiology-Biostatistics</dc:creator>
  <cp:keywords/>
  <dc:description/>
  <cp:lastModifiedBy>Lavery, Jessica A./Epidemiology-Biostatistics</cp:lastModifiedBy>
  <cp:revision>5</cp:revision>
  <dcterms:created xsi:type="dcterms:W3CDTF">2020-01-20T18:27:30Z</dcterms:created>
  <dcterms:modified xsi:type="dcterms:W3CDTF">2020-01-20T18:32:24Z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0x0101009148F5A04DDD49CBA7127AADA5FB792B00AADE34325A8B49CDA8BB4DB53328F214008DA1A4150FB2B848A3EB7B452BFA7AC5</vt:lpwstr>
  </property>
</Properties>
</file>