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9AC13E-1F0A-4D58-B133-F3984AECC2DD}" v="10" dt="2018-11-19T18:07:17.0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Albert" userId="368582795c2aab0c" providerId="Windows Live" clId="Web-{1BA7F491-280A-4958-B1F6-413D3F14A013}"/>
    <pc:docChg chg="addSld modSld">
      <pc:chgData name="Jason Albert" userId="368582795c2aab0c" providerId="Windows Live" clId="Web-{1BA7F491-280A-4958-B1F6-413D3F14A013}" dt="2018-11-19T03:03:29.565" v="1493" actId="20577"/>
      <pc:docMkLst>
        <pc:docMk/>
      </pc:docMkLst>
      <pc:sldChg chg="modSp">
        <pc:chgData name="Jason Albert" userId="368582795c2aab0c" providerId="Windows Live" clId="Web-{1BA7F491-280A-4958-B1F6-413D3F14A013}" dt="2018-11-19T01:37:23.484" v="89" actId="20577"/>
        <pc:sldMkLst>
          <pc:docMk/>
          <pc:sldMk cId="109857222" sldId="256"/>
        </pc:sldMkLst>
        <pc:spChg chg="mod">
          <ac:chgData name="Jason Albert" userId="368582795c2aab0c" providerId="Windows Live" clId="Web-{1BA7F491-280A-4958-B1F6-413D3F14A013}" dt="2018-11-19T01:36:27.029" v="30" actId="20577"/>
          <ac:spMkLst>
            <pc:docMk/>
            <pc:sldMk cId="109857222" sldId="256"/>
            <ac:spMk id="2" creationId="{00000000-0000-0000-0000-000000000000}"/>
          </ac:spMkLst>
        </pc:spChg>
        <pc:spChg chg="mod">
          <ac:chgData name="Jason Albert" userId="368582795c2aab0c" providerId="Windows Live" clId="Web-{1BA7F491-280A-4958-B1F6-413D3F14A013}" dt="2018-11-19T01:37:23.484" v="89" actId="20577"/>
          <ac:spMkLst>
            <pc:docMk/>
            <pc:sldMk cId="109857222" sldId="256"/>
            <ac:spMk id="3" creationId="{00000000-0000-0000-0000-000000000000}"/>
          </ac:spMkLst>
        </pc:spChg>
      </pc:sldChg>
      <pc:sldChg chg="modSp new">
        <pc:chgData name="Jason Albert" userId="368582795c2aab0c" providerId="Windows Live" clId="Web-{1BA7F491-280A-4958-B1F6-413D3F14A013}" dt="2018-11-19T01:40:02.146" v="264" actId="20577"/>
        <pc:sldMkLst>
          <pc:docMk/>
          <pc:sldMk cId="2234203848" sldId="257"/>
        </pc:sldMkLst>
        <pc:spChg chg="mod">
          <ac:chgData name="Jason Albert" userId="368582795c2aab0c" providerId="Windows Live" clId="Web-{1BA7F491-280A-4958-B1F6-413D3F14A013}" dt="2018-11-19T01:40:02.146" v="264" actId="20577"/>
          <ac:spMkLst>
            <pc:docMk/>
            <pc:sldMk cId="2234203848" sldId="257"/>
            <ac:spMk id="2" creationId="{D5BCEEEC-DDB2-4D4B-B8D4-25876A51F614}"/>
          </ac:spMkLst>
        </pc:spChg>
      </pc:sldChg>
      <pc:sldChg chg="modSp new">
        <pc:chgData name="Jason Albert" userId="368582795c2aab0c" providerId="Windows Live" clId="Web-{1BA7F491-280A-4958-B1F6-413D3F14A013}" dt="2018-11-19T01:39:50.973" v="224" actId="20577"/>
        <pc:sldMkLst>
          <pc:docMk/>
          <pc:sldMk cId="1103610237" sldId="258"/>
        </pc:sldMkLst>
        <pc:spChg chg="mod">
          <ac:chgData name="Jason Albert" userId="368582795c2aab0c" providerId="Windows Live" clId="Web-{1BA7F491-280A-4958-B1F6-413D3F14A013}" dt="2018-11-19T01:38:41.252" v="123" actId="20577"/>
          <ac:spMkLst>
            <pc:docMk/>
            <pc:sldMk cId="1103610237" sldId="258"/>
            <ac:spMk id="2" creationId="{89091A7D-C701-4FC9-9878-1B1FB1639AD4}"/>
          </ac:spMkLst>
        </pc:spChg>
        <pc:spChg chg="mod">
          <ac:chgData name="Jason Albert" userId="368582795c2aab0c" providerId="Windows Live" clId="Web-{1BA7F491-280A-4958-B1F6-413D3F14A013}" dt="2018-11-19T01:39:50.973" v="224" actId="20577"/>
          <ac:spMkLst>
            <pc:docMk/>
            <pc:sldMk cId="1103610237" sldId="258"/>
            <ac:spMk id="3" creationId="{FF9D7845-22EC-42F3-A046-E2ACBE1507FD}"/>
          </ac:spMkLst>
        </pc:spChg>
      </pc:sldChg>
      <pc:sldChg chg="modSp new">
        <pc:chgData name="Jason Albert" userId="368582795c2aab0c" providerId="Windows Live" clId="Web-{1BA7F491-280A-4958-B1F6-413D3F14A013}" dt="2018-11-19T02:22:35.781" v="271" actId="20577"/>
        <pc:sldMkLst>
          <pc:docMk/>
          <pc:sldMk cId="3651020664" sldId="259"/>
        </pc:sldMkLst>
        <pc:spChg chg="mod">
          <ac:chgData name="Jason Albert" userId="368582795c2aab0c" providerId="Windows Live" clId="Web-{1BA7F491-280A-4958-B1F6-413D3F14A013}" dt="2018-11-19T02:22:35.781" v="271" actId="20577"/>
          <ac:spMkLst>
            <pc:docMk/>
            <pc:sldMk cId="3651020664" sldId="259"/>
            <ac:spMk id="2" creationId="{78C7B04B-410E-40C3-840E-84E11ED40175}"/>
          </ac:spMkLst>
        </pc:spChg>
      </pc:sldChg>
      <pc:sldChg chg="addSp delSp modSp new">
        <pc:chgData name="Jason Albert" userId="368582795c2aab0c" providerId="Windows Live" clId="Web-{1BA7F491-280A-4958-B1F6-413D3F14A013}" dt="2018-11-19T02:27:59.898" v="829" actId="20577"/>
        <pc:sldMkLst>
          <pc:docMk/>
          <pc:sldMk cId="1954843105" sldId="260"/>
        </pc:sldMkLst>
        <pc:spChg chg="mod">
          <ac:chgData name="Jason Albert" userId="368582795c2aab0c" providerId="Windows Live" clId="Web-{1BA7F491-280A-4958-B1F6-413D3F14A013}" dt="2018-11-19T02:23:49.282" v="291" actId="20577"/>
          <ac:spMkLst>
            <pc:docMk/>
            <pc:sldMk cId="1954843105" sldId="260"/>
            <ac:spMk id="2" creationId="{F7D6A9BA-BB1C-420A-B9F0-DA1DD3F2891E}"/>
          </ac:spMkLst>
        </pc:spChg>
        <pc:spChg chg="add del mod">
          <ac:chgData name="Jason Albert" userId="368582795c2aab0c" providerId="Windows Live" clId="Web-{1BA7F491-280A-4958-B1F6-413D3F14A013}" dt="2018-11-19T02:27:59.898" v="829" actId="20577"/>
          <ac:spMkLst>
            <pc:docMk/>
            <pc:sldMk cId="1954843105" sldId="260"/>
            <ac:spMk id="3" creationId="{60DBBF7C-AAFC-4BFD-8835-EFB9186C3913}"/>
          </ac:spMkLst>
        </pc:spChg>
        <pc:spChg chg="add del mod">
          <ac:chgData name="Jason Albert" userId="368582795c2aab0c" providerId="Windows Live" clId="Web-{1BA7F491-280A-4958-B1F6-413D3F14A013}" dt="2018-11-19T02:27:08.694" v="716"/>
          <ac:spMkLst>
            <pc:docMk/>
            <pc:sldMk cId="1954843105" sldId="260"/>
            <ac:spMk id="5" creationId="{D6842B47-C8DF-4A9D-90FA-65B3F5F1819E}"/>
          </ac:spMkLst>
        </pc:spChg>
      </pc:sldChg>
      <pc:sldChg chg="modSp new">
        <pc:chgData name="Jason Albert" userId="368582795c2aab0c" providerId="Windows Live" clId="Web-{1BA7F491-280A-4958-B1F6-413D3F14A013}" dt="2018-11-19T03:03:29.565" v="1492" actId="20577"/>
        <pc:sldMkLst>
          <pc:docMk/>
          <pc:sldMk cId="1402171895" sldId="261"/>
        </pc:sldMkLst>
        <pc:spChg chg="mod">
          <ac:chgData name="Jason Albert" userId="368582795c2aab0c" providerId="Windows Live" clId="Web-{1BA7F491-280A-4958-B1F6-413D3F14A013}" dt="2018-11-19T02:28:20.695" v="843" actId="20577"/>
          <ac:spMkLst>
            <pc:docMk/>
            <pc:sldMk cId="1402171895" sldId="261"/>
            <ac:spMk id="2" creationId="{AA4D6CCE-499C-4587-B2DD-B1EB39BAA057}"/>
          </ac:spMkLst>
        </pc:spChg>
        <pc:spChg chg="mod">
          <ac:chgData name="Jason Albert" userId="368582795c2aab0c" providerId="Windows Live" clId="Web-{1BA7F491-280A-4958-B1F6-413D3F14A013}" dt="2018-11-19T03:03:29.565" v="1492" actId="20577"/>
          <ac:spMkLst>
            <pc:docMk/>
            <pc:sldMk cId="1402171895" sldId="261"/>
            <ac:spMk id="3" creationId="{2AD6ED92-525F-43E4-AA9C-E77CB249DB75}"/>
          </ac:spMkLst>
        </pc:spChg>
      </pc:sldChg>
    </pc:docChg>
  </pc:docChgLst>
  <pc:docChgLst>
    <pc:chgData name="Jason Albert" userId="368582795c2aab0c" providerId="Windows Live" clId="Web-{C6B118B6-3F65-4F1B-86E7-3CBC2128D384}"/>
    <pc:docChg chg="modSld">
      <pc:chgData name="Jason Albert" userId="368582795c2aab0c" providerId="Windows Live" clId="Web-{C6B118B6-3F65-4F1B-86E7-3CBC2128D384}" dt="2018-11-20T02:24:46.865" v="114" actId="20577"/>
      <pc:docMkLst>
        <pc:docMk/>
      </pc:docMkLst>
      <pc:sldChg chg="addSp delSp modSp">
        <pc:chgData name="Jason Albert" userId="368582795c2aab0c" providerId="Windows Live" clId="Web-{C6B118B6-3F65-4F1B-86E7-3CBC2128D384}" dt="2018-11-20T02:24:46.850" v="113" actId="20577"/>
        <pc:sldMkLst>
          <pc:docMk/>
          <pc:sldMk cId="823854571" sldId="263"/>
        </pc:sldMkLst>
        <pc:spChg chg="mod">
          <ac:chgData name="Jason Albert" userId="368582795c2aab0c" providerId="Windows Live" clId="Web-{C6B118B6-3F65-4F1B-86E7-3CBC2128D384}" dt="2018-11-20T02:24:46.850" v="113" actId="20577"/>
          <ac:spMkLst>
            <pc:docMk/>
            <pc:sldMk cId="823854571" sldId="263"/>
            <ac:spMk id="4" creationId="{A74E4173-1AC7-4E77-B302-68C8A27F50D8}"/>
          </ac:spMkLst>
        </pc:spChg>
        <pc:picChg chg="add mod">
          <ac:chgData name="Jason Albert" userId="368582795c2aab0c" providerId="Windows Live" clId="Web-{C6B118B6-3F65-4F1B-86E7-3CBC2128D384}" dt="2018-11-20T02:20:40.926" v="4" actId="1076"/>
          <ac:picMkLst>
            <pc:docMk/>
            <pc:sldMk cId="823854571" sldId="263"/>
            <ac:picMk id="5" creationId="{98E0A7D9-540F-45AD-AA26-2EF2D9A4E552}"/>
          </ac:picMkLst>
        </pc:picChg>
        <pc:picChg chg="del">
          <ac:chgData name="Jason Albert" userId="368582795c2aab0c" providerId="Windows Live" clId="Web-{C6B118B6-3F65-4F1B-86E7-3CBC2128D384}" dt="2018-11-20T02:20:26.738" v="0"/>
          <ac:picMkLst>
            <pc:docMk/>
            <pc:sldMk cId="823854571" sldId="263"/>
            <ac:picMk id="7" creationId="{AE78FB88-952E-447E-B0DF-BB3DA4D8A5A8}"/>
          </ac:picMkLst>
        </pc:picChg>
      </pc:sldChg>
    </pc:docChg>
  </pc:docChgLst>
  <pc:docChgLst>
    <pc:chgData name="Jason Albert" userId="368582795c2aab0c" providerId="Windows Live" clId="Web-{F09AC13E-1F0A-4D58-B133-F3984AECC2DD}"/>
    <pc:docChg chg="addSld delSld modSld">
      <pc:chgData name="Jason Albert" userId="368582795c2aab0c" providerId="Windows Live" clId="Web-{F09AC13E-1F0A-4D58-B133-F3984AECC2DD}" dt="2018-11-19T22:18:49.350" v="2115" actId="20577"/>
      <pc:docMkLst>
        <pc:docMk/>
      </pc:docMkLst>
      <pc:sldChg chg="addSp delSp modSp">
        <pc:chgData name="Jason Albert" userId="368582795c2aab0c" providerId="Windows Live" clId="Web-{F09AC13E-1F0A-4D58-B133-F3984AECC2DD}" dt="2018-11-19T17:47:04.138" v="316" actId="20577"/>
        <pc:sldMkLst>
          <pc:docMk/>
          <pc:sldMk cId="2234203848" sldId="257"/>
        </pc:sldMkLst>
        <pc:spChg chg="mod">
          <ac:chgData name="Jason Albert" userId="368582795c2aab0c" providerId="Windows Live" clId="Web-{F09AC13E-1F0A-4D58-B133-F3984AECC2DD}" dt="2018-11-19T17:47:04.138" v="316" actId="20577"/>
          <ac:spMkLst>
            <pc:docMk/>
            <pc:sldMk cId="2234203848" sldId="257"/>
            <ac:spMk id="3" creationId="{3552289F-CFA9-44B5-98EC-6EB36EDFEAC4}"/>
          </ac:spMkLst>
        </pc:spChg>
        <pc:spChg chg="del mod">
          <ac:chgData name="Jason Albert" userId="368582795c2aab0c" providerId="Windows Live" clId="Web-{F09AC13E-1F0A-4D58-B133-F3984AECC2DD}" dt="2018-11-19T17:32:00.024" v="72"/>
          <ac:spMkLst>
            <pc:docMk/>
            <pc:sldMk cId="2234203848" sldId="257"/>
            <ac:spMk id="4" creationId="{02C418D0-5007-414B-8422-5086B63A02BD}"/>
          </ac:spMkLst>
        </pc:spChg>
        <pc:spChg chg="add del mod">
          <ac:chgData name="Jason Albert" userId="368582795c2aab0c" providerId="Windows Live" clId="Web-{F09AC13E-1F0A-4D58-B133-F3984AECC2DD}" dt="2018-11-19T17:45:15.871" v="216"/>
          <ac:spMkLst>
            <pc:docMk/>
            <pc:sldMk cId="2234203848" sldId="257"/>
            <ac:spMk id="4" creationId="{B2227CA7-30B1-4D31-98CC-0E20F0052C8D}"/>
          </ac:spMkLst>
        </pc:spChg>
        <pc:spChg chg="add del mod">
          <ac:chgData name="Jason Albert" userId="368582795c2aab0c" providerId="Windows Live" clId="Web-{F09AC13E-1F0A-4D58-B133-F3984AECC2DD}" dt="2018-11-19T17:32:19.368" v="78"/>
          <ac:spMkLst>
            <pc:docMk/>
            <pc:sldMk cId="2234203848" sldId="257"/>
            <ac:spMk id="5" creationId="{8CF2C859-F863-49FB-BAFC-170D0B65322A}"/>
          </ac:spMkLst>
        </pc:spChg>
        <pc:picChg chg="add mod">
          <ac:chgData name="Jason Albert" userId="368582795c2aab0c" providerId="Windows Live" clId="Web-{F09AC13E-1F0A-4D58-B133-F3984AECC2DD}" dt="2018-11-19T17:45:44.777" v="227" actId="1076"/>
          <ac:picMkLst>
            <pc:docMk/>
            <pc:sldMk cId="2234203848" sldId="257"/>
            <ac:picMk id="5" creationId="{298D3A05-374E-479B-A368-5778B7C58D18}"/>
          </ac:picMkLst>
        </pc:picChg>
        <pc:picChg chg="add mod">
          <ac:chgData name="Jason Albert" userId="368582795c2aab0c" providerId="Windows Live" clId="Web-{F09AC13E-1F0A-4D58-B133-F3984AECC2DD}" dt="2018-11-19T17:45:35.980" v="223" actId="1076"/>
          <ac:picMkLst>
            <pc:docMk/>
            <pc:sldMk cId="2234203848" sldId="257"/>
            <ac:picMk id="6" creationId="{8B27E2DF-C3C6-404A-B15C-09FFA7722431}"/>
          </ac:picMkLst>
        </pc:picChg>
        <pc:picChg chg="add mod">
          <ac:chgData name="Jason Albert" userId="368582795c2aab0c" providerId="Windows Live" clId="Web-{F09AC13E-1F0A-4D58-B133-F3984AECC2DD}" dt="2018-11-19T17:45:46.480" v="228" actId="1076"/>
          <ac:picMkLst>
            <pc:docMk/>
            <pc:sldMk cId="2234203848" sldId="257"/>
            <ac:picMk id="8" creationId="{503F90B4-5E4A-4CFB-91B2-E875622028B7}"/>
          </ac:picMkLst>
        </pc:picChg>
      </pc:sldChg>
      <pc:sldChg chg="del">
        <pc:chgData name="Jason Albert" userId="368582795c2aab0c" providerId="Windows Live" clId="Web-{F09AC13E-1F0A-4D58-B133-F3984AECC2DD}" dt="2018-11-19T17:47:10.465" v="318"/>
        <pc:sldMkLst>
          <pc:docMk/>
          <pc:sldMk cId="3651020664" sldId="259"/>
        </pc:sldMkLst>
      </pc:sldChg>
      <pc:sldChg chg="modSp">
        <pc:chgData name="Jason Albert" userId="368582795c2aab0c" providerId="Windows Live" clId="Web-{F09AC13E-1F0A-4D58-B133-F3984AECC2DD}" dt="2018-11-19T17:47:41.606" v="329" actId="20577"/>
        <pc:sldMkLst>
          <pc:docMk/>
          <pc:sldMk cId="1954843105" sldId="260"/>
        </pc:sldMkLst>
        <pc:spChg chg="mod">
          <ac:chgData name="Jason Albert" userId="368582795c2aab0c" providerId="Windows Live" clId="Web-{F09AC13E-1F0A-4D58-B133-F3984AECC2DD}" dt="2018-11-19T17:47:41.606" v="329" actId="20577"/>
          <ac:spMkLst>
            <pc:docMk/>
            <pc:sldMk cId="1954843105" sldId="260"/>
            <ac:spMk id="3" creationId="{60DBBF7C-AAFC-4BFD-8835-EFB9186C3913}"/>
          </ac:spMkLst>
        </pc:spChg>
      </pc:sldChg>
      <pc:sldChg chg="addSp delSp modSp mod modClrScheme chgLayout">
        <pc:chgData name="Jason Albert" userId="368582795c2aab0c" providerId="Windows Live" clId="Web-{F09AC13E-1F0A-4D58-B133-F3984AECC2DD}" dt="2018-11-19T18:07:24.661" v="920" actId="1076"/>
        <pc:sldMkLst>
          <pc:docMk/>
          <pc:sldMk cId="1402171895" sldId="261"/>
        </pc:sldMkLst>
        <pc:spChg chg="mod ord">
          <ac:chgData name="Jason Albert" userId="368582795c2aab0c" providerId="Windows Live" clId="Web-{F09AC13E-1F0A-4D58-B133-F3984AECC2DD}" dt="2018-11-19T17:47:58.169" v="331"/>
          <ac:spMkLst>
            <pc:docMk/>
            <pc:sldMk cId="1402171895" sldId="261"/>
            <ac:spMk id="2" creationId="{AA4D6CCE-499C-4587-B2DD-B1EB39BAA057}"/>
          </ac:spMkLst>
        </pc:spChg>
        <pc:spChg chg="del mod ord">
          <ac:chgData name="Jason Albert" userId="368582795c2aab0c" providerId="Windows Live" clId="Web-{F09AC13E-1F0A-4D58-B133-F3984AECC2DD}" dt="2018-11-19T18:01:41.239" v="682"/>
          <ac:spMkLst>
            <pc:docMk/>
            <pc:sldMk cId="1402171895" sldId="261"/>
            <ac:spMk id="3" creationId="{2AD6ED92-525F-43E4-AA9C-E77CB249DB75}"/>
          </ac:spMkLst>
        </pc:spChg>
        <pc:spChg chg="add mod ord">
          <ac:chgData name="Jason Albert" userId="368582795c2aab0c" providerId="Windows Live" clId="Web-{F09AC13E-1F0A-4D58-B133-F3984AECC2DD}" dt="2018-11-19T17:49:25.998" v="365" actId="20577"/>
          <ac:spMkLst>
            <pc:docMk/>
            <pc:sldMk cId="1402171895" sldId="261"/>
            <ac:spMk id="4" creationId="{9187637B-BFAD-4835-BF18-DEFEA0A72672}"/>
          </ac:spMkLst>
        </pc:spChg>
        <pc:spChg chg="add del mod">
          <ac:chgData name="Jason Albert" userId="368582795c2aab0c" providerId="Windows Live" clId="Web-{F09AC13E-1F0A-4D58-B133-F3984AECC2DD}" dt="2018-11-19T18:03:49.331" v="712"/>
          <ac:spMkLst>
            <pc:docMk/>
            <pc:sldMk cId="1402171895" sldId="261"/>
            <ac:spMk id="8" creationId="{A332FD32-D7F6-44CA-966B-8C48B0F551F3}"/>
          </ac:spMkLst>
        </pc:spChg>
        <pc:spChg chg="add del mod">
          <ac:chgData name="Jason Albert" userId="368582795c2aab0c" providerId="Windows Live" clId="Web-{F09AC13E-1F0A-4D58-B133-F3984AECC2DD}" dt="2018-11-19T18:05:20.192" v="773"/>
          <ac:spMkLst>
            <pc:docMk/>
            <pc:sldMk cId="1402171895" sldId="261"/>
            <ac:spMk id="12" creationId="{D43FB070-E44F-4EED-A58D-89EA9BA2D37D}"/>
          </ac:spMkLst>
        </pc:spChg>
        <pc:graphicFrameChg chg="add del mod ord modGraphic">
          <ac:chgData name="Jason Albert" userId="368582795c2aab0c" providerId="Windows Live" clId="Web-{F09AC13E-1F0A-4D58-B133-F3984AECC2DD}" dt="2018-11-19T18:02:29.393" v="688"/>
          <ac:graphicFrameMkLst>
            <pc:docMk/>
            <pc:sldMk cId="1402171895" sldId="261"/>
            <ac:graphicFrameMk id="5" creationId="{5B8D6A82-1CB1-4095-B3C0-139800FA9B79}"/>
          </ac:graphicFrameMkLst>
        </pc:graphicFrameChg>
        <pc:graphicFrameChg chg="add del mod ord modGraphic">
          <ac:chgData name="Jason Albert" userId="368582795c2aab0c" providerId="Windows Live" clId="Web-{F09AC13E-1F0A-4D58-B133-F3984AECC2DD}" dt="2018-11-19T18:04:15.863" v="719"/>
          <ac:graphicFrameMkLst>
            <pc:docMk/>
            <pc:sldMk cId="1402171895" sldId="261"/>
            <ac:graphicFrameMk id="9" creationId="{C1DDDEFF-2A22-43FA-8EE6-F980A08620B7}"/>
          </ac:graphicFrameMkLst>
        </pc:graphicFrameChg>
        <pc:graphicFrameChg chg="add mod ord modGraphic">
          <ac:chgData name="Jason Albert" userId="368582795c2aab0c" providerId="Windows Live" clId="Web-{F09AC13E-1F0A-4D58-B133-F3984AECC2DD}" dt="2018-11-19T18:07:24.661" v="920" actId="1076"/>
          <ac:graphicFrameMkLst>
            <pc:docMk/>
            <pc:sldMk cId="1402171895" sldId="261"/>
            <ac:graphicFrameMk id="13" creationId="{E9D70F94-FEEF-488E-9F7B-5D3E743DEFE9}"/>
          </ac:graphicFrameMkLst>
        </pc:graphicFrameChg>
      </pc:sldChg>
      <pc:sldChg chg="addSp delSp modSp new">
        <pc:chgData name="Jason Albert" userId="368582795c2aab0c" providerId="Windows Live" clId="Web-{F09AC13E-1F0A-4D58-B133-F3984AECC2DD}" dt="2018-11-19T22:09:20.454" v="1612" actId="20577"/>
        <pc:sldMkLst>
          <pc:docMk/>
          <pc:sldMk cId="704421766" sldId="262"/>
        </pc:sldMkLst>
        <pc:spChg chg="mod">
          <ac:chgData name="Jason Albert" userId="368582795c2aab0c" providerId="Windows Live" clId="Web-{F09AC13E-1F0A-4D58-B133-F3984AECC2DD}" dt="2018-11-19T17:49:31.279" v="370" actId="20577"/>
          <ac:spMkLst>
            <pc:docMk/>
            <pc:sldMk cId="704421766" sldId="262"/>
            <ac:spMk id="2" creationId="{23D2DA76-896D-4AD5-927A-7C93FE7B5CBD}"/>
          </ac:spMkLst>
        </pc:spChg>
        <pc:spChg chg="del">
          <ac:chgData name="Jason Albert" userId="368582795c2aab0c" providerId="Windows Live" clId="Web-{F09AC13E-1F0A-4D58-B133-F3984AECC2DD}" dt="2018-11-19T17:52:55.765" v="605"/>
          <ac:spMkLst>
            <pc:docMk/>
            <pc:sldMk cId="704421766" sldId="262"/>
            <ac:spMk id="3" creationId="{E3262931-B39F-4514-93B2-380E5EA8AD97}"/>
          </ac:spMkLst>
        </pc:spChg>
        <pc:spChg chg="mod">
          <ac:chgData name="Jason Albert" userId="368582795c2aab0c" providerId="Windows Live" clId="Web-{F09AC13E-1F0A-4D58-B133-F3984AECC2DD}" dt="2018-11-19T22:09:20.454" v="1612" actId="20577"/>
          <ac:spMkLst>
            <pc:docMk/>
            <pc:sldMk cId="704421766" sldId="262"/>
            <ac:spMk id="4" creationId="{80E269D7-4EC5-4725-9000-BC9E10C9A312}"/>
          </ac:spMkLst>
        </pc:spChg>
        <pc:graphicFrameChg chg="add mod ord modGraphic">
          <ac:chgData name="Jason Albert" userId="368582795c2aab0c" providerId="Windows Live" clId="Web-{F09AC13E-1F0A-4D58-B133-F3984AECC2DD}" dt="2018-11-19T17:54:05.218" v="680"/>
          <ac:graphicFrameMkLst>
            <pc:docMk/>
            <pc:sldMk cId="704421766" sldId="262"/>
            <ac:graphicFrameMk id="5" creationId="{C8EE4734-355C-4D41-8B7B-B4E69C2514C6}"/>
          </ac:graphicFrameMkLst>
        </pc:graphicFrameChg>
      </pc:sldChg>
      <pc:sldChg chg="addSp modSp new mod modClrScheme chgLayout">
        <pc:chgData name="Jason Albert" userId="368582795c2aab0c" providerId="Windows Live" clId="Web-{F09AC13E-1F0A-4D58-B133-F3984AECC2DD}" dt="2018-11-19T22:13:30.159" v="1691" actId="1076"/>
        <pc:sldMkLst>
          <pc:docMk/>
          <pc:sldMk cId="823854571" sldId="263"/>
        </pc:sldMkLst>
        <pc:spChg chg="mod ord">
          <ac:chgData name="Jason Albert" userId="368582795c2aab0c" providerId="Windows Live" clId="Web-{F09AC13E-1F0A-4D58-B133-F3984AECC2DD}" dt="2018-11-19T18:10:00.163" v="934" actId="20577"/>
          <ac:spMkLst>
            <pc:docMk/>
            <pc:sldMk cId="823854571" sldId="263"/>
            <ac:spMk id="2" creationId="{03DFE649-1D87-486F-859A-66DB8F67EDA2}"/>
          </ac:spMkLst>
        </pc:spChg>
        <pc:spChg chg="mod ord">
          <ac:chgData name="Jason Albert" userId="368582795c2aab0c" providerId="Windows Live" clId="Web-{F09AC13E-1F0A-4D58-B133-F3984AECC2DD}" dt="2018-11-19T22:09:43.657" v="1618" actId="20577"/>
          <ac:spMkLst>
            <pc:docMk/>
            <pc:sldMk cId="823854571" sldId="263"/>
            <ac:spMk id="3" creationId="{2F9FA8EE-7CD5-4ED7-BB20-0E4B46462CCC}"/>
          </ac:spMkLst>
        </pc:spChg>
        <pc:spChg chg="mod ord">
          <ac:chgData name="Jason Albert" userId="368582795c2aab0c" providerId="Windows Live" clId="Web-{F09AC13E-1F0A-4D58-B133-F3984AECC2DD}" dt="2018-11-19T22:02:59.732" v="1579" actId="20577"/>
          <ac:spMkLst>
            <pc:docMk/>
            <pc:sldMk cId="823854571" sldId="263"/>
            <ac:spMk id="4" creationId="{A74E4173-1AC7-4E77-B302-68C8A27F50D8}"/>
          </ac:spMkLst>
        </pc:spChg>
        <pc:picChg chg="add mod">
          <ac:chgData name="Jason Albert" userId="368582795c2aab0c" providerId="Windows Live" clId="Web-{F09AC13E-1F0A-4D58-B133-F3984AECC2DD}" dt="2018-11-19T21:56:58.183" v="1423" actId="14100"/>
          <ac:picMkLst>
            <pc:docMk/>
            <pc:sldMk cId="823854571" sldId="263"/>
            <ac:picMk id="5" creationId="{04FCD2C6-2B14-424E-B6EF-896B8CC485EE}"/>
          </ac:picMkLst>
        </pc:picChg>
        <pc:picChg chg="add mod">
          <ac:chgData name="Jason Albert" userId="368582795c2aab0c" providerId="Windows Live" clId="Web-{F09AC13E-1F0A-4D58-B133-F3984AECC2DD}" dt="2018-11-19T22:13:30.159" v="1691" actId="1076"/>
          <ac:picMkLst>
            <pc:docMk/>
            <pc:sldMk cId="823854571" sldId="263"/>
            <ac:picMk id="7" creationId="{AE78FB88-952E-447E-B0DF-BB3DA4D8A5A8}"/>
          </ac:picMkLst>
        </pc:picChg>
      </pc:sldChg>
      <pc:sldChg chg="modSp new">
        <pc:chgData name="Jason Albert" userId="368582795c2aab0c" providerId="Windows Live" clId="Web-{F09AC13E-1F0A-4D58-B133-F3984AECC2DD}" dt="2018-11-19T22:18:49.350" v="2114" actId="20577"/>
        <pc:sldMkLst>
          <pc:docMk/>
          <pc:sldMk cId="2900627357" sldId="264"/>
        </pc:sldMkLst>
        <pc:spChg chg="mod">
          <ac:chgData name="Jason Albert" userId="368582795c2aab0c" providerId="Windows Live" clId="Web-{F09AC13E-1F0A-4D58-B133-F3984AECC2DD}" dt="2018-11-19T22:08:24.782" v="1607" actId="20577"/>
          <ac:spMkLst>
            <pc:docMk/>
            <pc:sldMk cId="2900627357" sldId="264"/>
            <ac:spMk id="2" creationId="{54FB22BD-CB70-4988-9CD1-22C94E9CCD93}"/>
          </ac:spMkLst>
        </pc:spChg>
        <pc:spChg chg="mod">
          <ac:chgData name="Jason Albert" userId="368582795c2aab0c" providerId="Windows Live" clId="Web-{F09AC13E-1F0A-4D58-B133-F3984AECC2DD}" dt="2018-11-19T22:18:49.350" v="2114" actId="20577"/>
          <ac:spMkLst>
            <pc:docMk/>
            <pc:sldMk cId="2900627357" sldId="264"/>
            <ac:spMk id="3" creationId="{A86C4CED-81D2-4A97-9A0F-855C56140648}"/>
          </ac:spMkLst>
        </pc:spChg>
      </pc:sldChg>
    </pc:docChg>
  </pc:docChgLst>
  <pc:docChgLst>
    <pc:chgData name="Jason Albert" userId="368582795c2aab0c" providerId="Windows Live" clId="Web-{2C7262F7-A6E9-4A9D-9A5A-26242B1DCA17}"/>
    <pc:docChg chg="modSld">
      <pc:chgData name="Jason Albert" userId="368582795c2aab0c" providerId="Windows Live" clId="Web-{2C7262F7-A6E9-4A9D-9A5A-26242B1DCA17}" dt="2018-11-20T01:56:27.805" v="627" actId="20577"/>
      <pc:docMkLst>
        <pc:docMk/>
      </pc:docMkLst>
      <pc:sldChg chg="modSp">
        <pc:chgData name="Jason Albert" userId="368582795c2aab0c" providerId="Windows Live" clId="Web-{2C7262F7-A6E9-4A9D-9A5A-26242B1DCA17}" dt="2018-11-20T01:28:52.686" v="498" actId="20577"/>
        <pc:sldMkLst>
          <pc:docMk/>
          <pc:sldMk cId="2234203848" sldId="257"/>
        </pc:sldMkLst>
        <pc:spChg chg="mod">
          <ac:chgData name="Jason Albert" userId="368582795c2aab0c" providerId="Windows Live" clId="Web-{2C7262F7-A6E9-4A9D-9A5A-26242B1DCA17}" dt="2018-11-20T01:28:52.686" v="498" actId="20577"/>
          <ac:spMkLst>
            <pc:docMk/>
            <pc:sldMk cId="2234203848" sldId="257"/>
            <ac:spMk id="3" creationId="{3552289F-CFA9-44B5-98EC-6EB36EDFEAC4}"/>
          </ac:spMkLst>
        </pc:spChg>
      </pc:sldChg>
      <pc:sldChg chg="modSp">
        <pc:chgData name="Jason Albert" userId="368582795c2aab0c" providerId="Windows Live" clId="Web-{2C7262F7-A6E9-4A9D-9A5A-26242B1DCA17}" dt="2018-11-20T00:57:54.775" v="4" actId="20577"/>
        <pc:sldMkLst>
          <pc:docMk/>
          <pc:sldMk cId="1103610237" sldId="258"/>
        </pc:sldMkLst>
        <pc:spChg chg="mod">
          <ac:chgData name="Jason Albert" userId="368582795c2aab0c" providerId="Windows Live" clId="Web-{2C7262F7-A6E9-4A9D-9A5A-26242B1DCA17}" dt="2018-11-20T00:57:54.775" v="4" actId="20577"/>
          <ac:spMkLst>
            <pc:docMk/>
            <pc:sldMk cId="1103610237" sldId="258"/>
            <ac:spMk id="3" creationId="{FF9D7845-22EC-42F3-A046-E2ACBE1507FD}"/>
          </ac:spMkLst>
        </pc:spChg>
      </pc:sldChg>
      <pc:sldChg chg="addSp delSp modSp">
        <pc:chgData name="Jason Albert" userId="368582795c2aab0c" providerId="Windows Live" clId="Web-{2C7262F7-A6E9-4A9D-9A5A-26242B1DCA17}" dt="2018-11-20T01:56:25.868" v="625" actId="20577"/>
        <pc:sldMkLst>
          <pc:docMk/>
          <pc:sldMk cId="823854571" sldId="263"/>
        </pc:sldMkLst>
        <pc:spChg chg="mod">
          <ac:chgData name="Jason Albert" userId="368582795c2aab0c" providerId="Windows Live" clId="Web-{2C7262F7-A6E9-4A9D-9A5A-26242B1DCA17}" dt="2018-11-20T01:56:25.868" v="625" actId="20577"/>
          <ac:spMkLst>
            <pc:docMk/>
            <pc:sldMk cId="823854571" sldId="263"/>
            <ac:spMk id="3" creationId="{2F9FA8EE-7CD5-4ED7-BB20-0E4B46462CCC}"/>
          </ac:spMkLst>
        </pc:spChg>
        <pc:spChg chg="mod">
          <ac:chgData name="Jason Albert" userId="368582795c2aab0c" providerId="Windows Live" clId="Web-{2C7262F7-A6E9-4A9D-9A5A-26242B1DCA17}" dt="2018-11-20T01:56:19.493" v="608" actId="20577"/>
          <ac:spMkLst>
            <pc:docMk/>
            <pc:sldMk cId="823854571" sldId="263"/>
            <ac:spMk id="4" creationId="{A74E4173-1AC7-4E77-B302-68C8A27F50D8}"/>
          </ac:spMkLst>
        </pc:spChg>
        <pc:picChg chg="del">
          <ac:chgData name="Jason Albert" userId="368582795c2aab0c" providerId="Windows Live" clId="Web-{2C7262F7-A6E9-4A9D-9A5A-26242B1DCA17}" dt="2018-11-20T01:52:55.195" v="500"/>
          <ac:picMkLst>
            <pc:docMk/>
            <pc:sldMk cId="823854571" sldId="263"/>
            <ac:picMk id="5" creationId="{04FCD2C6-2B14-424E-B6EF-896B8CC485EE}"/>
          </ac:picMkLst>
        </pc:picChg>
        <pc:picChg chg="add mod">
          <ac:chgData name="Jason Albert" userId="368582795c2aab0c" providerId="Windows Live" clId="Web-{2C7262F7-A6E9-4A9D-9A5A-26242B1DCA17}" dt="2018-11-20T01:53:18.382" v="506" actId="1076"/>
          <ac:picMkLst>
            <pc:docMk/>
            <pc:sldMk cId="823854571" sldId="263"/>
            <ac:picMk id="6" creationId="{2AE521D2-99F5-4EAE-89BF-74520C245FB0}"/>
          </ac:picMkLst>
        </pc:picChg>
      </pc:sldChg>
      <pc:sldChg chg="modSp">
        <pc:chgData name="Jason Albert" userId="368582795c2aab0c" providerId="Windows Live" clId="Web-{2C7262F7-A6E9-4A9D-9A5A-26242B1DCA17}" dt="2018-11-20T01:21:35.415" v="469" actId="20577"/>
        <pc:sldMkLst>
          <pc:docMk/>
          <pc:sldMk cId="2900627357" sldId="264"/>
        </pc:sldMkLst>
        <pc:spChg chg="mod">
          <ac:chgData name="Jason Albert" userId="368582795c2aab0c" providerId="Windows Live" clId="Web-{2C7262F7-A6E9-4A9D-9A5A-26242B1DCA17}" dt="2018-11-20T01:21:35.415" v="469" actId="20577"/>
          <ac:spMkLst>
            <pc:docMk/>
            <pc:sldMk cId="2900627357" sldId="264"/>
            <ac:spMk id="3" creationId="{A86C4CED-81D2-4A97-9A0F-855C5614064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OK Cupid Analysis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Machine Learning Fundamentals</a:t>
            </a:r>
          </a:p>
          <a:p>
            <a:r>
              <a:rPr lang="en-US" dirty="0">
                <a:cs typeface="Calibri"/>
              </a:rPr>
              <a:t>Jason Albert</a:t>
            </a:r>
          </a:p>
          <a:p>
            <a:r>
              <a:rPr lang="en-US" dirty="0">
                <a:cs typeface="Calibri"/>
              </a:rPr>
              <a:t>11/18/2018</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91A7D-C701-4FC9-9878-1B1FB1639AD4}"/>
              </a:ext>
            </a:extLst>
          </p:cNvPr>
          <p:cNvSpPr>
            <a:spLocks noGrp="1"/>
          </p:cNvSpPr>
          <p:nvPr>
            <p:ph type="title"/>
          </p:nvPr>
        </p:nvSpPr>
        <p:spPr/>
        <p:txBody>
          <a:bodyPr/>
          <a:lstStyle/>
          <a:p>
            <a:r>
              <a:rPr lang="en-US" dirty="0">
                <a:cs typeface="Calibri Light"/>
              </a:rPr>
              <a:t>Table of Contents</a:t>
            </a:r>
            <a:endParaRPr lang="en-US" dirty="0"/>
          </a:p>
        </p:txBody>
      </p:sp>
      <p:sp>
        <p:nvSpPr>
          <p:cNvPr id="3" name="Content Placeholder 2">
            <a:extLst>
              <a:ext uri="{FF2B5EF4-FFF2-40B4-BE49-F238E27FC236}">
                <a16:creationId xmlns:a16="http://schemas.microsoft.com/office/drawing/2014/main" id="{FF9D7845-22EC-42F3-A046-E2ACBE1507FD}"/>
              </a:ext>
            </a:extLst>
          </p:cNvPr>
          <p:cNvSpPr>
            <a:spLocks noGrp="1"/>
          </p:cNvSpPr>
          <p:nvPr>
            <p:ph idx="1"/>
          </p:nvPr>
        </p:nvSpPr>
        <p:spPr/>
        <p:txBody>
          <a:bodyPr vert="horz" lIns="91440" tIns="45720" rIns="91440" bIns="45720" rtlCol="0" anchor="t">
            <a:normAutofit/>
          </a:bodyPr>
          <a:lstStyle/>
          <a:p>
            <a:r>
              <a:rPr lang="en-US" dirty="0">
                <a:cs typeface="Calibri"/>
              </a:rPr>
              <a:t>Exploration of the Dataset</a:t>
            </a:r>
          </a:p>
          <a:p>
            <a:r>
              <a:rPr lang="en-US" dirty="0">
                <a:cs typeface="Calibri"/>
              </a:rPr>
              <a:t>Question to Answer</a:t>
            </a:r>
          </a:p>
          <a:p>
            <a:r>
              <a:rPr lang="en-US" dirty="0">
                <a:cs typeface="Calibri"/>
              </a:rPr>
              <a:t>Augmenting the Dataset </a:t>
            </a:r>
          </a:p>
          <a:p>
            <a:r>
              <a:rPr lang="en-US" dirty="0">
                <a:cs typeface="Calibri"/>
              </a:rPr>
              <a:t>Classification Approaches</a:t>
            </a:r>
          </a:p>
          <a:p>
            <a:r>
              <a:rPr lang="en-US" dirty="0">
                <a:cs typeface="Calibri"/>
              </a:rPr>
              <a:t>Conclusion</a:t>
            </a:r>
          </a:p>
          <a:p>
            <a:endParaRPr lang="en-US" dirty="0">
              <a:cs typeface="Calibri"/>
            </a:endParaRPr>
          </a:p>
        </p:txBody>
      </p:sp>
    </p:spTree>
    <p:extLst>
      <p:ext uri="{BB962C8B-B14F-4D97-AF65-F5344CB8AC3E}">
        <p14:creationId xmlns:p14="http://schemas.microsoft.com/office/powerpoint/2010/main" val="110361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CEEEC-DDB2-4D4B-B8D4-25876A51F614}"/>
              </a:ext>
            </a:extLst>
          </p:cNvPr>
          <p:cNvSpPr>
            <a:spLocks noGrp="1"/>
          </p:cNvSpPr>
          <p:nvPr>
            <p:ph type="title"/>
          </p:nvPr>
        </p:nvSpPr>
        <p:spPr/>
        <p:txBody>
          <a:bodyPr/>
          <a:lstStyle/>
          <a:p>
            <a:r>
              <a:rPr lang="en-US">
                <a:cs typeface="Calibri Light"/>
              </a:rPr>
              <a:t>Exploration of the Dataset</a:t>
            </a:r>
            <a:endParaRPr lang="en-US"/>
          </a:p>
        </p:txBody>
      </p:sp>
      <p:sp>
        <p:nvSpPr>
          <p:cNvPr id="3" name="Content Placeholder 2">
            <a:extLst>
              <a:ext uri="{FF2B5EF4-FFF2-40B4-BE49-F238E27FC236}">
                <a16:creationId xmlns:a16="http://schemas.microsoft.com/office/drawing/2014/main" id="{3552289F-CFA9-44B5-98EC-6EB36EDFEAC4}"/>
              </a:ext>
            </a:extLst>
          </p:cNvPr>
          <p:cNvSpPr>
            <a:spLocks noGrp="1"/>
          </p:cNvSpPr>
          <p:nvPr>
            <p:ph sz="half" idx="1"/>
          </p:nvPr>
        </p:nvSpPr>
        <p:spPr>
          <a:xfrm>
            <a:off x="838200" y="1825625"/>
            <a:ext cx="11087100" cy="1739901"/>
          </a:xfrm>
        </p:spPr>
        <p:txBody>
          <a:bodyPr vert="horz" lIns="91440" tIns="45720" rIns="91440" bIns="45720" rtlCol="0" anchor="t">
            <a:normAutofit/>
          </a:bodyPr>
          <a:lstStyle/>
          <a:p>
            <a:r>
              <a:rPr lang="en-US" sz="1600" dirty="0">
                <a:cs typeface="Calibri"/>
              </a:rPr>
              <a:t>What interested me in this dataset was the substance usage fields and how they might be related. </a:t>
            </a:r>
          </a:p>
          <a:p>
            <a:r>
              <a:rPr lang="en-US" sz="1600" dirty="0">
                <a:cs typeface="Calibri"/>
              </a:rPr>
              <a:t>I looked at several of these fields and counted the response values using the </a:t>
            </a:r>
            <a:r>
              <a:rPr lang="en-US" sz="1600" err="1">
                <a:cs typeface="Calibri"/>
              </a:rPr>
              <a:t>value_counts</a:t>
            </a:r>
            <a:r>
              <a:rPr lang="en-US" sz="1600" dirty="0">
                <a:cs typeface="Calibri"/>
              </a:rPr>
              <a:t>() function. Then splitting this into x and y to plot on a bar chart with </a:t>
            </a:r>
            <a:r>
              <a:rPr lang="en-US" sz="1600" err="1">
                <a:cs typeface="Calibri"/>
              </a:rPr>
              <a:t>matplotlibs</a:t>
            </a:r>
            <a:r>
              <a:rPr lang="en-US" sz="1600" dirty="0">
                <a:cs typeface="Calibri"/>
              </a:rPr>
              <a:t> </a:t>
            </a:r>
            <a:r>
              <a:rPr lang="en-US" sz="1600" err="1">
                <a:cs typeface="Calibri"/>
              </a:rPr>
              <a:t>plt.bar</a:t>
            </a:r>
            <a:r>
              <a:rPr lang="en-US" sz="1600" dirty="0">
                <a:cs typeface="Calibri"/>
              </a:rPr>
              <a:t>() function.</a:t>
            </a:r>
          </a:p>
          <a:p>
            <a:r>
              <a:rPr lang="en-US" sz="1600">
                <a:cs typeface="Calibri"/>
              </a:rPr>
              <a:t>These features are all very imbalanced. Most people drink only socially. Smoking is very rare and around 15% of people use drugs. One </a:t>
            </a:r>
            <a:r>
              <a:rPr lang="en-US" sz="1600" dirty="0">
                <a:cs typeface="Calibri"/>
              </a:rPr>
              <a:t>other interesting thing is that a large number of people left the drugs question blank. This could skew results.</a:t>
            </a:r>
          </a:p>
        </p:txBody>
      </p:sp>
      <p:pic>
        <p:nvPicPr>
          <p:cNvPr id="6" name="Picture 6" descr="A screenshot of a cell phone&#10;&#10;Description generated with very high confidence">
            <a:extLst>
              <a:ext uri="{FF2B5EF4-FFF2-40B4-BE49-F238E27FC236}">
                <a16:creationId xmlns:a16="http://schemas.microsoft.com/office/drawing/2014/main" id="{8B27E2DF-C3C6-404A-B15C-09FFA7722431}"/>
              </a:ext>
            </a:extLst>
          </p:cNvPr>
          <p:cNvPicPr>
            <a:picLocks noChangeAspect="1"/>
          </p:cNvPicPr>
          <p:nvPr/>
        </p:nvPicPr>
        <p:blipFill>
          <a:blip r:embed="rId2"/>
          <a:stretch>
            <a:fillRect/>
          </a:stretch>
        </p:blipFill>
        <p:spPr>
          <a:xfrm>
            <a:off x="204039" y="3641153"/>
            <a:ext cx="3902261" cy="2677297"/>
          </a:xfrm>
          <a:prstGeom prst="rect">
            <a:avLst/>
          </a:prstGeom>
        </p:spPr>
      </p:pic>
      <p:pic>
        <p:nvPicPr>
          <p:cNvPr id="8" name="Picture 8" descr="A screenshot of a cell phone&#10;&#10;Description generated with high confidence">
            <a:extLst>
              <a:ext uri="{FF2B5EF4-FFF2-40B4-BE49-F238E27FC236}">
                <a16:creationId xmlns:a16="http://schemas.microsoft.com/office/drawing/2014/main" id="{503F90B4-5E4A-4CFB-91B2-E875622028B7}"/>
              </a:ext>
            </a:extLst>
          </p:cNvPr>
          <p:cNvPicPr>
            <a:picLocks noChangeAspect="1"/>
          </p:cNvPicPr>
          <p:nvPr/>
        </p:nvPicPr>
        <p:blipFill>
          <a:blip r:embed="rId3"/>
          <a:stretch>
            <a:fillRect/>
          </a:stretch>
        </p:blipFill>
        <p:spPr>
          <a:xfrm>
            <a:off x="4272242" y="3661372"/>
            <a:ext cx="3847633" cy="3055582"/>
          </a:xfrm>
          <a:prstGeom prst="rect">
            <a:avLst/>
          </a:prstGeom>
        </p:spPr>
      </p:pic>
      <p:pic>
        <p:nvPicPr>
          <p:cNvPr id="5" name="Picture 6" descr="A screenshot of a cell phone&#10;&#10;Description generated with very high confidence">
            <a:extLst>
              <a:ext uri="{FF2B5EF4-FFF2-40B4-BE49-F238E27FC236}">
                <a16:creationId xmlns:a16="http://schemas.microsoft.com/office/drawing/2014/main" id="{298D3A05-374E-479B-A368-5778B7C58D18}"/>
              </a:ext>
            </a:extLst>
          </p:cNvPr>
          <p:cNvPicPr>
            <a:picLocks noChangeAspect="1"/>
          </p:cNvPicPr>
          <p:nvPr/>
        </p:nvPicPr>
        <p:blipFill>
          <a:blip r:embed="rId4"/>
          <a:stretch>
            <a:fillRect/>
          </a:stretch>
        </p:blipFill>
        <p:spPr>
          <a:xfrm>
            <a:off x="8238564" y="3660688"/>
            <a:ext cx="3854822" cy="3086648"/>
          </a:xfrm>
          <a:prstGeom prst="rect">
            <a:avLst/>
          </a:prstGeom>
        </p:spPr>
      </p:pic>
    </p:spTree>
    <p:extLst>
      <p:ext uri="{BB962C8B-B14F-4D97-AF65-F5344CB8AC3E}">
        <p14:creationId xmlns:p14="http://schemas.microsoft.com/office/powerpoint/2010/main" val="2234203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6A9BA-BB1C-420A-B9F0-DA1DD3F2891E}"/>
              </a:ext>
            </a:extLst>
          </p:cNvPr>
          <p:cNvSpPr>
            <a:spLocks noGrp="1"/>
          </p:cNvSpPr>
          <p:nvPr>
            <p:ph type="title"/>
          </p:nvPr>
        </p:nvSpPr>
        <p:spPr/>
        <p:txBody>
          <a:bodyPr/>
          <a:lstStyle/>
          <a:p>
            <a:r>
              <a:rPr lang="en-US">
                <a:cs typeface="Calibri Light"/>
              </a:rPr>
              <a:t>Questions</a:t>
            </a:r>
            <a:endParaRPr lang="en-US"/>
          </a:p>
        </p:txBody>
      </p:sp>
      <p:sp>
        <p:nvSpPr>
          <p:cNvPr id="3" name="Content Placeholder 2">
            <a:extLst>
              <a:ext uri="{FF2B5EF4-FFF2-40B4-BE49-F238E27FC236}">
                <a16:creationId xmlns:a16="http://schemas.microsoft.com/office/drawing/2014/main" id="{60DBBF7C-AAFC-4BFD-8835-EFB9186C3913}"/>
              </a:ext>
            </a:extLst>
          </p:cNvPr>
          <p:cNvSpPr>
            <a:spLocks noGrp="1"/>
          </p:cNvSpPr>
          <p:nvPr>
            <p:ph idx="1"/>
          </p:nvPr>
        </p:nvSpPr>
        <p:spPr/>
        <p:txBody>
          <a:bodyPr vert="horz" lIns="91440" tIns="45720" rIns="91440" bIns="45720" rtlCol="0" anchor="t">
            <a:normAutofit/>
          </a:bodyPr>
          <a:lstStyle/>
          <a:p>
            <a:r>
              <a:rPr lang="en-US" dirty="0">
                <a:cs typeface="Calibri"/>
              </a:rPr>
              <a:t>After reviewing the data what really stood out was the lifestyle type features</a:t>
            </a:r>
          </a:p>
          <a:p>
            <a:pPr lvl="1"/>
            <a:r>
              <a:rPr lang="en-US" dirty="0">
                <a:cs typeface="Calibri"/>
              </a:rPr>
              <a:t>Diet, Drinking, Smoking, Drugs, etc. </a:t>
            </a:r>
          </a:p>
          <a:p>
            <a:r>
              <a:rPr lang="en-US" dirty="0">
                <a:cs typeface="Calibri"/>
              </a:rPr>
              <a:t>I wanted to see if we could predict if someone was a drug user based on the other social factors at play</a:t>
            </a:r>
          </a:p>
          <a:p>
            <a:r>
              <a:rPr lang="en-US" dirty="0">
                <a:cs typeface="Calibri"/>
              </a:rPr>
              <a:t>The factors I decided on were:</a:t>
            </a:r>
          </a:p>
          <a:p>
            <a:pPr lvl="1"/>
            <a:r>
              <a:rPr lang="en-US" dirty="0">
                <a:cs typeface="Calibri"/>
              </a:rPr>
              <a:t>Age, religion, offspring, education, job, drinks and smokes</a:t>
            </a:r>
          </a:p>
          <a:p>
            <a:pPr lvl="1"/>
            <a:r>
              <a:rPr lang="en-US" dirty="0">
                <a:cs typeface="Calibri"/>
              </a:rPr>
              <a:t>I thought all of these could have an impact on someone doing drugs</a:t>
            </a:r>
          </a:p>
        </p:txBody>
      </p:sp>
    </p:spTree>
    <p:extLst>
      <p:ext uri="{BB962C8B-B14F-4D97-AF65-F5344CB8AC3E}">
        <p14:creationId xmlns:p14="http://schemas.microsoft.com/office/powerpoint/2010/main" val="1954843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D6CCE-499C-4587-B2DD-B1EB39BAA057}"/>
              </a:ext>
            </a:extLst>
          </p:cNvPr>
          <p:cNvSpPr>
            <a:spLocks noGrp="1"/>
          </p:cNvSpPr>
          <p:nvPr>
            <p:ph type="title"/>
          </p:nvPr>
        </p:nvSpPr>
        <p:spPr/>
        <p:txBody>
          <a:bodyPr/>
          <a:lstStyle/>
          <a:p>
            <a:r>
              <a:rPr lang="en-US">
                <a:cs typeface="Calibri Light"/>
              </a:rPr>
              <a:t>Data Transformation</a:t>
            </a:r>
            <a:endParaRPr lang="en-US"/>
          </a:p>
        </p:txBody>
      </p:sp>
      <p:sp>
        <p:nvSpPr>
          <p:cNvPr id="4" name="Text Placeholder 3">
            <a:extLst>
              <a:ext uri="{FF2B5EF4-FFF2-40B4-BE49-F238E27FC236}">
                <a16:creationId xmlns:a16="http://schemas.microsoft.com/office/drawing/2014/main" id="{9187637B-BFAD-4835-BF18-DEFEA0A72672}"/>
              </a:ext>
            </a:extLst>
          </p:cNvPr>
          <p:cNvSpPr>
            <a:spLocks noGrp="1"/>
          </p:cNvSpPr>
          <p:nvPr>
            <p:ph type="body" sz="half" idx="2"/>
          </p:nvPr>
        </p:nvSpPr>
        <p:spPr/>
        <p:txBody>
          <a:bodyPr vert="horz" lIns="91440" tIns="45720" rIns="91440" bIns="45720" rtlCol="0" anchor="t">
            <a:normAutofit fontScale="92500" lnSpcReduction="10000"/>
          </a:bodyPr>
          <a:lstStyle/>
          <a:p>
            <a:pPr marL="228600" indent="-228600">
              <a:buChar char="•"/>
            </a:pPr>
            <a:r>
              <a:rPr lang="en-US" dirty="0">
                <a:cs typeface="Calibri"/>
              </a:rPr>
              <a:t>Nearly all of the features I chose are in text form. They needed to be encoded into integers to be used in the model.</a:t>
            </a:r>
          </a:p>
          <a:p>
            <a:pPr marL="228600" indent="-228600">
              <a:buChar char="•"/>
            </a:pPr>
            <a:r>
              <a:rPr lang="en-US" dirty="0">
                <a:cs typeface="Calibri"/>
              </a:rPr>
              <a:t>If there were a small number of options I manually mapped them to </a:t>
            </a:r>
            <a:r>
              <a:rPr lang="en-US" dirty="0" err="1">
                <a:cs typeface="Calibri"/>
              </a:rPr>
              <a:t>ints</a:t>
            </a:r>
            <a:r>
              <a:rPr lang="en-US" dirty="0">
                <a:cs typeface="Calibri"/>
              </a:rPr>
              <a:t> with the map function</a:t>
            </a:r>
          </a:p>
          <a:p>
            <a:pPr marL="685800" lvl="1" indent="-228600">
              <a:buChar char="•"/>
            </a:pPr>
            <a:r>
              <a:rPr lang="en-US" sz="1600" dirty="0">
                <a:cs typeface="Calibri"/>
              </a:rPr>
              <a:t>This was the case with "smokes" and "drinks"</a:t>
            </a:r>
          </a:p>
          <a:p>
            <a:pPr marL="228600" indent="-228600">
              <a:buChar char="•"/>
            </a:pPr>
            <a:r>
              <a:rPr lang="en-US" dirty="0">
                <a:cs typeface="Calibri"/>
              </a:rPr>
              <a:t>If there is a large number of options to select from I used the label encoder function from </a:t>
            </a:r>
            <a:r>
              <a:rPr lang="en-US" dirty="0" err="1">
                <a:cs typeface="Calibri"/>
              </a:rPr>
              <a:t>sklearn.preprocessing</a:t>
            </a:r>
            <a:r>
              <a:rPr lang="en-US" dirty="0">
                <a:cs typeface="Calibri"/>
              </a:rPr>
              <a:t>. This function makes is significantly easier to encode a large number of labels at once.</a:t>
            </a:r>
          </a:p>
          <a:p>
            <a:pPr marL="228600" indent="-228600">
              <a:buChar char="•"/>
            </a:pPr>
            <a:r>
              <a:rPr lang="en-US" dirty="0">
                <a:cs typeface="Calibri"/>
              </a:rPr>
              <a:t>For the value I was trying to predict, I transformed the "Drugs" field into a binary classification problem. Since</a:t>
            </a:r>
          </a:p>
          <a:p>
            <a:endParaRPr lang="en-US" dirty="0">
              <a:cs typeface="Calibri"/>
            </a:endParaRPr>
          </a:p>
        </p:txBody>
      </p:sp>
      <p:graphicFrame>
        <p:nvGraphicFramePr>
          <p:cNvPr id="13" name="Table 13">
            <a:extLst>
              <a:ext uri="{FF2B5EF4-FFF2-40B4-BE49-F238E27FC236}">
                <a16:creationId xmlns:a16="http://schemas.microsoft.com/office/drawing/2014/main" id="{E9D70F94-FEEF-488E-9F7B-5D3E743DEFE9}"/>
              </a:ext>
            </a:extLst>
          </p:cNvPr>
          <p:cNvGraphicFramePr>
            <a:graphicFrameLocks noGrp="1"/>
          </p:cNvGraphicFramePr>
          <p:nvPr>
            <p:ph idx="1"/>
            <p:extLst>
              <p:ext uri="{D42A27DB-BD31-4B8C-83A1-F6EECF244321}">
                <p14:modId xmlns:p14="http://schemas.microsoft.com/office/powerpoint/2010/main" val="762911537"/>
              </p:ext>
            </p:extLst>
          </p:nvPr>
        </p:nvGraphicFramePr>
        <p:xfrm>
          <a:off x="5508625" y="2079625"/>
          <a:ext cx="6076563" cy="3095931"/>
        </p:xfrm>
        <a:graphic>
          <a:graphicData uri="http://schemas.openxmlformats.org/drawingml/2006/table">
            <a:tbl>
              <a:tblPr firstRow="1" bandRow="1">
                <a:tableStyleId>{5C22544A-7EE6-4342-B048-85BDC9FD1C3A}</a:tableStyleId>
              </a:tblPr>
              <a:tblGrid>
                <a:gridCol w="3017522">
                  <a:extLst>
                    <a:ext uri="{9D8B030D-6E8A-4147-A177-3AD203B41FA5}">
                      <a16:colId xmlns:a16="http://schemas.microsoft.com/office/drawing/2014/main" val="2618876865"/>
                    </a:ext>
                  </a:extLst>
                </a:gridCol>
                <a:gridCol w="3059041">
                  <a:extLst>
                    <a:ext uri="{9D8B030D-6E8A-4147-A177-3AD203B41FA5}">
                      <a16:colId xmlns:a16="http://schemas.microsoft.com/office/drawing/2014/main" val="384466021"/>
                    </a:ext>
                  </a:extLst>
                </a:gridCol>
              </a:tblGrid>
              <a:tr h="500062">
                <a:tc>
                  <a:txBody>
                    <a:bodyPr/>
                    <a:lstStyle/>
                    <a:p>
                      <a:r>
                        <a:rPr lang="en-US" dirty="0"/>
                        <a:t>Original Class (smoking field)</a:t>
                      </a:r>
                    </a:p>
                  </a:txBody>
                  <a:tcPr/>
                </a:tc>
                <a:tc>
                  <a:txBody>
                    <a:bodyPr/>
                    <a:lstStyle/>
                    <a:p>
                      <a:r>
                        <a:rPr lang="en-US" dirty="0"/>
                        <a:t>Mapped Value</a:t>
                      </a:r>
                    </a:p>
                  </a:txBody>
                  <a:tcPr/>
                </a:tc>
                <a:extLst>
                  <a:ext uri="{0D108BD9-81ED-4DB2-BD59-A6C34878D82A}">
                    <a16:rowId xmlns:a16="http://schemas.microsoft.com/office/drawing/2014/main" val="3660288249"/>
                  </a:ext>
                </a:extLst>
              </a:tr>
              <a:tr h="370840">
                <a:tc>
                  <a:txBody>
                    <a:bodyPr/>
                    <a:lstStyle/>
                    <a:p>
                      <a:r>
                        <a:rPr lang="en-US" dirty="0"/>
                        <a:t>no</a:t>
                      </a:r>
                    </a:p>
                  </a:txBody>
                  <a:tcPr/>
                </a:tc>
                <a:tc>
                  <a:txBody>
                    <a:bodyPr/>
                    <a:lstStyle/>
                    <a:p>
                      <a:r>
                        <a:rPr lang="en-US" dirty="0"/>
                        <a:t>0</a:t>
                      </a:r>
                    </a:p>
                  </a:txBody>
                  <a:tcPr/>
                </a:tc>
                <a:extLst>
                  <a:ext uri="{0D108BD9-81ED-4DB2-BD59-A6C34878D82A}">
                    <a16:rowId xmlns:a16="http://schemas.microsoft.com/office/drawing/2014/main" val="1872893635"/>
                  </a:ext>
                </a:extLst>
              </a:tr>
              <a:tr h="370839">
                <a:tc>
                  <a:txBody>
                    <a:bodyPr/>
                    <a:lstStyle/>
                    <a:p>
                      <a:pPr lvl="0">
                        <a:buNone/>
                      </a:pPr>
                      <a:r>
                        <a:rPr lang="en-US" dirty="0"/>
                        <a:t>rarely</a:t>
                      </a:r>
                    </a:p>
                  </a:txBody>
                  <a:tcPr/>
                </a:tc>
                <a:tc>
                  <a:txBody>
                    <a:bodyPr/>
                    <a:lstStyle/>
                    <a:p>
                      <a:pPr lvl="0">
                        <a:buNone/>
                      </a:pPr>
                      <a:r>
                        <a:rPr lang="en-US" dirty="0"/>
                        <a:t>1</a:t>
                      </a:r>
                    </a:p>
                  </a:txBody>
                  <a:tcPr/>
                </a:tc>
                <a:extLst>
                  <a:ext uri="{0D108BD9-81ED-4DB2-BD59-A6C34878D82A}">
                    <a16:rowId xmlns:a16="http://schemas.microsoft.com/office/drawing/2014/main" val="74966190"/>
                  </a:ext>
                </a:extLst>
              </a:tr>
              <a:tr h="370838">
                <a:tc>
                  <a:txBody>
                    <a:bodyPr/>
                    <a:lstStyle/>
                    <a:p>
                      <a:pPr lvl="0">
                        <a:buNone/>
                      </a:pPr>
                      <a:r>
                        <a:rPr lang="en-US" dirty="0"/>
                        <a:t>socially</a:t>
                      </a:r>
                    </a:p>
                  </a:txBody>
                  <a:tcPr/>
                </a:tc>
                <a:tc>
                  <a:txBody>
                    <a:bodyPr/>
                    <a:lstStyle/>
                    <a:p>
                      <a:pPr lvl="0">
                        <a:buNone/>
                      </a:pPr>
                      <a:r>
                        <a:rPr lang="en-US" dirty="0"/>
                        <a:t>2</a:t>
                      </a:r>
                    </a:p>
                  </a:txBody>
                  <a:tcPr/>
                </a:tc>
                <a:extLst>
                  <a:ext uri="{0D108BD9-81ED-4DB2-BD59-A6C34878D82A}">
                    <a16:rowId xmlns:a16="http://schemas.microsoft.com/office/drawing/2014/main" val="1396426855"/>
                  </a:ext>
                </a:extLst>
              </a:tr>
              <a:tr h="370838">
                <a:tc>
                  <a:txBody>
                    <a:bodyPr/>
                    <a:lstStyle/>
                    <a:p>
                      <a:pPr lvl="0">
                        <a:buNone/>
                      </a:pPr>
                      <a:r>
                        <a:rPr lang="en-US" dirty="0"/>
                        <a:t>often</a:t>
                      </a:r>
                    </a:p>
                  </a:txBody>
                  <a:tcPr/>
                </a:tc>
                <a:tc>
                  <a:txBody>
                    <a:bodyPr/>
                    <a:lstStyle/>
                    <a:p>
                      <a:pPr lvl="0">
                        <a:buNone/>
                      </a:pPr>
                      <a:r>
                        <a:rPr lang="en-US" dirty="0"/>
                        <a:t>3</a:t>
                      </a:r>
                    </a:p>
                  </a:txBody>
                  <a:tcPr/>
                </a:tc>
                <a:extLst>
                  <a:ext uri="{0D108BD9-81ED-4DB2-BD59-A6C34878D82A}">
                    <a16:rowId xmlns:a16="http://schemas.microsoft.com/office/drawing/2014/main" val="2100086419"/>
                  </a:ext>
                </a:extLst>
              </a:tr>
              <a:tr h="370838">
                <a:tc>
                  <a:txBody>
                    <a:bodyPr/>
                    <a:lstStyle/>
                    <a:p>
                      <a:pPr lvl="0">
                        <a:buNone/>
                      </a:pPr>
                      <a:r>
                        <a:rPr lang="en-US" dirty="0"/>
                        <a:t>Very often</a:t>
                      </a:r>
                    </a:p>
                  </a:txBody>
                  <a:tcPr/>
                </a:tc>
                <a:tc>
                  <a:txBody>
                    <a:bodyPr/>
                    <a:lstStyle/>
                    <a:p>
                      <a:pPr lvl="0">
                        <a:buNone/>
                      </a:pPr>
                      <a:r>
                        <a:rPr lang="en-US" dirty="0"/>
                        <a:t>4</a:t>
                      </a:r>
                    </a:p>
                  </a:txBody>
                  <a:tcPr/>
                </a:tc>
                <a:extLst>
                  <a:ext uri="{0D108BD9-81ED-4DB2-BD59-A6C34878D82A}">
                    <a16:rowId xmlns:a16="http://schemas.microsoft.com/office/drawing/2014/main" val="3270493420"/>
                  </a:ext>
                </a:extLst>
              </a:tr>
              <a:tr h="370838">
                <a:tc>
                  <a:txBody>
                    <a:bodyPr/>
                    <a:lstStyle/>
                    <a:p>
                      <a:pPr lvl="0">
                        <a:buNone/>
                      </a:pPr>
                      <a:r>
                        <a:rPr lang="en-US" dirty="0"/>
                        <a:t>desperately</a:t>
                      </a:r>
                    </a:p>
                  </a:txBody>
                  <a:tcPr/>
                </a:tc>
                <a:tc>
                  <a:txBody>
                    <a:bodyPr/>
                    <a:lstStyle/>
                    <a:p>
                      <a:pPr lvl="0">
                        <a:buNone/>
                      </a:pPr>
                      <a:r>
                        <a:rPr lang="en-US" dirty="0"/>
                        <a:t>5</a:t>
                      </a:r>
                    </a:p>
                  </a:txBody>
                  <a:tcPr/>
                </a:tc>
                <a:extLst>
                  <a:ext uri="{0D108BD9-81ED-4DB2-BD59-A6C34878D82A}">
                    <a16:rowId xmlns:a16="http://schemas.microsoft.com/office/drawing/2014/main" val="2933756046"/>
                  </a:ext>
                </a:extLst>
              </a:tr>
              <a:tr h="370838">
                <a:tc>
                  <a:txBody>
                    <a:bodyPr/>
                    <a:lstStyle/>
                    <a:p>
                      <a:pPr lvl="0">
                        <a:buNone/>
                      </a:pPr>
                      <a:r>
                        <a:rPr lang="en-US" dirty="0"/>
                        <a:t>[Nan]</a:t>
                      </a:r>
                    </a:p>
                  </a:txBody>
                  <a:tcPr/>
                </a:tc>
                <a:tc>
                  <a:txBody>
                    <a:bodyPr/>
                    <a:lstStyle/>
                    <a:p>
                      <a:pPr lvl="0">
                        <a:buNone/>
                      </a:pPr>
                      <a:r>
                        <a:rPr lang="en-US" dirty="0"/>
                        <a:t>6</a:t>
                      </a:r>
                    </a:p>
                  </a:txBody>
                  <a:tcPr/>
                </a:tc>
                <a:extLst>
                  <a:ext uri="{0D108BD9-81ED-4DB2-BD59-A6C34878D82A}">
                    <a16:rowId xmlns:a16="http://schemas.microsoft.com/office/drawing/2014/main" val="3671119262"/>
                  </a:ext>
                </a:extLst>
              </a:tr>
            </a:tbl>
          </a:graphicData>
        </a:graphic>
      </p:graphicFrame>
    </p:spTree>
    <p:extLst>
      <p:ext uri="{BB962C8B-B14F-4D97-AF65-F5344CB8AC3E}">
        <p14:creationId xmlns:p14="http://schemas.microsoft.com/office/powerpoint/2010/main" val="1402171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2DA76-896D-4AD5-927A-7C93FE7B5CBD}"/>
              </a:ext>
            </a:extLst>
          </p:cNvPr>
          <p:cNvSpPr>
            <a:spLocks noGrp="1"/>
          </p:cNvSpPr>
          <p:nvPr>
            <p:ph type="title"/>
          </p:nvPr>
        </p:nvSpPr>
        <p:spPr/>
        <p:txBody>
          <a:bodyPr/>
          <a:lstStyle/>
          <a:p>
            <a:r>
              <a:rPr lang="en-US" dirty="0">
                <a:cs typeface="Calibri Light"/>
              </a:rPr>
              <a:t>Binary Classification</a:t>
            </a:r>
            <a:endParaRPr lang="en-US" dirty="0"/>
          </a:p>
        </p:txBody>
      </p:sp>
      <p:graphicFrame>
        <p:nvGraphicFramePr>
          <p:cNvPr id="5" name="Table 5">
            <a:extLst>
              <a:ext uri="{FF2B5EF4-FFF2-40B4-BE49-F238E27FC236}">
                <a16:creationId xmlns:a16="http://schemas.microsoft.com/office/drawing/2014/main" id="{C8EE4734-355C-4D41-8B7B-B4E69C2514C6}"/>
              </a:ext>
            </a:extLst>
          </p:cNvPr>
          <p:cNvGraphicFramePr>
            <a:graphicFrameLocks noGrp="1"/>
          </p:cNvGraphicFramePr>
          <p:nvPr>
            <p:ph idx="1"/>
            <p:extLst>
              <p:ext uri="{D42A27DB-BD31-4B8C-83A1-F6EECF244321}">
                <p14:modId xmlns:p14="http://schemas.microsoft.com/office/powerpoint/2010/main" val="1062440060"/>
              </p:ext>
            </p:extLst>
          </p:nvPr>
        </p:nvGraphicFramePr>
        <p:xfrm>
          <a:off x="5334000" y="2400300"/>
          <a:ext cx="6172200" cy="1483359"/>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859200049"/>
                    </a:ext>
                  </a:extLst>
                </a:gridCol>
                <a:gridCol w="2057400">
                  <a:extLst>
                    <a:ext uri="{9D8B030D-6E8A-4147-A177-3AD203B41FA5}">
                      <a16:colId xmlns:a16="http://schemas.microsoft.com/office/drawing/2014/main" val="1701468367"/>
                    </a:ext>
                  </a:extLst>
                </a:gridCol>
                <a:gridCol w="2057400">
                  <a:extLst>
                    <a:ext uri="{9D8B030D-6E8A-4147-A177-3AD203B41FA5}">
                      <a16:colId xmlns:a16="http://schemas.microsoft.com/office/drawing/2014/main" val="4178109682"/>
                    </a:ext>
                  </a:extLst>
                </a:gridCol>
              </a:tblGrid>
              <a:tr h="370840">
                <a:tc>
                  <a:txBody>
                    <a:bodyPr/>
                    <a:lstStyle/>
                    <a:p>
                      <a:r>
                        <a:rPr lang="en-US" dirty="0"/>
                        <a:t>Index</a:t>
                      </a:r>
                    </a:p>
                  </a:txBody>
                  <a:tcPr/>
                </a:tc>
                <a:tc>
                  <a:txBody>
                    <a:bodyPr/>
                    <a:lstStyle/>
                    <a:p>
                      <a:r>
                        <a:rPr lang="en-US" dirty="0"/>
                        <a:t>Original Value</a:t>
                      </a:r>
                    </a:p>
                  </a:txBody>
                  <a:tcPr/>
                </a:tc>
                <a:tc>
                  <a:txBody>
                    <a:bodyPr/>
                    <a:lstStyle/>
                    <a:p>
                      <a:r>
                        <a:rPr lang="en-US" dirty="0"/>
                        <a:t>Mapped Value</a:t>
                      </a:r>
                    </a:p>
                  </a:txBody>
                  <a:tcPr/>
                </a:tc>
                <a:extLst>
                  <a:ext uri="{0D108BD9-81ED-4DB2-BD59-A6C34878D82A}">
                    <a16:rowId xmlns:a16="http://schemas.microsoft.com/office/drawing/2014/main" val="1483280161"/>
                  </a:ext>
                </a:extLst>
              </a:tr>
              <a:tr h="370840">
                <a:tc>
                  <a:txBody>
                    <a:bodyPr/>
                    <a:lstStyle/>
                    <a:p>
                      <a:r>
                        <a:rPr lang="en-US" dirty="0"/>
                        <a:t>0</a:t>
                      </a:r>
                    </a:p>
                  </a:txBody>
                  <a:tcPr/>
                </a:tc>
                <a:tc>
                  <a:txBody>
                    <a:bodyPr/>
                    <a:lstStyle/>
                    <a:p>
                      <a:r>
                        <a:rPr lang="en-US" dirty="0"/>
                        <a:t>never</a:t>
                      </a:r>
                    </a:p>
                  </a:txBody>
                  <a:tcPr/>
                </a:tc>
                <a:tc>
                  <a:txBody>
                    <a:bodyPr/>
                    <a:lstStyle/>
                    <a:p>
                      <a:r>
                        <a:rPr lang="en-US" dirty="0"/>
                        <a:t>0</a:t>
                      </a:r>
                    </a:p>
                  </a:txBody>
                  <a:tcPr/>
                </a:tc>
                <a:extLst>
                  <a:ext uri="{0D108BD9-81ED-4DB2-BD59-A6C34878D82A}">
                    <a16:rowId xmlns:a16="http://schemas.microsoft.com/office/drawing/2014/main" val="428974274"/>
                  </a:ext>
                </a:extLst>
              </a:tr>
              <a:tr h="370840">
                <a:tc>
                  <a:txBody>
                    <a:bodyPr/>
                    <a:lstStyle/>
                    <a:p>
                      <a:r>
                        <a:rPr lang="en-US" dirty="0"/>
                        <a:t>1</a:t>
                      </a:r>
                    </a:p>
                  </a:txBody>
                  <a:tcPr/>
                </a:tc>
                <a:tc>
                  <a:txBody>
                    <a:bodyPr/>
                    <a:lstStyle/>
                    <a:p>
                      <a:r>
                        <a:rPr lang="en-US" dirty="0"/>
                        <a:t>sometimes</a:t>
                      </a:r>
                    </a:p>
                  </a:txBody>
                  <a:tcPr/>
                </a:tc>
                <a:tc>
                  <a:txBody>
                    <a:bodyPr/>
                    <a:lstStyle/>
                    <a:p>
                      <a:r>
                        <a:rPr lang="en-US" dirty="0"/>
                        <a:t>1</a:t>
                      </a:r>
                    </a:p>
                  </a:txBody>
                  <a:tcPr/>
                </a:tc>
                <a:extLst>
                  <a:ext uri="{0D108BD9-81ED-4DB2-BD59-A6C34878D82A}">
                    <a16:rowId xmlns:a16="http://schemas.microsoft.com/office/drawing/2014/main" val="2070440911"/>
                  </a:ext>
                </a:extLst>
              </a:tr>
              <a:tr h="370839">
                <a:tc>
                  <a:txBody>
                    <a:bodyPr/>
                    <a:lstStyle/>
                    <a:p>
                      <a:pPr lvl="0">
                        <a:buNone/>
                      </a:pPr>
                      <a:r>
                        <a:rPr lang="en-US" dirty="0"/>
                        <a:t>2</a:t>
                      </a:r>
                    </a:p>
                  </a:txBody>
                  <a:tcPr/>
                </a:tc>
                <a:tc>
                  <a:txBody>
                    <a:bodyPr/>
                    <a:lstStyle/>
                    <a:p>
                      <a:pPr lvl="0">
                        <a:buNone/>
                      </a:pPr>
                      <a:r>
                        <a:rPr lang="en-US" dirty="0"/>
                        <a:t>often</a:t>
                      </a:r>
                    </a:p>
                  </a:txBody>
                  <a:tcPr/>
                </a:tc>
                <a:tc>
                  <a:txBody>
                    <a:bodyPr/>
                    <a:lstStyle/>
                    <a:p>
                      <a:pPr lvl="0">
                        <a:buNone/>
                      </a:pPr>
                      <a:r>
                        <a:rPr lang="en-US" dirty="0"/>
                        <a:t>1</a:t>
                      </a:r>
                    </a:p>
                  </a:txBody>
                  <a:tcPr/>
                </a:tc>
                <a:extLst>
                  <a:ext uri="{0D108BD9-81ED-4DB2-BD59-A6C34878D82A}">
                    <a16:rowId xmlns:a16="http://schemas.microsoft.com/office/drawing/2014/main" val="1734191446"/>
                  </a:ext>
                </a:extLst>
              </a:tr>
            </a:tbl>
          </a:graphicData>
        </a:graphic>
      </p:graphicFrame>
      <p:sp>
        <p:nvSpPr>
          <p:cNvPr id="4" name="Text Placeholder 3">
            <a:extLst>
              <a:ext uri="{FF2B5EF4-FFF2-40B4-BE49-F238E27FC236}">
                <a16:creationId xmlns:a16="http://schemas.microsoft.com/office/drawing/2014/main" id="{80E269D7-4EC5-4725-9000-BC9E10C9A312}"/>
              </a:ext>
            </a:extLst>
          </p:cNvPr>
          <p:cNvSpPr>
            <a:spLocks noGrp="1"/>
          </p:cNvSpPr>
          <p:nvPr>
            <p:ph type="body" sz="half" idx="2"/>
          </p:nvPr>
        </p:nvSpPr>
        <p:spPr/>
        <p:txBody>
          <a:bodyPr vert="horz" lIns="91440" tIns="45720" rIns="91440" bIns="45720" rtlCol="0" anchor="t">
            <a:normAutofit/>
          </a:bodyPr>
          <a:lstStyle/>
          <a:p>
            <a:r>
              <a:rPr lang="en-US" dirty="0">
                <a:cs typeface="Calibri"/>
              </a:rPr>
              <a:t>Since the drugs class is so imbalanced, I wanted to consolidate the classes down into a binary problem. </a:t>
            </a:r>
          </a:p>
          <a:p>
            <a:r>
              <a:rPr lang="en-US" dirty="0">
                <a:cs typeface="Calibri"/>
              </a:rPr>
              <a:t>First I removed the records with no response. To use this in the model I would need to make assumptions on what those nans actually mean. It would be easy for a </a:t>
            </a:r>
            <a:r>
              <a:rPr lang="en-US" err="1">
                <a:cs typeface="Calibri"/>
              </a:rPr>
              <a:t>non drug</a:t>
            </a:r>
            <a:r>
              <a:rPr lang="en-US" dirty="0">
                <a:cs typeface="Calibri"/>
              </a:rPr>
              <a:t> user to just respond with a "Never". But why leave blank? Could it be that they do use drugs but don't want it to be public knowledge? For now it just makes more sense to leave them out.</a:t>
            </a:r>
          </a:p>
          <a:p>
            <a:r>
              <a:rPr lang="en-US" dirty="0">
                <a:cs typeface="Calibri"/>
              </a:rPr>
              <a:t>After that the responses "Often" and </a:t>
            </a:r>
            <a:r>
              <a:rPr lang="en-US">
                <a:cs typeface="Calibri"/>
              </a:rPr>
              <a:t>"sometimes" are transformed into 1 and "never" is transformed into 0</a:t>
            </a:r>
          </a:p>
        </p:txBody>
      </p:sp>
    </p:spTree>
    <p:extLst>
      <p:ext uri="{BB962C8B-B14F-4D97-AF65-F5344CB8AC3E}">
        <p14:creationId xmlns:p14="http://schemas.microsoft.com/office/powerpoint/2010/main" val="704421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FE649-1D87-486F-859A-66DB8F67EDA2}"/>
              </a:ext>
            </a:extLst>
          </p:cNvPr>
          <p:cNvSpPr>
            <a:spLocks noGrp="1"/>
          </p:cNvSpPr>
          <p:nvPr>
            <p:ph type="title"/>
          </p:nvPr>
        </p:nvSpPr>
        <p:spPr/>
        <p:txBody>
          <a:bodyPr/>
          <a:lstStyle/>
          <a:p>
            <a:r>
              <a:rPr lang="en-US" dirty="0">
                <a:cs typeface="Calibri Light"/>
              </a:rPr>
              <a:t>Classification Approaches</a:t>
            </a:r>
            <a:endParaRPr lang="en-US" dirty="0"/>
          </a:p>
        </p:txBody>
      </p:sp>
      <p:sp>
        <p:nvSpPr>
          <p:cNvPr id="3" name="Content Placeholder 2">
            <a:extLst>
              <a:ext uri="{FF2B5EF4-FFF2-40B4-BE49-F238E27FC236}">
                <a16:creationId xmlns:a16="http://schemas.microsoft.com/office/drawing/2014/main" id="{2F9FA8EE-7CD5-4ED7-BB20-0E4B46462CCC}"/>
              </a:ext>
            </a:extLst>
          </p:cNvPr>
          <p:cNvSpPr>
            <a:spLocks noGrp="1"/>
          </p:cNvSpPr>
          <p:nvPr>
            <p:ph sz="half" idx="1"/>
          </p:nvPr>
        </p:nvSpPr>
        <p:spPr>
          <a:xfrm>
            <a:off x="838200" y="1825625"/>
            <a:ext cx="5181600" cy="1985963"/>
          </a:xfrm>
        </p:spPr>
        <p:txBody>
          <a:bodyPr vert="horz" lIns="91440" tIns="45720" rIns="91440" bIns="45720" rtlCol="0" anchor="t">
            <a:normAutofit fontScale="40000" lnSpcReduction="20000"/>
          </a:bodyPr>
          <a:lstStyle/>
          <a:p>
            <a:pPr marL="0" indent="0">
              <a:buNone/>
            </a:pPr>
            <a:r>
              <a:rPr lang="en-US" b="1" dirty="0">
                <a:cs typeface="Calibri"/>
              </a:rPr>
              <a:t>K Nearest Neighbors</a:t>
            </a:r>
            <a:endParaRPr lang="en-US" b="1"/>
          </a:p>
          <a:p>
            <a:r>
              <a:rPr lang="en-US">
                <a:cs typeface="Calibri"/>
              </a:rPr>
              <a:t>Since this is an imbalanced class problem this may not be the best approach. The </a:t>
            </a:r>
            <a:r>
              <a:rPr lang="en-US" dirty="0">
                <a:cs typeface="Calibri"/>
              </a:rPr>
              <a:t>large number of the "0" class may overpower the "1" entries. We are really focused on accurately identifying the "Does drugs" class</a:t>
            </a:r>
          </a:p>
          <a:p>
            <a:r>
              <a:rPr lang="en-US">
                <a:cs typeface="Calibri"/>
              </a:rPr>
              <a:t>K neighbors runs significantly faster than the SVC. Several seconds vs several minutes</a:t>
            </a:r>
          </a:p>
          <a:p>
            <a:r>
              <a:rPr lang="en-US">
                <a:cs typeface="Calibri"/>
              </a:rPr>
              <a:t>The precision for Class 1 Continues to increase as n increases. Recall consistently drops as n increases. This model performs poorly for the features we have. Very little of the actual class 1 were identified and there are many false positives </a:t>
            </a:r>
            <a:endParaRPr lang="en-US" sz="7000">
              <a:cs typeface="Calibri"/>
            </a:endParaRPr>
          </a:p>
        </p:txBody>
      </p:sp>
      <p:sp>
        <p:nvSpPr>
          <p:cNvPr id="4" name="Text Placeholder 3">
            <a:extLst>
              <a:ext uri="{FF2B5EF4-FFF2-40B4-BE49-F238E27FC236}">
                <a16:creationId xmlns:a16="http://schemas.microsoft.com/office/drawing/2014/main" id="{A74E4173-1AC7-4E77-B302-68C8A27F50D8}"/>
              </a:ext>
            </a:extLst>
          </p:cNvPr>
          <p:cNvSpPr>
            <a:spLocks noGrp="1"/>
          </p:cNvSpPr>
          <p:nvPr>
            <p:ph sz="half" idx="2"/>
          </p:nvPr>
        </p:nvSpPr>
        <p:spPr>
          <a:xfrm>
            <a:off x="6172200" y="1825625"/>
            <a:ext cx="5181600" cy="2144713"/>
          </a:xfrm>
        </p:spPr>
        <p:txBody>
          <a:bodyPr vert="horz" lIns="91440" tIns="45720" rIns="91440" bIns="45720" rtlCol="0" anchor="t">
            <a:normAutofit fontScale="40000" lnSpcReduction="20000"/>
          </a:bodyPr>
          <a:lstStyle/>
          <a:p>
            <a:pPr marL="0" indent="0">
              <a:buNone/>
            </a:pPr>
            <a:r>
              <a:rPr lang="en-US" b="1">
                <a:cs typeface="Calibri"/>
              </a:rPr>
              <a:t>Support Vector Machine</a:t>
            </a:r>
            <a:endParaRPr lang="en-US" b="1"/>
          </a:p>
          <a:p>
            <a:r>
              <a:rPr lang="en-US" dirty="0">
                <a:cs typeface="Calibri"/>
              </a:rPr>
              <a:t>The SVC function has a </a:t>
            </a:r>
            <a:r>
              <a:rPr lang="en-US" err="1">
                <a:cs typeface="Calibri"/>
              </a:rPr>
              <a:t>class_weight</a:t>
            </a:r>
            <a:r>
              <a:rPr lang="en-US" dirty="0">
                <a:cs typeface="Calibri"/>
              </a:rPr>
              <a:t> parameter that can alter the weights to account for imbalanced class problems. Because of this reason SVC is probably the better approach for this problem.</a:t>
            </a:r>
          </a:p>
          <a:p>
            <a:r>
              <a:rPr lang="en-US" dirty="0">
                <a:cs typeface="Calibri"/>
              </a:rPr>
              <a:t>However, the SVC takes </a:t>
            </a:r>
            <a:r>
              <a:rPr lang="en-US">
                <a:cs typeface="Calibri"/>
              </a:rPr>
              <a:t>much</a:t>
            </a:r>
            <a:r>
              <a:rPr lang="en-US" dirty="0">
                <a:cs typeface="Calibri"/>
              </a:rPr>
              <a:t> longer to train and run than the K nearest </a:t>
            </a:r>
            <a:r>
              <a:rPr lang="en-US">
                <a:cs typeface="Calibri"/>
              </a:rPr>
              <a:t>Neighbors. Several minutes vs several seconds on the K neighbors</a:t>
            </a:r>
            <a:r>
              <a:rPr lang="en-US" dirty="0">
                <a:cs typeface="Calibri"/>
              </a:rPr>
              <a:t> model</a:t>
            </a:r>
          </a:p>
          <a:p>
            <a:r>
              <a:rPr lang="en-US">
                <a:cs typeface="Calibri"/>
              </a:rPr>
              <a:t>Recall peaks around 65% while precision is around 35% consistently. Only 65% of the true positives were identified and there are still &gt;30% false positives.</a:t>
            </a:r>
            <a:endParaRPr lang="en-US" dirty="0">
              <a:cs typeface="Calibri"/>
            </a:endParaRPr>
          </a:p>
        </p:txBody>
      </p:sp>
      <p:pic>
        <p:nvPicPr>
          <p:cNvPr id="6" name="Picture 7" descr="A close up of a map&#10;&#10;Description generated with high confidence">
            <a:extLst>
              <a:ext uri="{FF2B5EF4-FFF2-40B4-BE49-F238E27FC236}">
                <a16:creationId xmlns:a16="http://schemas.microsoft.com/office/drawing/2014/main" id="{2AE521D2-99F5-4EAE-89BF-74520C245FB0}"/>
              </a:ext>
            </a:extLst>
          </p:cNvPr>
          <p:cNvPicPr>
            <a:picLocks noChangeAspect="1"/>
          </p:cNvPicPr>
          <p:nvPr/>
        </p:nvPicPr>
        <p:blipFill>
          <a:blip r:embed="rId2"/>
          <a:stretch>
            <a:fillRect/>
          </a:stretch>
        </p:blipFill>
        <p:spPr>
          <a:xfrm>
            <a:off x="1374227" y="3856292"/>
            <a:ext cx="4122682" cy="2889726"/>
          </a:xfrm>
          <a:prstGeom prst="rect">
            <a:avLst/>
          </a:prstGeom>
        </p:spPr>
      </p:pic>
      <p:pic>
        <p:nvPicPr>
          <p:cNvPr id="5" name="Picture 7" descr="A screenshot of a map&#10;&#10;Description generated with very high confidence">
            <a:extLst>
              <a:ext uri="{FF2B5EF4-FFF2-40B4-BE49-F238E27FC236}">
                <a16:creationId xmlns:a16="http://schemas.microsoft.com/office/drawing/2014/main" id="{98E0A7D9-540F-45AD-AA26-2EF2D9A4E552}"/>
              </a:ext>
            </a:extLst>
          </p:cNvPr>
          <p:cNvPicPr>
            <a:picLocks noChangeAspect="1"/>
          </p:cNvPicPr>
          <p:nvPr/>
        </p:nvPicPr>
        <p:blipFill>
          <a:blip r:embed="rId3"/>
          <a:stretch>
            <a:fillRect/>
          </a:stretch>
        </p:blipFill>
        <p:spPr>
          <a:xfrm>
            <a:off x="6629400" y="3815127"/>
            <a:ext cx="4030717" cy="2906367"/>
          </a:xfrm>
          <a:prstGeom prst="rect">
            <a:avLst/>
          </a:prstGeom>
        </p:spPr>
      </p:pic>
    </p:spTree>
    <p:extLst>
      <p:ext uri="{BB962C8B-B14F-4D97-AF65-F5344CB8AC3E}">
        <p14:creationId xmlns:p14="http://schemas.microsoft.com/office/powerpoint/2010/main" val="823854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B22BD-CB70-4988-9CD1-22C94E9CCD93}"/>
              </a:ext>
            </a:extLst>
          </p:cNvPr>
          <p:cNvSpPr>
            <a:spLocks noGrp="1"/>
          </p:cNvSpPr>
          <p:nvPr>
            <p:ph type="title"/>
          </p:nvPr>
        </p:nvSpPr>
        <p:spPr/>
        <p:txBody>
          <a:bodyPr/>
          <a:lstStyle/>
          <a:p>
            <a:r>
              <a:rPr lang="en-US">
                <a:cs typeface="Calibri Light"/>
              </a:rPr>
              <a:t>Conclusions</a:t>
            </a:r>
            <a:endParaRPr lang="en-US"/>
          </a:p>
        </p:txBody>
      </p:sp>
      <p:sp>
        <p:nvSpPr>
          <p:cNvPr id="3" name="Content Placeholder 2">
            <a:extLst>
              <a:ext uri="{FF2B5EF4-FFF2-40B4-BE49-F238E27FC236}">
                <a16:creationId xmlns:a16="http://schemas.microsoft.com/office/drawing/2014/main" id="{A86C4CED-81D2-4A97-9A0F-855C56140648}"/>
              </a:ext>
            </a:extLst>
          </p:cNvPr>
          <p:cNvSpPr>
            <a:spLocks noGrp="1"/>
          </p:cNvSpPr>
          <p:nvPr>
            <p:ph idx="1"/>
          </p:nvPr>
        </p:nvSpPr>
        <p:spPr/>
        <p:txBody>
          <a:bodyPr vert="horz" lIns="91440" tIns="45720" rIns="91440" bIns="45720" rtlCol="0" anchor="t">
            <a:normAutofit fontScale="62500" lnSpcReduction="20000"/>
          </a:bodyPr>
          <a:lstStyle/>
          <a:p>
            <a:r>
              <a:rPr lang="en-US">
                <a:cs typeface="Calibri"/>
              </a:rPr>
              <a:t>Preliminary answer is that drug use cannot be predicted with the features here. Neither of the classification models have an a precision or recall high enough for me to be comfortable. The SVM has a higher accuracy but the number of false positives would make me hesitant to use this as is. </a:t>
            </a:r>
            <a:endParaRPr lang="en-US"/>
          </a:p>
          <a:p>
            <a:r>
              <a:rPr lang="en-US">
                <a:cs typeface="Calibri"/>
              </a:rPr>
              <a:t>Next steps would be to try to bring the classes more into balance. Either Oversampling the minority class (1) or under sampling the majority class (0). The other thing we could do it transform the features further. Some of them, like religion, have many options. Reducing down this variability could have a positive impact. For example, We could reduce the religion field down to whether we think the religious nature would prevent someone from doing drugs. </a:t>
            </a:r>
          </a:p>
          <a:p>
            <a:pPr lvl="1"/>
            <a:r>
              <a:rPr lang="en-US">
                <a:cs typeface="Calibri"/>
              </a:rPr>
              <a:t>Ie, if someone is an athiest, there would be no religious hesitancy</a:t>
            </a:r>
            <a:endParaRPr lang="en-US" dirty="0">
              <a:cs typeface="Calibri"/>
            </a:endParaRPr>
          </a:p>
          <a:p>
            <a:pPr lvl="1"/>
            <a:r>
              <a:rPr lang="en-US">
                <a:cs typeface="Calibri"/>
              </a:rPr>
              <a:t>If someone is a christian, but not serious, this would not prevent drug usage</a:t>
            </a:r>
            <a:endParaRPr lang="en-US" dirty="0">
              <a:cs typeface="Calibri"/>
            </a:endParaRPr>
          </a:p>
          <a:p>
            <a:pPr lvl="1"/>
            <a:r>
              <a:rPr lang="en-US">
                <a:cs typeface="Calibri"/>
              </a:rPr>
              <a:t>If someone is a christian and very serious, it would likely stop someone from using drugs</a:t>
            </a:r>
            <a:endParaRPr lang="en-US" dirty="0">
              <a:cs typeface="Calibri"/>
            </a:endParaRPr>
          </a:p>
          <a:p>
            <a:r>
              <a:rPr lang="en-US">
                <a:cs typeface="Calibri"/>
              </a:rPr>
              <a:t>I would also want more data around drugs. Drugs could mean a pretty wide variety of things. Most people would associate this with Marijuana. But in states where it is leagalized they might not consider this drugs at all. We could break out which states have this legalized and alter the features to ask about marijuana individually. Another approach could be to take a probabilistic approach. Instead of just a binary Yes/no problem, we could estimate the probability that someone would be a drug user. No matter what features we use there would probably some overlap just due to personal preference. A probabilistic approach could account for having overlap between the classes.</a:t>
            </a:r>
          </a:p>
          <a:p>
            <a:endParaRPr lang="en-US" dirty="0">
              <a:cs typeface="Calibri"/>
            </a:endParaRPr>
          </a:p>
        </p:txBody>
      </p:sp>
    </p:spTree>
    <p:extLst>
      <p:ext uri="{BB962C8B-B14F-4D97-AF65-F5344CB8AC3E}">
        <p14:creationId xmlns:p14="http://schemas.microsoft.com/office/powerpoint/2010/main" val="29006273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OK Cupid Analysis</vt:lpstr>
      <vt:lpstr>Table of Contents</vt:lpstr>
      <vt:lpstr>Exploration of the Dataset</vt:lpstr>
      <vt:lpstr>Questions</vt:lpstr>
      <vt:lpstr>Data Transformation</vt:lpstr>
      <vt:lpstr>Binary Classification</vt:lpstr>
      <vt:lpstr>Classification Approaches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729</cp:revision>
  <dcterms:created xsi:type="dcterms:W3CDTF">2013-07-15T20:26:40Z</dcterms:created>
  <dcterms:modified xsi:type="dcterms:W3CDTF">2018-11-20T02:24:47Z</dcterms:modified>
</cp:coreProperties>
</file>