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7" r:id="rId3"/>
    <p:sldMasterId id="2147483688" r:id="rId4"/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98913" y="686111"/>
            <a:ext cx="606017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rIns="91275" tIns="456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3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rIns="91275" tIns="456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40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rIns="89450" tIns="894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398913" y="686111"/>
            <a:ext cx="606017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rIns="89450" tIns="894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398913" y="686111"/>
            <a:ext cx="606017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rIns="89450" tIns="894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398913" y="686111"/>
            <a:ext cx="606017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rIns="89450" tIns="894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398913" y="686111"/>
            <a:ext cx="606017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rIns="89450" tIns="894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398913" y="686111"/>
            <a:ext cx="606017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rIns="89450" tIns="894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398913" y="686111"/>
            <a:ext cx="606017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rIns="89450" tIns="894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98913" y="686111"/>
            <a:ext cx="606017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rIns="89450" tIns="894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398913" y="686111"/>
            <a:ext cx="606017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rIns="89450" tIns="894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98913" y="686111"/>
            <a:ext cx="606017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450" lIns="89450" rIns="89450" tIns="8945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398913" y="686111"/>
            <a:ext cx="6060173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7B09F"/>
              </a:buClr>
              <a:buFont typeface="Allert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478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151333"/>
            <a:ext cx="4040187" cy="56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/>
            </a:lvl1pPr>
            <a:lvl2pPr lvl="1" rtl="0">
              <a:spcBef>
                <a:spcPts val="0"/>
              </a:spcBef>
              <a:buFont typeface="Quattrocento"/>
              <a:buNone/>
              <a:defRPr/>
            </a:lvl2pPr>
            <a:lvl3pPr lvl="2" rtl="0">
              <a:spcBef>
                <a:spcPts val="0"/>
              </a:spcBef>
              <a:buFont typeface="Quattrocento"/>
              <a:buNone/>
              <a:defRPr/>
            </a:lvl3pPr>
            <a:lvl4pPr lvl="3" rtl="0">
              <a:spcBef>
                <a:spcPts val="0"/>
              </a:spcBef>
              <a:buFont typeface="Quattrocento"/>
              <a:buNone/>
              <a:defRPr/>
            </a:lvl4pPr>
            <a:lvl5pPr lvl="4" rtl="0">
              <a:spcBef>
                <a:spcPts val="0"/>
              </a:spcBef>
              <a:buFont typeface="Quattrocent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45025" y="1151333"/>
            <a:ext cx="4041774" cy="56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/>
            </a:lvl1pPr>
            <a:lvl2pPr lvl="1" rtl="0">
              <a:spcBef>
                <a:spcPts val="0"/>
              </a:spcBef>
              <a:buFont typeface="Quattrocento"/>
              <a:buNone/>
              <a:defRPr/>
            </a:lvl2pPr>
            <a:lvl3pPr lvl="2" rtl="0">
              <a:spcBef>
                <a:spcPts val="0"/>
              </a:spcBef>
              <a:buFont typeface="Quattrocento"/>
              <a:buNone/>
              <a:defRPr/>
            </a:lvl3pPr>
            <a:lvl4pPr lvl="3" rtl="0">
              <a:spcBef>
                <a:spcPts val="0"/>
              </a:spcBef>
              <a:buFont typeface="Quattrocento"/>
              <a:buNone/>
              <a:defRPr/>
            </a:lvl4pPr>
            <a:lvl5pPr lvl="4" rtl="0">
              <a:spcBef>
                <a:spcPts val="0"/>
              </a:spcBef>
              <a:buFont typeface="Quattrocent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457200" y="1771650"/>
            <a:ext cx="4040187" cy="28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4645025" y="1771650"/>
            <a:ext cx="4041774" cy="2822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7B09F"/>
              </a:buClr>
              <a:buFont typeface="Allert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FFAC97"/>
              </a:buClr>
              <a:buFont typeface="Allert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143000"/>
            <a:ext cx="3008313" cy="3451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Quattrocento"/>
              <a:buNone/>
              <a:defRPr/>
            </a:lvl1pPr>
            <a:lvl2pPr lvl="1" rtl="0">
              <a:spcBef>
                <a:spcPts val="0"/>
              </a:spcBef>
              <a:buFont typeface="Quattrocento"/>
              <a:buNone/>
              <a:defRPr/>
            </a:lvl2pPr>
            <a:lvl3pPr lvl="2" rtl="0">
              <a:spcBef>
                <a:spcPts val="0"/>
              </a:spcBef>
              <a:buFont typeface="Quattrocento"/>
              <a:buNone/>
              <a:defRPr/>
            </a:lvl3pPr>
            <a:lvl4pPr lvl="3" rtl="0">
              <a:spcBef>
                <a:spcPts val="0"/>
              </a:spcBef>
              <a:buFont typeface="Quattrocento"/>
              <a:buNone/>
              <a:defRPr/>
            </a:lvl4pPr>
            <a:lvl5pPr lvl="4" rtl="0">
              <a:spcBef>
                <a:spcPts val="0"/>
              </a:spcBef>
              <a:buFont typeface="Quattrocent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28800" y="457200"/>
            <a:ext cx="5486399" cy="3917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Font typeface="Allert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828800" y="1373981"/>
            <a:ext cx="5486399" cy="2971799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28800" y="875090"/>
            <a:ext cx="5486399" cy="39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Font typeface="Quattrocen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7B09F"/>
              </a:buClr>
              <a:buFont typeface="Allert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806064" y="-1148715"/>
            <a:ext cx="353186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6070" lvl="0" marL="548640" rtl="0" algn="l">
              <a:spcBef>
                <a:spcPts val="560"/>
              </a:spcBef>
              <a:buClr>
                <a:srgbClr val="FAFAFA"/>
              </a:buClr>
              <a:buFont typeface="Quattrocento"/>
              <a:buChar char="⬜"/>
              <a:defRPr/>
            </a:lvl1pPr>
            <a:lvl2pPr indent="-162560" lvl="1" marL="868680" rtl="0" algn="l">
              <a:spcBef>
                <a:spcPts val="480"/>
              </a:spcBef>
              <a:buClr>
                <a:schemeClr val="lt1"/>
              </a:buClr>
              <a:buFont typeface="Quattrocento"/>
              <a:buChar char="◼"/>
              <a:defRPr/>
            </a:lvl2pPr>
            <a:lvl3pPr indent="-99441" lvl="2" marL="1133856" rtl="0" algn="l">
              <a:spcBef>
                <a:spcPts val="440"/>
              </a:spcBef>
              <a:buClr>
                <a:schemeClr val="lt1"/>
              </a:buClr>
              <a:buFont typeface="Quattrocento"/>
              <a:buChar char="▫"/>
              <a:defRPr/>
            </a:lvl3pPr>
            <a:lvl4pPr indent="-57911" lvl="3" marL="1353312" rtl="0" algn="l">
              <a:spcBef>
                <a:spcPts val="400"/>
              </a:spcBef>
              <a:buClr>
                <a:schemeClr val="lt1"/>
              </a:buClr>
              <a:buFont typeface="Quattrocento"/>
              <a:buChar char=""/>
              <a:defRPr/>
            </a:lvl4pPr>
            <a:lvl5pPr indent="-59436" lvl="4" marL="1545336" rtl="0" algn="l">
              <a:spcBef>
                <a:spcPts val="400"/>
              </a:spcBef>
              <a:buClr>
                <a:schemeClr val="lt1"/>
              </a:buClr>
              <a:buFont typeface="Quattrocento"/>
              <a:buChar char="◾"/>
              <a:defRPr/>
            </a:lvl5pPr>
            <a:lvl6pPr indent="-75692" lvl="5" marL="1764792" rtl="0" algn="l">
              <a:spcBef>
                <a:spcPts val="360"/>
              </a:spcBef>
              <a:buClr>
                <a:schemeClr val="lt1"/>
              </a:buClr>
              <a:buFont typeface="Quattrocento"/>
              <a:buChar char=""/>
              <a:defRPr/>
            </a:lvl6pPr>
            <a:lvl7pPr indent="-86360" lvl="6" marL="1965960" rtl="0" algn="l">
              <a:spcBef>
                <a:spcPts val="320"/>
              </a:spcBef>
              <a:buClr>
                <a:schemeClr val="lt1"/>
              </a:buClr>
              <a:buFont typeface="Quattrocento"/>
              <a:buChar char="⚫"/>
              <a:defRPr/>
            </a:lvl7pPr>
            <a:lvl8pPr indent="-97027" lvl="7" marL="2167128" rtl="0" algn="l">
              <a:spcBef>
                <a:spcPts val="280"/>
              </a:spcBef>
              <a:buClr>
                <a:schemeClr val="lt1"/>
              </a:buClr>
              <a:buFont typeface="Quattrocento"/>
              <a:buChar char="⚫"/>
              <a:defRPr/>
            </a:lvl8pPr>
            <a:lvl9pPr indent="-94995" lvl="8" marL="2368296" rtl="0" algn="l">
              <a:spcBef>
                <a:spcPts val="280"/>
              </a:spcBef>
              <a:buClr>
                <a:schemeClr val="lt1"/>
              </a:buClr>
              <a:buFont typeface="Quattrocento"/>
              <a:buChar char="⚫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7B09F"/>
              </a:buClr>
              <a:buFont typeface="Allert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6070" lvl="0" marL="548640" rtl="0" algn="l">
              <a:spcBef>
                <a:spcPts val="560"/>
              </a:spcBef>
              <a:buClr>
                <a:srgbClr val="FAFAFA"/>
              </a:buClr>
              <a:buFont typeface="Quattrocento"/>
              <a:buChar char="⬜"/>
              <a:defRPr/>
            </a:lvl1pPr>
            <a:lvl2pPr indent="-162560" lvl="1" marL="868680" rtl="0" algn="l">
              <a:spcBef>
                <a:spcPts val="480"/>
              </a:spcBef>
              <a:buClr>
                <a:schemeClr val="lt1"/>
              </a:buClr>
              <a:buFont typeface="Quattrocento"/>
              <a:buChar char="◼"/>
              <a:defRPr/>
            </a:lvl2pPr>
            <a:lvl3pPr indent="-99441" lvl="2" marL="1133856" rtl="0" algn="l">
              <a:spcBef>
                <a:spcPts val="440"/>
              </a:spcBef>
              <a:buClr>
                <a:schemeClr val="lt1"/>
              </a:buClr>
              <a:buFont typeface="Quattrocento"/>
              <a:buChar char="▫"/>
              <a:defRPr/>
            </a:lvl3pPr>
            <a:lvl4pPr indent="-57911" lvl="3" marL="1353312" rtl="0" algn="l">
              <a:spcBef>
                <a:spcPts val="400"/>
              </a:spcBef>
              <a:buClr>
                <a:schemeClr val="lt1"/>
              </a:buClr>
              <a:buFont typeface="Quattrocento"/>
              <a:buChar char=""/>
              <a:defRPr/>
            </a:lvl4pPr>
            <a:lvl5pPr indent="-59436" lvl="4" marL="1545336" rtl="0" algn="l">
              <a:spcBef>
                <a:spcPts val="400"/>
              </a:spcBef>
              <a:buClr>
                <a:schemeClr val="lt1"/>
              </a:buClr>
              <a:buFont typeface="Quattrocento"/>
              <a:buChar char="◾"/>
              <a:defRPr/>
            </a:lvl5pPr>
            <a:lvl6pPr indent="-75692" lvl="5" marL="1764792" rtl="0" algn="l">
              <a:spcBef>
                <a:spcPts val="360"/>
              </a:spcBef>
              <a:buClr>
                <a:schemeClr val="lt1"/>
              </a:buClr>
              <a:buFont typeface="Quattrocento"/>
              <a:buChar char=""/>
              <a:defRPr/>
            </a:lvl6pPr>
            <a:lvl7pPr indent="-86360" lvl="6" marL="1965960" rtl="0" algn="l">
              <a:spcBef>
                <a:spcPts val="320"/>
              </a:spcBef>
              <a:buClr>
                <a:schemeClr val="lt1"/>
              </a:buClr>
              <a:buFont typeface="Quattrocento"/>
              <a:buChar char="⚫"/>
              <a:defRPr/>
            </a:lvl7pPr>
            <a:lvl8pPr indent="-97027" lvl="7" marL="2167128" rtl="0" algn="l">
              <a:spcBef>
                <a:spcPts val="280"/>
              </a:spcBef>
              <a:buClr>
                <a:schemeClr val="lt1"/>
              </a:buClr>
              <a:buFont typeface="Quattrocento"/>
              <a:buChar char="⚫"/>
              <a:defRPr/>
            </a:lvl8pPr>
            <a:lvl9pPr indent="-94995" lvl="8" marL="2368296" rtl="0" algn="l">
              <a:spcBef>
                <a:spcPts val="280"/>
              </a:spcBef>
              <a:buClr>
                <a:schemeClr val="lt1"/>
              </a:buClr>
              <a:buFont typeface="Quattrocento"/>
              <a:buChar char="⚫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609600" y="1028700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1447800" y="240030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85800" y="2628900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12001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 rot="5400000">
            <a:off x="3514724" y="-1857374"/>
            <a:ext cx="21145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422029" y="10287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7B09F"/>
              </a:buClr>
              <a:buFont typeface="Allerta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1371600" y="2498773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rgbClr val="FAFAFA"/>
              </a:buClr>
              <a:buFont typeface="Quattrocento"/>
              <a:buNone/>
              <a:defRPr/>
            </a:lvl1pPr>
            <a:lvl2pPr indent="0" lvl="1" marL="457200" marR="0" rtl="0" algn="ctr">
              <a:spcBef>
                <a:spcPts val="480"/>
              </a:spcBef>
              <a:buClr>
                <a:schemeClr val="lt1"/>
              </a:buClr>
              <a:buFont typeface="Quattrocento"/>
              <a:buNone/>
              <a:defRPr/>
            </a:lvl2pPr>
            <a:lvl3pPr indent="0" lvl="2" marL="914400" marR="0" rtl="0" algn="ctr">
              <a:spcBef>
                <a:spcPts val="440"/>
              </a:spcBef>
              <a:buClr>
                <a:schemeClr val="lt1"/>
              </a:buClr>
              <a:buFont typeface="Quattrocento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Quattrocento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Quattrocento"/>
              <a:buNone/>
              <a:defRPr/>
            </a:lvl5pPr>
            <a:lvl6pPr indent="0" lvl="5" marL="2286000" marR="0" rtl="0" algn="ctr">
              <a:spcBef>
                <a:spcPts val="360"/>
              </a:spcBef>
              <a:buClr>
                <a:schemeClr val="lt1"/>
              </a:buClr>
              <a:buFont typeface="Quattrocento"/>
              <a:buNone/>
              <a:defRPr/>
            </a:lvl6pPr>
            <a:lvl7pPr indent="0" lvl="6" marL="2743200" marR="0" rtl="0" algn="ctr">
              <a:spcBef>
                <a:spcPts val="320"/>
              </a:spcBef>
              <a:buClr>
                <a:schemeClr val="lt1"/>
              </a:buClr>
              <a:buFont typeface="Quattrocento"/>
              <a:buNone/>
              <a:defRPr/>
            </a:lvl7pPr>
            <a:lvl8pPr indent="0" lvl="7" marL="3200400" marR="0" rtl="0" algn="ctr">
              <a:spcBef>
                <a:spcPts val="280"/>
              </a:spcBef>
              <a:buClr>
                <a:schemeClr val="lt1"/>
              </a:buClr>
              <a:buFont typeface="Quattrocento"/>
              <a:buNone/>
              <a:defRPr/>
            </a:lvl8pPr>
            <a:lvl9pPr indent="0" lvl="8" marL="3657600" marR="0" rtl="0" algn="ctr">
              <a:spcBef>
                <a:spcPts val="280"/>
              </a:spcBef>
              <a:buClr>
                <a:schemeClr val="lt1"/>
              </a:buClr>
              <a:buFont typeface="Quattrocento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7B09F"/>
              </a:buClr>
              <a:buFont typeface="Allert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531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6070" lvl="0" marL="548640" rtl="0" algn="l">
              <a:spcBef>
                <a:spcPts val="560"/>
              </a:spcBef>
              <a:buClr>
                <a:srgbClr val="FAFAFA"/>
              </a:buClr>
              <a:buFont typeface="Quattrocento"/>
              <a:buChar char="⬜"/>
              <a:defRPr/>
            </a:lvl1pPr>
            <a:lvl2pPr indent="-162560" lvl="1" marL="868680" rtl="0" algn="l">
              <a:spcBef>
                <a:spcPts val="480"/>
              </a:spcBef>
              <a:buClr>
                <a:schemeClr val="lt1"/>
              </a:buClr>
              <a:buFont typeface="Quattrocento"/>
              <a:buChar char="◼"/>
              <a:defRPr/>
            </a:lvl2pPr>
            <a:lvl3pPr indent="-99441" lvl="2" marL="1133856" rtl="0" algn="l">
              <a:spcBef>
                <a:spcPts val="440"/>
              </a:spcBef>
              <a:buClr>
                <a:schemeClr val="lt1"/>
              </a:buClr>
              <a:buFont typeface="Quattrocento"/>
              <a:buChar char="▫"/>
              <a:defRPr/>
            </a:lvl3pPr>
            <a:lvl4pPr indent="-57911" lvl="3" marL="1353312" rtl="0" algn="l">
              <a:spcBef>
                <a:spcPts val="400"/>
              </a:spcBef>
              <a:buClr>
                <a:schemeClr val="lt1"/>
              </a:buClr>
              <a:buFont typeface="Quattrocento"/>
              <a:buChar char=""/>
              <a:defRPr/>
            </a:lvl4pPr>
            <a:lvl5pPr indent="-59436" lvl="4" marL="1545336" rtl="0" algn="l">
              <a:spcBef>
                <a:spcPts val="400"/>
              </a:spcBef>
              <a:buClr>
                <a:schemeClr val="lt1"/>
              </a:buClr>
              <a:buFont typeface="Quattrocento"/>
              <a:buChar char="◾"/>
              <a:defRPr/>
            </a:lvl5pPr>
            <a:lvl6pPr indent="-75692" lvl="5" marL="1764792" rtl="0" algn="l">
              <a:spcBef>
                <a:spcPts val="360"/>
              </a:spcBef>
              <a:buClr>
                <a:schemeClr val="lt1"/>
              </a:buClr>
              <a:buFont typeface="Quattrocento"/>
              <a:buChar char=""/>
              <a:defRPr/>
            </a:lvl6pPr>
            <a:lvl7pPr indent="-86360" lvl="6" marL="1965960" rtl="0" algn="l">
              <a:spcBef>
                <a:spcPts val="320"/>
              </a:spcBef>
              <a:buClr>
                <a:schemeClr val="lt1"/>
              </a:buClr>
              <a:buFont typeface="Quattrocento"/>
              <a:buChar char="⚫"/>
              <a:defRPr/>
            </a:lvl7pPr>
            <a:lvl8pPr indent="-97027" lvl="7" marL="2167128" rtl="0" algn="l">
              <a:spcBef>
                <a:spcPts val="280"/>
              </a:spcBef>
              <a:buClr>
                <a:schemeClr val="lt1"/>
              </a:buClr>
              <a:buFont typeface="Quattrocento"/>
              <a:buChar char="⚫"/>
              <a:defRPr/>
            </a:lvl8pPr>
            <a:lvl9pPr indent="-94995" lvl="8" marL="2368296" rtl="0" algn="l">
              <a:spcBef>
                <a:spcPts val="280"/>
              </a:spcBef>
              <a:buClr>
                <a:schemeClr val="lt1"/>
              </a:buClr>
              <a:buFont typeface="Quattrocento"/>
              <a:buChar char="⚫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600200" y="457200"/>
            <a:ext cx="7086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E99480"/>
              </a:buClr>
              <a:buFont typeface="Allerta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600200" y="1880839"/>
            <a:ext cx="7086600" cy="1132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652" lvl="0" marL="73152" rtl="0" algn="l">
              <a:spcBef>
                <a:spcPts val="0"/>
              </a:spcBef>
              <a:buClr>
                <a:schemeClr val="lt1"/>
              </a:buClr>
              <a:buFont typeface="Quattrocento"/>
              <a:buNone/>
              <a:defRPr/>
            </a:lvl1pPr>
            <a:lvl2pPr lvl="1" rtl="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/>
            </a:lvl2pPr>
            <a:lvl3pPr lvl="2" rtl="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/>
            </a:lvl3pPr>
            <a:lvl4pPr lvl="3" rtl="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/>
            </a:lvl4pPr>
            <a:lvl5pPr lvl="4" rtl="0">
              <a:spcBef>
                <a:spcPts val="0"/>
              </a:spcBef>
              <a:buClr>
                <a:schemeClr val="lt1"/>
              </a:buClr>
              <a:buFont typeface="Quattrocent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7B09F"/>
              </a:buClr>
              <a:buFont typeface="Allerta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531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6070" lvl="0" marL="548640" marR="0" rtl="0" algn="l">
              <a:spcBef>
                <a:spcPts val="560"/>
              </a:spcBef>
              <a:buClr>
                <a:srgbClr val="FAFAFA"/>
              </a:buClr>
              <a:buFont typeface="Quattrocento"/>
              <a:buChar char="⬜"/>
              <a:defRPr/>
            </a:lvl1pPr>
            <a:lvl2pPr indent="-162560" lvl="1" marL="868680" marR="0" rtl="0" algn="l">
              <a:spcBef>
                <a:spcPts val="480"/>
              </a:spcBef>
              <a:buClr>
                <a:schemeClr val="lt1"/>
              </a:buClr>
              <a:buFont typeface="Quattrocento"/>
              <a:buChar char="◼"/>
              <a:defRPr/>
            </a:lvl2pPr>
            <a:lvl3pPr indent="-99441" lvl="2" marL="1133856" marR="0" rtl="0" algn="l">
              <a:spcBef>
                <a:spcPts val="440"/>
              </a:spcBef>
              <a:buClr>
                <a:schemeClr val="lt1"/>
              </a:buClr>
              <a:buFont typeface="Quattrocento"/>
              <a:buChar char="▫"/>
              <a:defRPr/>
            </a:lvl3pPr>
            <a:lvl4pPr indent="-57911" lvl="3" marL="1353312" marR="0" rtl="0" algn="l">
              <a:spcBef>
                <a:spcPts val="400"/>
              </a:spcBef>
              <a:buClr>
                <a:schemeClr val="lt1"/>
              </a:buClr>
              <a:buFont typeface="Quattrocento"/>
              <a:buChar char=""/>
              <a:defRPr/>
            </a:lvl4pPr>
            <a:lvl5pPr indent="-59436" lvl="4" marL="1545336" marR="0" rtl="0" algn="l">
              <a:spcBef>
                <a:spcPts val="400"/>
              </a:spcBef>
              <a:buClr>
                <a:schemeClr val="lt1"/>
              </a:buClr>
              <a:buFont typeface="Quattrocento"/>
              <a:buChar char="◾"/>
              <a:defRPr/>
            </a:lvl5pPr>
            <a:lvl6pPr indent="-75692" lvl="5" marL="1764792" marR="0" rtl="0" algn="l">
              <a:spcBef>
                <a:spcPts val="360"/>
              </a:spcBef>
              <a:buClr>
                <a:schemeClr val="lt1"/>
              </a:buClr>
              <a:buFont typeface="Quattrocento"/>
              <a:buChar char=""/>
              <a:defRPr/>
            </a:lvl6pPr>
            <a:lvl7pPr indent="-86360" lvl="6" marL="1965960" marR="0" rtl="0" algn="l">
              <a:spcBef>
                <a:spcPts val="320"/>
              </a:spcBef>
              <a:buClr>
                <a:schemeClr val="lt1"/>
              </a:buClr>
              <a:buFont typeface="Quattrocento"/>
              <a:buChar char="⚫"/>
              <a:defRPr/>
            </a:lvl7pPr>
            <a:lvl8pPr indent="-97027" lvl="7" marL="2167128" marR="0" rtl="0" algn="l">
              <a:spcBef>
                <a:spcPts val="280"/>
              </a:spcBef>
              <a:buClr>
                <a:schemeClr val="lt1"/>
              </a:buClr>
              <a:buFont typeface="Quattrocento"/>
              <a:buChar char="⚫"/>
              <a:defRPr/>
            </a:lvl8pPr>
            <a:lvl9pPr indent="-94995" lvl="8" marL="2368296" marR="0" rtl="0" algn="l">
              <a:spcBef>
                <a:spcPts val="280"/>
              </a:spcBef>
              <a:buClr>
                <a:schemeClr val="lt1"/>
              </a:buClr>
              <a:buFont typeface="Quattrocento"/>
              <a:buChar char="⚫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81250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812506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5D1D7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5D1D7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D16349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14600" y="3714750"/>
            <a:ext cx="4594860" cy="9224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hyperlink" Target="http://www.ehhr.virginia.gov/" TargetMode="External"/><Relationship Id="rId5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3A3DB">
                <a:alpha val="0"/>
              </a:srgbClr>
            </a:gs>
            <a:gs pos="13000">
              <a:srgbClr val="93A3DB">
                <a:alpha val="0"/>
              </a:srgbClr>
            </a:gs>
            <a:gs pos="42000">
              <a:srgbClr val="94A0D0"/>
            </a:gs>
            <a:gs pos="100000">
              <a:srgbClr val="1A2447"/>
            </a:gs>
          </a:gsLst>
          <a:lin ang="13500000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25531" l="0" r="0" t="26596"/>
          <a:stretch/>
        </p:blipFill>
        <p:spPr>
          <a:xfrm>
            <a:off x="3533987" y="2857500"/>
            <a:ext cx="5610013" cy="201423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idx="1" type="subTitle"/>
          </p:nvPr>
        </p:nvSpPr>
        <p:spPr>
          <a:xfrm>
            <a:off x="1143000" y="2057400"/>
            <a:ext cx="4876799" cy="102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AFAFA"/>
              </a:buClr>
              <a:buSzPct val="25000"/>
              <a:buFont typeface="Arial"/>
              <a:buNone/>
            </a:pPr>
            <a:r>
              <a:rPr b="1" i="0" lang="en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Services for at Risk Youth</a:t>
            </a:r>
          </a:p>
        </p:txBody>
      </p:sp>
      <p:sp>
        <p:nvSpPr>
          <p:cNvPr id="208" name="Shape 208"/>
          <p:cNvSpPr/>
          <p:nvPr/>
        </p:nvSpPr>
        <p:spPr>
          <a:xfrm>
            <a:off x="1143000" y="3371850"/>
            <a:ext cx="2362200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E7EEE7"/>
                </a:solidFill>
                <a:latin typeface="Arial"/>
                <a:ea typeface="Arial"/>
                <a:cs typeface="Arial"/>
                <a:sym typeface="Arial"/>
              </a:rPr>
              <a:t>Office of the Secretary of Health &amp; Human Resources </a:t>
            </a:r>
          </a:p>
          <a:p>
            <a:pPr indent="0" lvl="0" marL="0" marR="0" rtl="0" algn="l">
              <a:spcBef>
                <a:spcPts val="60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E7EEE7"/>
                </a:solidFill>
                <a:latin typeface="Arial"/>
                <a:ea typeface="Arial"/>
                <a:cs typeface="Arial"/>
                <a:sym typeface="Arial"/>
              </a:rPr>
              <a:t>Commonwealth of Virginia</a:t>
            </a:r>
          </a:p>
          <a:p>
            <a:pPr indent="0" lvl="0" marL="0" marR="0" rtl="0" algn="l">
              <a:spcBef>
                <a:spcPts val="600"/>
              </a:spcBef>
              <a:buSzPct val="25000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www.ehhr.virginia.gov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09600" y="857250"/>
            <a:ext cx="8153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4000" u="none" cap="small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Virginia Comprehensive Services Act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3747303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idx="12" type="sldNum"/>
          </p:nvPr>
        </p:nvSpPr>
        <p:spPr>
          <a:xfrm>
            <a:off x="7924800" y="4812506"/>
            <a:ext cx="762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D16349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D16349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was a known risk – SAS had good tools to support the effort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management is a challenge…achieving stakeholder support. Data can be threatening. Start softly and evolve the business relationship.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Devil in the details – Work through different meta data vocabularies (localization)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ctrTitle"/>
          </p:nvPr>
        </p:nvSpPr>
        <p:spPr>
          <a:xfrm>
            <a:off x="533400" y="228600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D16349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D16349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257300"/>
            <a:ext cx="1308154" cy="237886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D16349"/>
              </a:buClr>
              <a:buSzPct val="25000"/>
              <a:buFont typeface="Calibri"/>
              <a:buNone/>
            </a:pPr>
            <a:r>
              <a:rPr b="1" i="0" lang="en" sz="3950" u="none" cap="none" strike="noStrike">
                <a:solidFill>
                  <a:srgbClr val="D16349"/>
                </a:solidFill>
                <a:latin typeface="Calibri"/>
                <a:ea typeface="Calibri"/>
                <a:cs typeface="Calibri"/>
                <a:sym typeface="Calibri"/>
              </a:rPr>
              <a:t>Virginia Comprehensive Services Act (CSA)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Established a State Pool by consolidating funds that purchased services for individual at-risk children:</a:t>
            </a:r>
          </a:p>
          <a:p>
            <a:pPr indent="-241300" lvl="0" marL="457200" marR="0" rtl="0" algn="l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Char char="•"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Education Private Tuition Assistance</a:t>
            </a:r>
          </a:p>
          <a:p>
            <a:pPr indent="-241300" lvl="0" marL="457200" marR="0" rtl="0" algn="l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Char char="•"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for Non-educational Placements of Students with Disabilities</a:t>
            </a:r>
          </a:p>
          <a:p>
            <a:pPr indent="-241300" lvl="0" marL="457200" marR="0" rtl="0" algn="l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Char char="•"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State/Local Foster Care Support &amp; Supplemental Services </a:t>
            </a:r>
          </a:p>
          <a:p>
            <a:pPr indent="-241300" lvl="0" marL="457200" marR="0" rtl="0" algn="l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Char char="•"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Mental Health Bed Purchase Funds for Adolescents</a:t>
            </a:r>
          </a:p>
          <a:p>
            <a:pPr indent="-241300" lvl="0" marL="457200" marR="0" rtl="0" algn="l">
              <a:lnSpc>
                <a:spcPct val="8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Char char="•"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Juvenile Justice Special Placement Funds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Calibri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D16349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D16349"/>
                </a:solidFill>
                <a:latin typeface="Calibri"/>
                <a:ea typeface="Calibri"/>
                <a:cs typeface="Calibri"/>
                <a:sym typeface="Calibri"/>
              </a:rPr>
              <a:t>YOUTH Served by CSA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Youth eligible for foster care services (including prevention of foster care)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Youth requiring special education in private day schools or private residential schools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Youth with emotional/behavioral difficulties requiring services of multiple agencies and/or at risk of residential placement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D16349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D16349"/>
                </a:solidFill>
                <a:latin typeface="Calibri"/>
                <a:ea typeface="Calibri"/>
                <a:cs typeface="Calibri"/>
                <a:sym typeface="Calibri"/>
              </a:rPr>
              <a:t>CSA Details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Established in 1993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Funds are allocated to local interagency teams who assess the needs of youth and families and develop the complement of services necessary to meet their needs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supervised, locally administered by 130 localities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D16349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D16349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services available to the children who need them?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services being provided in accordance with each child’s needs?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funds for services being spent wisely?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what extent is each program meeting the measurable goals for that program based on the availability of services, each child’s needs and the funds for those services?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D16349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D16349"/>
                </a:solidFill>
                <a:latin typeface="Calibri"/>
                <a:ea typeface="Calibri"/>
                <a:cs typeface="Calibri"/>
                <a:sym typeface="Calibri"/>
              </a:rPr>
              <a:t>The Plan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8333"/>
              <a:buFont typeface="Calibri"/>
              <a:buAutoNum type="arabicPeriod"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a proof of concept pilot using philanthropic funding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AutoNum type="arabicPeriod"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data collection from localities to state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AutoNum type="arabicPeriod"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clinical, expenditure and provider data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AutoNum type="arabicPeriod"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baseline to understand “typical” expenditure for specific services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AutoNum type="arabicPeriod"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analytics to identify outliers; both visually and using alerts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590"/>
              </a:spcBef>
              <a:buClr>
                <a:schemeClr val="dk1"/>
              </a:buClr>
              <a:buSzPct val="98333"/>
              <a:buFont typeface="Calibri"/>
              <a:buAutoNum type="arabicPeriod"/>
            </a:pPr>
            <a:r>
              <a:rPr b="0" i="0" lang="en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success and then go-live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Calibri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D16349"/>
              </a:buClr>
              <a:buSzPct val="25000"/>
              <a:buFont typeface="Calibri"/>
              <a:buNone/>
            </a:pPr>
            <a:r>
              <a:rPr b="1" i="0" lang="en" sz="4400" u="none" cap="none" strike="noStrike">
                <a:solidFill>
                  <a:srgbClr val="D16349"/>
                </a:solidFill>
                <a:latin typeface="Calibri"/>
                <a:ea typeface="Calibri"/>
                <a:cs typeface="Calibri"/>
                <a:sym typeface="Calibri"/>
              </a:rPr>
              <a:t>Connecting Connected Facts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 a more complete picture of an individual child’s experience, we linked assessment, demographic, and payment data from 3 state agencies and 130 localities. 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  <p:grpSp>
        <p:nvGrpSpPr>
          <p:cNvPr id="254" name="Shape 254"/>
          <p:cNvGrpSpPr/>
          <p:nvPr/>
        </p:nvGrpSpPr>
        <p:grpSpPr>
          <a:xfrm>
            <a:off x="3940935" y="2093376"/>
            <a:ext cx="3167125" cy="2592413"/>
            <a:chOff x="2035935" y="-104431"/>
            <a:chExt cx="3167125" cy="3456550"/>
          </a:xfrm>
        </p:grpSpPr>
        <p:sp>
          <p:nvSpPr>
            <p:cNvPr id="255" name="Shape 255"/>
            <p:cNvSpPr/>
            <p:nvPr/>
          </p:nvSpPr>
          <p:spPr>
            <a:xfrm>
              <a:off x="3090621" y="-104431"/>
              <a:ext cx="1057756" cy="1020861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3090621" y="-104431"/>
              <a:ext cx="1057756" cy="1020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rIns="20300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CANS </a:t>
              </a:r>
            </a:p>
          </p:txBody>
        </p:sp>
        <p:sp>
          <p:nvSpPr>
            <p:cNvPr id="257" name="Shape 257"/>
            <p:cNvSpPr/>
            <p:nvPr/>
          </p:nvSpPr>
          <p:spPr>
            <a:xfrm rot="1867773">
              <a:off x="4054503" y="573242"/>
              <a:ext cx="137156" cy="273781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C3D4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 txBox="1"/>
            <p:nvPr/>
          </p:nvSpPr>
          <p:spPr>
            <a:xfrm rot="3735546">
              <a:off x="4054502" y="573242"/>
              <a:ext cx="137156" cy="273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101203" y="505900"/>
              <a:ext cx="1057756" cy="1020861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4101203" y="505900"/>
              <a:ext cx="1057756" cy="1020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Medicaid payments</a:t>
              </a:r>
            </a:p>
          </p:txBody>
        </p:sp>
        <p:sp>
          <p:nvSpPr>
            <p:cNvPr id="261" name="Shape 261"/>
            <p:cNvSpPr/>
            <p:nvPr/>
          </p:nvSpPr>
          <p:spPr>
            <a:xfrm rot="5275417">
              <a:off x="4556012" y="1484715"/>
              <a:ext cx="192027" cy="273782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C3D4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 txBox="1"/>
            <p:nvPr/>
          </p:nvSpPr>
          <p:spPr>
            <a:xfrm rot="10550834">
              <a:off x="4556012" y="1484715"/>
              <a:ext cx="192027" cy="273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145305" y="1722335"/>
              <a:ext cx="1057756" cy="1020861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4145305" y="1722335"/>
              <a:ext cx="1057756" cy="1020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CSA payments</a:t>
              </a:r>
            </a:p>
          </p:txBody>
        </p:sp>
        <p:sp>
          <p:nvSpPr>
            <p:cNvPr id="265" name="Shape 265"/>
            <p:cNvSpPr/>
            <p:nvPr/>
          </p:nvSpPr>
          <p:spPr>
            <a:xfrm rot="9000000">
              <a:off x="4104079" y="2399065"/>
              <a:ext cx="89933" cy="2737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3D4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 rot="-3600000">
              <a:off x="4104079" y="2399064"/>
              <a:ext cx="89933" cy="273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3090621" y="2331258"/>
              <a:ext cx="1057756" cy="1020861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3090621" y="2331258"/>
              <a:ext cx="1057756" cy="1020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Title IV-E payments</a:t>
              </a:r>
            </a:p>
          </p:txBody>
        </p:sp>
        <p:sp>
          <p:nvSpPr>
            <p:cNvPr id="269" name="Shape 269"/>
            <p:cNvSpPr/>
            <p:nvPr/>
          </p:nvSpPr>
          <p:spPr>
            <a:xfrm rot="-9000000">
              <a:off x="3049394" y="2401610"/>
              <a:ext cx="89933" cy="27378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3D4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 rot="3600000">
              <a:off x="3049393" y="2401609"/>
              <a:ext cx="89933" cy="273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035935" y="1722335"/>
              <a:ext cx="1057756" cy="1020861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2035935" y="1722335"/>
              <a:ext cx="1057756" cy="1020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rIns="17775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VEMAT</a:t>
              </a:r>
            </a:p>
          </p:txBody>
        </p:sp>
        <p:sp>
          <p:nvSpPr>
            <p:cNvPr id="273" name="Shape 273"/>
            <p:cNvSpPr/>
            <p:nvPr/>
          </p:nvSpPr>
          <p:spPr>
            <a:xfrm rot="-5400000">
              <a:off x="2470039" y="1488446"/>
              <a:ext cx="189549" cy="27670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C3D4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 txBox="1"/>
            <p:nvPr/>
          </p:nvSpPr>
          <p:spPr>
            <a:xfrm rot="10800000">
              <a:off x="2470040" y="1488445"/>
              <a:ext cx="189549" cy="276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035935" y="504491"/>
              <a:ext cx="1057756" cy="1020861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2035935" y="504491"/>
              <a:ext cx="1057756" cy="1020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rIns="20300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OASIS</a:t>
              </a:r>
            </a:p>
          </p:txBody>
        </p:sp>
        <p:sp>
          <p:nvSpPr>
            <p:cNvPr id="277" name="Shape 277"/>
            <p:cNvSpPr/>
            <p:nvPr/>
          </p:nvSpPr>
          <p:spPr>
            <a:xfrm rot="-1800000">
              <a:off x="3003220" y="574841"/>
              <a:ext cx="173464" cy="273781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C3D4E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 txBox="1"/>
            <p:nvPr/>
          </p:nvSpPr>
          <p:spPr>
            <a:xfrm rot="-3600000">
              <a:off x="3003221" y="574841"/>
              <a:ext cx="173464" cy="273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85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Shape 279"/>
          <p:cNvSpPr/>
          <p:nvPr/>
        </p:nvSpPr>
        <p:spPr>
          <a:xfrm>
            <a:off x="228600" y="3086100"/>
            <a:ext cx="3657600" cy="1731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6688" lvl="0" marL="1666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CANS – Child and Adolescent Needs and Strengths Assessment</a:t>
            </a:r>
          </a:p>
          <a:p>
            <a:pPr indent="-166688" lvl="0" marL="166688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8" lvl="0" marL="1666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VEMAT – Virginia Enhanced Maintenance Assessment Tool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8" lvl="0" marL="1666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OASIS – VA foster care case management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D16349"/>
              </a:buClr>
              <a:buSzPct val="25000"/>
              <a:buFont typeface="Calibri"/>
              <a:buNone/>
            </a:pPr>
            <a:r>
              <a:rPr b="1" i="0" lang="en" sz="3950" u="none" cap="none" strike="noStrike">
                <a:solidFill>
                  <a:srgbClr val="D16349"/>
                </a:solidFill>
                <a:latin typeface="Calibri"/>
                <a:ea typeface="Calibri"/>
                <a:cs typeface="Calibri"/>
                <a:sym typeface="Calibri"/>
              </a:rPr>
              <a:t>Risk-Adjusted Provider Payment Model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 for expected payment to control for and measure the effects of the following variables simultaneously: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Locality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Month/Year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Service(s) Provided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Children Served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of the Children Served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D16349"/>
              </a:buClr>
              <a:buSzPct val="25000"/>
              <a:buFont typeface="Calibri"/>
              <a:buNone/>
            </a:pPr>
            <a:r>
              <a:rPr b="1" i="0" lang="en" sz="3950" u="none" cap="none" strike="noStrike">
                <a:solidFill>
                  <a:srgbClr val="D16349"/>
                </a:solidFill>
                <a:latin typeface="Calibri"/>
                <a:ea typeface="Calibri"/>
                <a:cs typeface="Calibri"/>
                <a:sym typeface="Calibri"/>
              </a:rPr>
              <a:t>Social Network – visualize cause/effect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  <p:pic>
        <p:nvPicPr>
          <p:cNvPr id="293" name="Shape 2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738" y="1200150"/>
            <a:ext cx="6466521" cy="339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pex">
  <a:themeElements>
    <a:clrScheme name="Custom 3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FFFFFF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