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6" r:id="rId3"/>
    <p:sldId id="278" r:id="rId4"/>
    <p:sldId id="27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41" autoAdjust="0"/>
  </p:normalViewPr>
  <p:slideViewPr>
    <p:cSldViewPr>
      <p:cViewPr>
        <p:scale>
          <a:sx n="100" d="100"/>
          <a:sy n="100" d="100"/>
        </p:scale>
        <p:origin x="-18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881554"/>
            <a:ext cx="105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YouTube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5576" y="1772816"/>
            <a:ext cx="7492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ML lab12-2: RNN - Hi Hello Training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299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t="30090" r="14368" b="16577"/>
          <a:stretch/>
        </p:blipFill>
        <p:spPr bwMode="auto">
          <a:xfrm>
            <a:off x="1043608" y="1547168"/>
            <a:ext cx="72263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8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3" t="29189" r="14111" b="13334"/>
          <a:stretch/>
        </p:blipFill>
        <p:spPr bwMode="auto">
          <a:xfrm>
            <a:off x="971600" y="1484784"/>
            <a:ext cx="7264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26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9" t="29549" r="13854" b="15316"/>
          <a:stretch/>
        </p:blipFill>
        <p:spPr bwMode="auto">
          <a:xfrm>
            <a:off x="1043608" y="1556792"/>
            <a:ext cx="7251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37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 t="29550" r="14626" b="15496"/>
          <a:stretch/>
        </p:blipFill>
        <p:spPr bwMode="auto">
          <a:xfrm>
            <a:off x="1043608" y="1628800"/>
            <a:ext cx="71882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64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4" t="29189" r="13854" b="14955"/>
          <a:stretch/>
        </p:blipFill>
        <p:spPr bwMode="auto">
          <a:xfrm>
            <a:off x="899592" y="1484784"/>
            <a:ext cx="73025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2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7" t="25351" r="14170" b="26626"/>
          <a:stretch/>
        </p:blipFill>
        <p:spPr bwMode="auto">
          <a:xfrm>
            <a:off x="1003524" y="1412776"/>
            <a:ext cx="7276012" cy="398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0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24646" r="13853" b="28818"/>
          <a:stretch/>
        </p:blipFill>
        <p:spPr bwMode="auto">
          <a:xfrm>
            <a:off x="1043608" y="1484784"/>
            <a:ext cx="72771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34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8" t="23589" r="13946" b="30403"/>
          <a:stretch/>
        </p:blipFill>
        <p:spPr bwMode="auto">
          <a:xfrm>
            <a:off x="1043608" y="1428552"/>
            <a:ext cx="72771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6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30090" r="13982" b="12973"/>
          <a:stretch/>
        </p:blipFill>
        <p:spPr bwMode="auto">
          <a:xfrm>
            <a:off x="971600" y="1412776"/>
            <a:ext cx="72644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90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t="29731" r="13854" b="12972"/>
          <a:stretch/>
        </p:blipFill>
        <p:spPr bwMode="auto">
          <a:xfrm>
            <a:off x="1043608" y="1412900"/>
            <a:ext cx="718820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4" t="30090" r="13854" b="15315"/>
          <a:stretch/>
        </p:blipFill>
        <p:spPr bwMode="auto">
          <a:xfrm>
            <a:off x="1043608" y="1556792"/>
            <a:ext cx="73025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27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3" t="29550" r="13982" b="14775"/>
          <a:stretch/>
        </p:blipFill>
        <p:spPr bwMode="auto">
          <a:xfrm>
            <a:off x="1043608" y="1556792"/>
            <a:ext cx="7236669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3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2" t="29238" r="14346" b="15135"/>
          <a:stretch/>
        </p:blipFill>
        <p:spPr bwMode="auto">
          <a:xfrm>
            <a:off x="1043608" y="1484784"/>
            <a:ext cx="7200800" cy="392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47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9</Words>
  <Application>Microsoft Office PowerPoint</Application>
  <PresentationFormat>화면 슬라이드 쇼(4:3)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hmc</cp:lastModifiedBy>
  <cp:revision>8</cp:revision>
  <dcterms:created xsi:type="dcterms:W3CDTF">2006-10-05T04:04:58Z</dcterms:created>
  <dcterms:modified xsi:type="dcterms:W3CDTF">2017-08-24T23:09:16Z</dcterms:modified>
</cp:coreProperties>
</file>