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nderson" userId="9a18bbd8-abd4-43f9-972b-6c512910c8b2" providerId="ADAL" clId="{B3835DAA-4972-41D8-BBAE-8A9F970B11DC}"/>
    <pc:docChg chg="custSel addSld delSld modSld sldOrd">
      <pc:chgData name="James Anderson" userId="9a18bbd8-abd4-43f9-972b-6c512910c8b2" providerId="ADAL" clId="{B3835DAA-4972-41D8-BBAE-8A9F970B11DC}" dt="2023-10-31T13:03:30.102" v="280" actId="1076"/>
      <pc:docMkLst>
        <pc:docMk/>
      </pc:docMkLst>
      <pc:sldChg chg="ord">
        <pc:chgData name="James Anderson" userId="9a18bbd8-abd4-43f9-972b-6c512910c8b2" providerId="ADAL" clId="{B3835DAA-4972-41D8-BBAE-8A9F970B11DC}" dt="2023-10-31T12:58:03.394" v="55"/>
        <pc:sldMkLst>
          <pc:docMk/>
          <pc:sldMk cId="4221706322" sldId="292"/>
        </pc:sldMkLst>
      </pc:sldChg>
      <pc:sldChg chg="addSp delSp modSp add del">
        <pc:chgData name="James Anderson" userId="9a18bbd8-abd4-43f9-972b-6c512910c8b2" providerId="ADAL" clId="{B3835DAA-4972-41D8-BBAE-8A9F970B11DC}" dt="2023-10-31T12:57:44.596" v="51" actId="2696"/>
        <pc:sldMkLst>
          <pc:docMk/>
          <pc:sldMk cId="2983301996" sldId="295"/>
        </pc:sldMkLst>
        <pc:spChg chg="mod">
          <ac:chgData name="James Anderson" userId="9a18bbd8-abd4-43f9-972b-6c512910c8b2" providerId="ADAL" clId="{B3835DAA-4972-41D8-BBAE-8A9F970B11DC}" dt="2023-10-31T12:57:01.851" v="35"/>
          <ac:spMkLst>
            <pc:docMk/>
            <pc:sldMk cId="2983301996" sldId="295"/>
            <ac:spMk id="2" creationId="{F6838AA9-CCA8-8C45-E217-0B9D48D98491}"/>
          </ac:spMkLst>
        </pc:spChg>
        <pc:spChg chg="mod">
          <ac:chgData name="James Anderson" userId="9a18bbd8-abd4-43f9-972b-6c512910c8b2" providerId="ADAL" clId="{B3835DAA-4972-41D8-BBAE-8A9F970B11DC}" dt="2023-10-31T12:57:08.566" v="37"/>
          <ac:spMkLst>
            <pc:docMk/>
            <pc:sldMk cId="2983301996" sldId="295"/>
            <ac:spMk id="3" creationId="{F5FD7AC7-60AA-B033-2C19-334E5644492F}"/>
          </ac:spMkLst>
        </pc:spChg>
        <pc:picChg chg="add del mod">
          <ac:chgData name="James Anderson" userId="9a18bbd8-abd4-43f9-972b-6c512910c8b2" providerId="ADAL" clId="{B3835DAA-4972-41D8-BBAE-8A9F970B11DC}" dt="2023-10-31T12:57:30.435" v="45"/>
          <ac:picMkLst>
            <pc:docMk/>
            <pc:sldMk cId="2983301996" sldId="295"/>
            <ac:picMk id="4" creationId="{164046EF-F2AF-43AD-B047-A59E2B5E884E}"/>
          </ac:picMkLst>
        </pc:picChg>
        <pc:picChg chg="del">
          <ac:chgData name="James Anderson" userId="9a18bbd8-abd4-43f9-972b-6c512910c8b2" providerId="ADAL" clId="{B3835DAA-4972-41D8-BBAE-8A9F970B11DC}" dt="2023-10-31T12:51:47.132" v="27" actId="478"/>
          <ac:picMkLst>
            <pc:docMk/>
            <pc:sldMk cId="2983301996" sldId="295"/>
            <ac:picMk id="8" creationId="{141CE2F5-7398-FF1D-05E4-E785C14E6054}"/>
          </ac:picMkLst>
        </pc:picChg>
      </pc:sldChg>
      <pc:sldChg chg="addSp delSp modSp add ord">
        <pc:chgData name="James Anderson" userId="9a18bbd8-abd4-43f9-972b-6c512910c8b2" providerId="ADAL" clId="{B3835DAA-4972-41D8-BBAE-8A9F970B11DC}" dt="2023-10-31T12:57:42.092" v="50" actId="14100"/>
        <pc:sldMkLst>
          <pc:docMk/>
          <pc:sldMk cId="3848998165" sldId="296"/>
        </pc:sldMkLst>
        <pc:spChg chg="mod">
          <ac:chgData name="James Anderson" userId="9a18bbd8-abd4-43f9-972b-6c512910c8b2" providerId="ADAL" clId="{B3835DAA-4972-41D8-BBAE-8A9F970B11DC}" dt="2023-10-31T12:57:04.189" v="36"/>
          <ac:spMkLst>
            <pc:docMk/>
            <pc:sldMk cId="3848998165" sldId="296"/>
            <ac:spMk id="2" creationId="{F6838AA9-CCA8-8C45-E217-0B9D48D98491}"/>
          </ac:spMkLst>
        </pc:spChg>
        <pc:spChg chg="mod">
          <ac:chgData name="James Anderson" userId="9a18bbd8-abd4-43f9-972b-6c512910c8b2" providerId="ADAL" clId="{B3835DAA-4972-41D8-BBAE-8A9F970B11DC}" dt="2023-10-31T12:57:26.021" v="43" actId="1076"/>
          <ac:spMkLst>
            <pc:docMk/>
            <pc:sldMk cId="3848998165" sldId="296"/>
            <ac:spMk id="3" creationId="{F5FD7AC7-60AA-B033-2C19-334E5644492F}"/>
          </ac:spMkLst>
        </pc:spChg>
        <pc:picChg chg="del">
          <ac:chgData name="James Anderson" userId="9a18bbd8-abd4-43f9-972b-6c512910c8b2" providerId="ADAL" clId="{B3835DAA-4972-41D8-BBAE-8A9F970B11DC}" dt="2023-10-31T12:57:27.372" v="44" actId="478"/>
          <ac:picMkLst>
            <pc:docMk/>
            <pc:sldMk cId="3848998165" sldId="296"/>
            <ac:picMk id="5" creationId="{19FC5C81-0D7C-D8F3-9297-6D038E6A4364}"/>
          </ac:picMkLst>
        </pc:picChg>
        <pc:picChg chg="add mod">
          <ac:chgData name="James Anderson" userId="9a18bbd8-abd4-43f9-972b-6c512910c8b2" providerId="ADAL" clId="{B3835DAA-4972-41D8-BBAE-8A9F970B11DC}" dt="2023-10-31T12:57:42.092" v="50" actId="14100"/>
          <ac:picMkLst>
            <pc:docMk/>
            <pc:sldMk cId="3848998165" sldId="296"/>
            <ac:picMk id="8" creationId="{683DCE3D-3B37-4FBB-BDAD-462A513EB9C5}"/>
          </ac:picMkLst>
        </pc:picChg>
      </pc:sldChg>
      <pc:sldChg chg="addSp delSp modSp add del ord">
        <pc:chgData name="James Anderson" userId="9a18bbd8-abd4-43f9-972b-6c512910c8b2" providerId="ADAL" clId="{B3835DAA-4972-41D8-BBAE-8A9F970B11DC}" dt="2023-10-31T12:59:44.379" v="89" actId="2696"/>
        <pc:sldMkLst>
          <pc:docMk/>
          <pc:sldMk cId="2209372340" sldId="297"/>
        </pc:sldMkLst>
        <pc:spChg chg="mod">
          <ac:chgData name="James Anderson" userId="9a18bbd8-abd4-43f9-972b-6c512910c8b2" providerId="ADAL" clId="{B3835DAA-4972-41D8-BBAE-8A9F970B11DC}" dt="2023-10-31T12:59:22.807" v="81"/>
          <ac:spMkLst>
            <pc:docMk/>
            <pc:sldMk cId="2209372340" sldId="297"/>
            <ac:spMk id="2" creationId="{F6838AA9-CCA8-8C45-E217-0B9D48D98491}"/>
          </ac:spMkLst>
        </pc:spChg>
        <pc:spChg chg="mod">
          <ac:chgData name="James Anderson" userId="9a18bbd8-abd4-43f9-972b-6c512910c8b2" providerId="ADAL" clId="{B3835DAA-4972-41D8-BBAE-8A9F970B11DC}" dt="2023-10-31T12:59:28.455" v="83"/>
          <ac:spMkLst>
            <pc:docMk/>
            <pc:sldMk cId="2209372340" sldId="297"/>
            <ac:spMk id="3" creationId="{F5FD7AC7-60AA-B033-2C19-334E5644492F}"/>
          </ac:spMkLst>
        </pc:spChg>
        <pc:picChg chg="add del mod">
          <ac:chgData name="James Anderson" userId="9a18bbd8-abd4-43f9-972b-6c512910c8b2" providerId="ADAL" clId="{B3835DAA-4972-41D8-BBAE-8A9F970B11DC}" dt="2023-10-31T12:59:37.654" v="86"/>
          <ac:picMkLst>
            <pc:docMk/>
            <pc:sldMk cId="2209372340" sldId="297"/>
            <ac:picMk id="4" creationId="{05608339-5A6C-48FD-BE69-929249AD40BF}"/>
          </ac:picMkLst>
        </pc:picChg>
        <pc:picChg chg="del">
          <ac:chgData name="James Anderson" userId="9a18bbd8-abd4-43f9-972b-6c512910c8b2" providerId="ADAL" clId="{B3835DAA-4972-41D8-BBAE-8A9F970B11DC}" dt="2023-10-31T12:59:06.852" v="76" actId="478"/>
          <ac:picMkLst>
            <pc:docMk/>
            <pc:sldMk cId="2209372340" sldId="297"/>
            <ac:picMk id="6" creationId="{F722D514-9BD4-5F10-CD54-FF58DA7EFE40}"/>
          </ac:picMkLst>
        </pc:picChg>
      </pc:sldChg>
      <pc:sldChg chg="addSp delSp modSp add ord">
        <pc:chgData name="James Anderson" userId="9a18bbd8-abd4-43f9-972b-6c512910c8b2" providerId="ADAL" clId="{B3835DAA-4972-41D8-BBAE-8A9F970B11DC}" dt="2023-10-31T12:59:41.861" v="88" actId="1076"/>
        <pc:sldMkLst>
          <pc:docMk/>
          <pc:sldMk cId="36077290" sldId="298"/>
        </pc:sldMkLst>
        <pc:spChg chg="mod">
          <ac:chgData name="James Anderson" userId="9a18bbd8-abd4-43f9-972b-6c512910c8b2" providerId="ADAL" clId="{B3835DAA-4972-41D8-BBAE-8A9F970B11DC}" dt="2023-10-31T12:59:24.921" v="82"/>
          <ac:spMkLst>
            <pc:docMk/>
            <pc:sldMk cId="36077290" sldId="298"/>
            <ac:spMk id="2" creationId="{F6838AA9-CCA8-8C45-E217-0B9D48D98491}"/>
          </ac:spMkLst>
        </pc:spChg>
        <pc:spChg chg="mod">
          <ac:chgData name="James Anderson" userId="9a18bbd8-abd4-43f9-972b-6c512910c8b2" providerId="ADAL" clId="{B3835DAA-4972-41D8-BBAE-8A9F970B11DC}" dt="2023-10-31T12:59:32.596" v="84"/>
          <ac:spMkLst>
            <pc:docMk/>
            <pc:sldMk cId="36077290" sldId="298"/>
            <ac:spMk id="3" creationId="{F5FD7AC7-60AA-B033-2C19-334E5644492F}"/>
          </ac:spMkLst>
        </pc:spChg>
        <pc:picChg chg="add mod">
          <ac:chgData name="James Anderson" userId="9a18bbd8-abd4-43f9-972b-6c512910c8b2" providerId="ADAL" clId="{B3835DAA-4972-41D8-BBAE-8A9F970B11DC}" dt="2023-10-31T12:59:41.861" v="88" actId="1076"/>
          <ac:picMkLst>
            <pc:docMk/>
            <pc:sldMk cId="36077290" sldId="298"/>
            <ac:picMk id="6" creationId="{36B1C2AD-C59E-4AE5-BD53-258D226D0A15}"/>
          </ac:picMkLst>
        </pc:picChg>
        <pc:picChg chg="del">
          <ac:chgData name="James Anderson" userId="9a18bbd8-abd4-43f9-972b-6c512910c8b2" providerId="ADAL" clId="{B3835DAA-4972-41D8-BBAE-8A9F970B11DC}" dt="2023-10-31T12:59:35.069" v="85" actId="478"/>
          <ac:picMkLst>
            <pc:docMk/>
            <pc:sldMk cId="36077290" sldId="298"/>
            <ac:picMk id="8" creationId="{141CE2F5-7398-FF1D-05E4-E785C14E6054}"/>
          </ac:picMkLst>
        </pc:picChg>
      </pc:sldChg>
      <pc:sldChg chg="addSp delSp modSp add">
        <pc:chgData name="James Anderson" userId="9a18bbd8-abd4-43f9-972b-6c512910c8b2" providerId="ADAL" clId="{B3835DAA-4972-41D8-BBAE-8A9F970B11DC}" dt="2023-10-31T13:02:46.004" v="274" actId="20577"/>
        <pc:sldMkLst>
          <pc:docMk/>
          <pc:sldMk cId="131937334" sldId="299"/>
        </pc:sldMkLst>
        <pc:spChg chg="mod">
          <ac:chgData name="James Anderson" userId="9a18bbd8-abd4-43f9-972b-6c512910c8b2" providerId="ADAL" clId="{B3835DAA-4972-41D8-BBAE-8A9F970B11DC}" dt="2023-10-31T13:00:13.384" v="121" actId="20577"/>
          <ac:spMkLst>
            <pc:docMk/>
            <pc:sldMk cId="131937334" sldId="299"/>
            <ac:spMk id="2" creationId="{F6838AA9-CCA8-8C45-E217-0B9D48D98491}"/>
          </ac:spMkLst>
        </pc:spChg>
        <pc:spChg chg="mod">
          <ac:chgData name="James Anderson" userId="9a18bbd8-abd4-43f9-972b-6c512910c8b2" providerId="ADAL" clId="{B3835DAA-4972-41D8-BBAE-8A9F970B11DC}" dt="2023-10-31T13:02:46.004" v="274" actId="20577"/>
          <ac:spMkLst>
            <pc:docMk/>
            <pc:sldMk cId="131937334" sldId="299"/>
            <ac:spMk id="3" creationId="{F5FD7AC7-60AA-B033-2C19-334E5644492F}"/>
          </ac:spMkLst>
        </pc:spChg>
        <pc:picChg chg="add mod">
          <ac:chgData name="James Anderson" userId="9a18bbd8-abd4-43f9-972b-6c512910c8b2" providerId="ADAL" clId="{B3835DAA-4972-41D8-BBAE-8A9F970B11DC}" dt="2023-10-31T13:01:24.654" v="153" actId="1076"/>
          <ac:picMkLst>
            <pc:docMk/>
            <pc:sldMk cId="131937334" sldId="299"/>
            <ac:picMk id="4" creationId="{F959F410-2C9D-42C5-8ADE-3B953CEFC8C7}"/>
          </ac:picMkLst>
        </pc:picChg>
        <pc:picChg chg="del">
          <ac:chgData name="James Anderson" userId="9a18bbd8-abd4-43f9-972b-6c512910c8b2" providerId="ADAL" clId="{B3835DAA-4972-41D8-BBAE-8A9F970B11DC}" dt="2023-10-31T13:00:45.021" v="140" actId="478"/>
          <ac:picMkLst>
            <pc:docMk/>
            <pc:sldMk cId="131937334" sldId="299"/>
            <ac:picMk id="6" creationId="{36B1C2AD-C59E-4AE5-BD53-258D226D0A15}"/>
          </ac:picMkLst>
        </pc:picChg>
      </pc:sldChg>
      <pc:sldChg chg="addSp delSp modSp add ord">
        <pc:chgData name="James Anderson" userId="9a18bbd8-abd4-43f9-972b-6c512910c8b2" providerId="ADAL" clId="{B3835DAA-4972-41D8-BBAE-8A9F970B11DC}" dt="2023-10-31T13:03:30.102" v="280" actId="1076"/>
        <pc:sldMkLst>
          <pc:docMk/>
          <pc:sldMk cId="4173018499" sldId="300"/>
        </pc:sldMkLst>
        <pc:spChg chg="mod">
          <ac:chgData name="James Anderson" userId="9a18bbd8-abd4-43f9-972b-6c512910c8b2" providerId="ADAL" clId="{B3835DAA-4972-41D8-BBAE-8A9F970B11DC}" dt="2023-10-31T13:02:23.790" v="201" actId="20577"/>
          <ac:spMkLst>
            <pc:docMk/>
            <pc:sldMk cId="4173018499" sldId="300"/>
            <ac:spMk id="2" creationId="{F6838AA9-CCA8-8C45-E217-0B9D48D98491}"/>
          </ac:spMkLst>
        </pc:spChg>
        <pc:spChg chg="mod">
          <ac:chgData name="James Anderson" userId="9a18bbd8-abd4-43f9-972b-6c512910c8b2" providerId="ADAL" clId="{B3835DAA-4972-41D8-BBAE-8A9F970B11DC}" dt="2023-10-31T13:02:12.255" v="176" actId="27636"/>
          <ac:spMkLst>
            <pc:docMk/>
            <pc:sldMk cId="4173018499" sldId="300"/>
            <ac:spMk id="3" creationId="{F5FD7AC7-60AA-B033-2C19-334E5644492F}"/>
          </ac:spMkLst>
        </pc:spChg>
        <pc:picChg chg="add del mod">
          <ac:chgData name="James Anderson" userId="9a18bbd8-abd4-43f9-972b-6c512910c8b2" providerId="ADAL" clId="{B3835DAA-4972-41D8-BBAE-8A9F970B11DC}" dt="2023-10-31T13:03:24.725" v="278" actId="478"/>
          <ac:picMkLst>
            <pc:docMk/>
            <pc:sldMk cId="4173018499" sldId="300"/>
            <ac:picMk id="5" creationId="{0613AFC2-20A4-4417-ABC5-9A6D0020DE27}"/>
          </ac:picMkLst>
        </pc:picChg>
        <pc:picChg chg="del">
          <ac:chgData name="James Anderson" userId="9a18bbd8-abd4-43f9-972b-6c512910c8b2" providerId="ADAL" clId="{B3835DAA-4972-41D8-BBAE-8A9F970B11DC}" dt="2023-10-31T13:03:05.325" v="275" actId="478"/>
          <ac:picMkLst>
            <pc:docMk/>
            <pc:sldMk cId="4173018499" sldId="300"/>
            <ac:picMk id="6" creationId="{30BC1600-E4E7-A4F9-2E3B-DDE4D0B2E7E1}"/>
          </ac:picMkLst>
        </pc:picChg>
        <pc:picChg chg="add mod">
          <ac:chgData name="James Anderson" userId="9a18bbd8-abd4-43f9-972b-6c512910c8b2" providerId="ADAL" clId="{B3835DAA-4972-41D8-BBAE-8A9F970B11DC}" dt="2023-10-31T13:03:30.102" v="280" actId="1076"/>
          <ac:picMkLst>
            <pc:docMk/>
            <pc:sldMk cId="4173018499" sldId="300"/>
            <ac:picMk id="8" creationId="{10509762-4BA0-4012-978E-B371C93A02B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authors/jenny-bryan/" TargetMode="External"/><Relationship Id="rId2" Type="http://schemas.openxmlformats.org/officeDocument/2006/relationships/hyperlink" Target="https://github.com/haozhu233" TargetMode="External"/><Relationship Id="rId1" Type="http://schemas.openxmlformats.org/officeDocument/2006/relationships/hyperlink" Target="https://hadley.nz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authors/jenny-bryan/" TargetMode="External"/><Relationship Id="rId2" Type="http://schemas.openxmlformats.org/officeDocument/2006/relationships/hyperlink" Target="https://github.com/haozhu233" TargetMode="External"/><Relationship Id="rId1" Type="http://schemas.openxmlformats.org/officeDocument/2006/relationships/hyperlink" Target="https://hadley.nz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FDBEB-782D-497A-9462-969314CC39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9D36D4-71C3-4464-8D1D-BF03D6C5F192}">
      <dgm:prSet/>
      <dgm:spPr/>
      <dgm:t>
        <a:bodyPr/>
        <a:lstStyle/>
        <a:p>
          <a:r>
            <a:rPr lang="en-US"/>
            <a:t>Some Important Packages</a:t>
          </a:r>
        </a:p>
      </dgm:t>
    </dgm:pt>
    <dgm:pt modelId="{5D639F1C-7981-4D35-9CB0-83149B8C3A25}" type="parTrans" cxnId="{2BB2D2BF-EF9B-49FC-9DD3-E0384F9D36C9}">
      <dgm:prSet/>
      <dgm:spPr/>
      <dgm:t>
        <a:bodyPr/>
        <a:lstStyle/>
        <a:p>
          <a:endParaRPr lang="en-US"/>
        </a:p>
      </dgm:t>
    </dgm:pt>
    <dgm:pt modelId="{9BDFEA68-2657-4F96-B68F-BDE39CB30816}" type="sibTrans" cxnId="{2BB2D2BF-EF9B-49FC-9DD3-E0384F9D36C9}">
      <dgm:prSet/>
      <dgm:spPr/>
      <dgm:t>
        <a:bodyPr/>
        <a:lstStyle/>
        <a:p>
          <a:endParaRPr lang="en-US"/>
        </a:p>
      </dgm:t>
    </dgm:pt>
    <dgm:pt modelId="{86893A93-6FB6-4695-ABF4-A719AF43B78B}">
      <dgm:prSet/>
      <dgm:spPr/>
      <dgm:t>
        <a:bodyPr/>
        <a:lstStyle/>
        <a:p>
          <a:r>
            <a:rPr lang="en-US"/>
            <a:t>Tidyverse: an ecosystem of packages by </a:t>
          </a:r>
          <a:r>
            <a:rPr lang="en-US">
              <a:hlinkClick xmlns:r="http://schemas.openxmlformats.org/officeDocument/2006/relationships" r:id="rId1"/>
            </a:rPr>
            <a:t>Hadley Wickman</a:t>
          </a:r>
          <a:endParaRPr lang="en-US"/>
        </a:p>
      </dgm:t>
    </dgm:pt>
    <dgm:pt modelId="{F92F3C0A-5C35-4036-B072-93CB9F337326}" type="parTrans" cxnId="{DA6CD1A8-49A9-4F48-9CC1-C09414DDCE2B}">
      <dgm:prSet/>
      <dgm:spPr/>
      <dgm:t>
        <a:bodyPr/>
        <a:lstStyle/>
        <a:p>
          <a:endParaRPr lang="en-US"/>
        </a:p>
      </dgm:t>
    </dgm:pt>
    <dgm:pt modelId="{63B37C33-CF93-4A5F-9838-2D2940C1BE44}" type="sibTrans" cxnId="{DA6CD1A8-49A9-4F48-9CC1-C09414DDCE2B}">
      <dgm:prSet/>
      <dgm:spPr/>
      <dgm:t>
        <a:bodyPr/>
        <a:lstStyle/>
        <a:p>
          <a:endParaRPr lang="en-US"/>
        </a:p>
      </dgm:t>
    </dgm:pt>
    <dgm:pt modelId="{4745ED8D-9054-4E7F-97DC-C20F066CE50F}">
      <dgm:prSet/>
      <dgm:spPr/>
      <dgm:t>
        <a:bodyPr/>
        <a:lstStyle/>
        <a:p>
          <a:r>
            <a:rPr lang="en-US"/>
            <a:t>kableExtra: a handy table creation package that I use daily by </a:t>
          </a:r>
          <a:r>
            <a:rPr lang="en-US">
              <a:hlinkClick xmlns:r="http://schemas.openxmlformats.org/officeDocument/2006/relationships" r:id="rId2"/>
            </a:rPr>
            <a:t>Hao Zhu</a:t>
          </a:r>
          <a:endParaRPr lang="en-US"/>
        </a:p>
      </dgm:t>
    </dgm:pt>
    <dgm:pt modelId="{88F7DA76-F32C-4461-A120-F064B7C7315B}" type="parTrans" cxnId="{6F97D19B-1D8A-451E-A553-1ABB20CF71A5}">
      <dgm:prSet/>
      <dgm:spPr/>
      <dgm:t>
        <a:bodyPr/>
        <a:lstStyle/>
        <a:p>
          <a:endParaRPr lang="en-US"/>
        </a:p>
      </dgm:t>
    </dgm:pt>
    <dgm:pt modelId="{E584CAAD-F70B-4355-B21F-561F01D84E67}" type="sibTrans" cxnId="{6F97D19B-1D8A-451E-A553-1ABB20CF71A5}">
      <dgm:prSet/>
      <dgm:spPr/>
      <dgm:t>
        <a:bodyPr/>
        <a:lstStyle/>
        <a:p>
          <a:endParaRPr lang="en-US"/>
        </a:p>
      </dgm:t>
    </dgm:pt>
    <dgm:pt modelId="{2FFECEFA-F6F3-40FC-AE5F-54B66D7F9357}">
      <dgm:prSet/>
      <dgm:spPr/>
      <dgm:t>
        <a:bodyPr/>
        <a:lstStyle/>
        <a:p>
          <a:r>
            <a:rPr lang="en-US"/>
            <a:t>readxl: Importing excel files from </a:t>
          </a:r>
          <a:r>
            <a:rPr lang="en-US">
              <a:hlinkClick xmlns:r="http://schemas.openxmlformats.org/officeDocument/2006/relationships" r:id="rId3"/>
            </a:rPr>
            <a:t>Jenny Bryan</a:t>
          </a:r>
          <a:endParaRPr lang="en-US"/>
        </a:p>
      </dgm:t>
    </dgm:pt>
    <dgm:pt modelId="{4456D04C-3730-4848-A477-CB7967A286DA}" type="parTrans" cxnId="{A413B2CD-EC38-4041-B7DC-37FEED666D0D}">
      <dgm:prSet/>
      <dgm:spPr/>
      <dgm:t>
        <a:bodyPr/>
        <a:lstStyle/>
        <a:p>
          <a:endParaRPr lang="en-US"/>
        </a:p>
      </dgm:t>
    </dgm:pt>
    <dgm:pt modelId="{4310A9F6-E2AC-499E-9031-51591ABC63E6}" type="sibTrans" cxnId="{A413B2CD-EC38-4041-B7DC-37FEED666D0D}">
      <dgm:prSet/>
      <dgm:spPr/>
      <dgm:t>
        <a:bodyPr/>
        <a:lstStyle/>
        <a:p>
          <a:endParaRPr lang="en-US"/>
        </a:p>
      </dgm:t>
    </dgm:pt>
    <dgm:pt modelId="{366C3654-9853-4DCA-8B79-460CEEF13355}">
      <dgm:prSet/>
      <dgm:spPr/>
      <dgm:t>
        <a:bodyPr/>
        <a:lstStyle/>
        <a:p>
          <a:r>
            <a:rPr lang="en-US"/>
            <a:t>scales: Used mostly for percentages, also by Hadley Wickman</a:t>
          </a:r>
        </a:p>
      </dgm:t>
    </dgm:pt>
    <dgm:pt modelId="{1EFC2AB1-0F18-4D90-B21D-FCD22258D839}" type="parTrans" cxnId="{74ADC37D-052A-4E84-B38F-B931C106C069}">
      <dgm:prSet/>
      <dgm:spPr/>
      <dgm:t>
        <a:bodyPr/>
        <a:lstStyle/>
        <a:p>
          <a:endParaRPr lang="en-US"/>
        </a:p>
      </dgm:t>
    </dgm:pt>
    <dgm:pt modelId="{6FDB506D-D544-42F4-AD74-2839308F6D60}" type="sibTrans" cxnId="{74ADC37D-052A-4E84-B38F-B931C106C069}">
      <dgm:prSet/>
      <dgm:spPr/>
      <dgm:t>
        <a:bodyPr/>
        <a:lstStyle/>
        <a:p>
          <a:endParaRPr lang="en-US"/>
        </a:p>
      </dgm:t>
    </dgm:pt>
    <dgm:pt modelId="{DE6A2EF7-EDE0-4B47-9B38-55E9162A377C}" type="pres">
      <dgm:prSet presAssocID="{448FDBEB-782D-497A-9462-969314CC39C6}" presName="vert0" presStyleCnt="0">
        <dgm:presLayoutVars>
          <dgm:dir/>
          <dgm:animOne val="branch"/>
          <dgm:animLvl val="lvl"/>
        </dgm:presLayoutVars>
      </dgm:prSet>
      <dgm:spPr/>
    </dgm:pt>
    <dgm:pt modelId="{097294E1-B994-488E-9B0B-68A5C2A447EF}" type="pres">
      <dgm:prSet presAssocID="{B79D36D4-71C3-4464-8D1D-BF03D6C5F192}" presName="thickLine" presStyleLbl="alignNode1" presStyleIdx="0" presStyleCnt="5"/>
      <dgm:spPr/>
    </dgm:pt>
    <dgm:pt modelId="{FB81687C-3DD1-4FEE-8876-D2B03395B433}" type="pres">
      <dgm:prSet presAssocID="{B79D36D4-71C3-4464-8D1D-BF03D6C5F192}" presName="horz1" presStyleCnt="0"/>
      <dgm:spPr/>
    </dgm:pt>
    <dgm:pt modelId="{F9EB4940-1DB3-4BB9-89BE-122D11DDBECF}" type="pres">
      <dgm:prSet presAssocID="{B79D36D4-71C3-4464-8D1D-BF03D6C5F192}" presName="tx1" presStyleLbl="revTx" presStyleIdx="0" presStyleCnt="5"/>
      <dgm:spPr/>
    </dgm:pt>
    <dgm:pt modelId="{A79D8AFF-C28A-40D0-B73B-7514D0DA87D8}" type="pres">
      <dgm:prSet presAssocID="{B79D36D4-71C3-4464-8D1D-BF03D6C5F192}" presName="vert1" presStyleCnt="0"/>
      <dgm:spPr/>
    </dgm:pt>
    <dgm:pt modelId="{90F1FEF3-CBEB-43D9-9707-1539EB18F75A}" type="pres">
      <dgm:prSet presAssocID="{86893A93-6FB6-4695-ABF4-A719AF43B78B}" presName="thickLine" presStyleLbl="alignNode1" presStyleIdx="1" presStyleCnt="5"/>
      <dgm:spPr/>
    </dgm:pt>
    <dgm:pt modelId="{D6753248-BE9A-4AD6-BFA1-171DBF2F473C}" type="pres">
      <dgm:prSet presAssocID="{86893A93-6FB6-4695-ABF4-A719AF43B78B}" presName="horz1" presStyleCnt="0"/>
      <dgm:spPr/>
    </dgm:pt>
    <dgm:pt modelId="{C462D3B6-A05C-41E9-B53F-B275D18D70A3}" type="pres">
      <dgm:prSet presAssocID="{86893A93-6FB6-4695-ABF4-A719AF43B78B}" presName="tx1" presStyleLbl="revTx" presStyleIdx="1" presStyleCnt="5"/>
      <dgm:spPr/>
    </dgm:pt>
    <dgm:pt modelId="{03F8E0D5-0C68-4C26-8711-AB44B0A9D6A1}" type="pres">
      <dgm:prSet presAssocID="{86893A93-6FB6-4695-ABF4-A719AF43B78B}" presName="vert1" presStyleCnt="0"/>
      <dgm:spPr/>
    </dgm:pt>
    <dgm:pt modelId="{4DAF5DC9-9006-41A3-837C-79C0AEE0B117}" type="pres">
      <dgm:prSet presAssocID="{4745ED8D-9054-4E7F-97DC-C20F066CE50F}" presName="thickLine" presStyleLbl="alignNode1" presStyleIdx="2" presStyleCnt="5"/>
      <dgm:spPr/>
    </dgm:pt>
    <dgm:pt modelId="{AE705C74-E919-4B1D-8D23-1B5879F692DD}" type="pres">
      <dgm:prSet presAssocID="{4745ED8D-9054-4E7F-97DC-C20F066CE50F}" presName="horz1" presStyleCnt="0"/>
      <dgm:spPr/>
    </dgm:pt>
    <dgm:pt modelId="{6F8852BE-1D60-47C8-BD94-2A09F78E5D02}" type="pres">
      <dgm:prSet presAssocID="{4745ED8D-9054-4E7F-97DC-C20F066CE50F}" presName="tx1" presStyleLbl="revTx" presStyleIdx="2" presStyleCnt="5"/>
      <dgm:spPr/>
    </dgm:pt>
    <dgm:pt modelId="{0BAFDE08-62A2-4A3C-BB92-E2CABDF6AE2D}" type="pres">
      <dgm:prSet presAssocID="{4745ED8D-9054-4E7F-97DC-C20F066CE50F}" presName="vert1" presStyleCnt="0"/>
      <dgm:spPr/>
    </dgm:pt>
    <dgm:pt modelId="{B4768B70-7300-4595-9BE0-38DF3458A54A}" type="pres">
      <dgm:prSet presAssocID="{2FFECEFA-F6F3-40FC-AE5F-54B66D7F9357}" presName="thickLine" presStyleLbl="alignNode1" presStyleIdx="3" presStyleCnt="5"/>
      <dgm:spPr/>
    </dgm:pt>
    <dgm:pt modelId="{ED06D93B-E1A1-472D-8821-986199D63CFB}" type="pres">
      <dgm:prSet presAssocID="{2FFECEFA-F6F3-40FC-AE5F-54B66D7F9357}" presName="horz1" presStyleCnt="0"/>
      <dgm:spPr/>
    </dgm:pt>
    <dgm:pt modelId="{A4E38612-EF85-4DDF-8C21-825801119E47}" type="pres">
      <dgm:prSet presAssocID="{2FFECEFA-F6F3-40FC-AE5F-54B66D7F9357}" presName="tx1" presStyleLbl="revTx" presStyleIdx="3" presStyleCnt="5"/>
      <dgm:spPr/>
    </dgm:pt>
    <dgm:pt modelId="{27B469C2-A1AD-4E08-8DF6-1AF395DFA3BC}" type="pres">
      <dgm:prSet presAssocID="{2FFECEFA-F6F3-40FC-AE5F-54B66D7F9357}" presName="vert1" presStyleCnt="0"/>
      <dgm:spPr/>
    </dgm:pt>
    <dgm:pt modelId="{62028FC1-F897-47B2-8126-880079E806FF}" type="pres">
      <dgm:prSet presAssocID="{366C3654-9853-4DCA-8B79-460CEEF13355}" presName="thickLine" presStyleLbl="alignNode1" presStyleIdx="4" presStyleCnt="5"/>
      <dgm:spPr/>
    </dgm:pt>
    <dgm:pt modelId="{31D209B3-7E78-4D9D-9C62-7A33FD0791F2}" type="pres">
      <dgm:prSet presAssocID="{366C3654-9853-4DCA-8B79-460CEEF13355}" presName="horz1" presStyleCnt="0"/>
      <dgm:spPr/>
    </dgm:pt>
    <dgm:pt modelId="{3AD5D58F-F205-4385-91A6-EE295EF7F392}" type="pres">
      <dgm:prSet presAssocID="{366C3654-9853-4DCA-8B79-460CEEF13355}" presName="tx1" presStyleLbl="revTx" presStyleIdx="4" presStyleCnt="5"/>
      <dgm:spPr/>
    </dgm:pt>
    <dgm:pt modelId="{759AE265-B1F5-451D-B6EA-5A156BAA01E2}" type="pres">
      <dgm:prSet presAssocID="{366C3654-9853-4DCA-8B79-460CEEF13355}" presName="vert1" presStyleCnt="0"/>
      <dgm:spPr/>
    </dgm:pt>
  </dgm:ptLst>
  <dgm:cxnLst>
    <dgm:cxn modelId="{75B1121C-38A6-4A6D-924E-26A1D8D41083}" type="presOf" srcId="{366C3654-9853-4DCA-8B79-460CEEF13355}" destId="{3AD5D58F-F205-4385-91A6-EE295EF7F392}" srcOrd="0" destOrd="0" presId="urn:microsoft.com/office/officeart/2008/layout/LinedList"/>
    <dgm:cxn modelId="{A3D2B06E-01E7-4CD8-8AED-95E8D6EE492D}" type="presOf" srcId="{448FDBEB-782D-497A-9462-969314CC39C6}" destId="{DE6A2EF7-EDE0-4B47-9B38-55E9162A377C}" srcOrd="0" destOrd="0" presId="urn:microsoft.com/office/officeart/2008/layout/LinedList"/>
    <dgm:cxn modelId="{74ADC37D-052A-4E84-B38F-B931C106C069}" srcId="{448FDBEB-782D-497A-9462-969314CC39C6}" destId="{366C3654-9853-4DCA-8B79-460CEEF13355}" srcOrd="4" destOrd="0" parTransId="{1EFC2AB1-0F18-4D90-B21D-FCD22258D839}" sibTransId="{6FDB506D-D544-42F4-AD74-2839308F6D60}"/>
    <dgm:cxn modelId="{53846E81-5ABB-4EAD-AC34-847695845D97}" type="presOf" srcId="{4745ED8D-9054-4E7F-97DC-C20F066CE50F}" destId="{6F8852BE-1D60-47C8-BD94-2A09F78E5D02}" srcOrd="0" destOrd="0" presId="urn:microsoft.com/office/officeart/2008/layout/LinedList"/>
    <dgm:cxn modelId="{A2D43987-D645-4579-A094-EC2B1986D5CE}" type="presOf" srcId="{86893A93-6FB6-4695-ABF4-A719AF43B78B}" destId="{C462D3B6-A05C-41E9-B53F-B275D18D70A3}" srcOrd="0" destOrd="0" presId="urn:microsoft.com/office/officeart/2008/layout/LinedList"/>
    <dgm:cxn modelId="{F705E790-4113-49E5-BBF6-42776CA34612}" type="presOf" srcId="{B79D36D4-71C3-4464-8D1D-BF03D6C5F192}" destId="{F9EB4940-1DB3-4BB9-89BE-122D11DDBECF}" srcOrd="0" destOrd="0" presId="urn:microsoft.com/office/officeart/2008/layout/LinedList"/>
    <dgm:cxn modelId="{6F97D19B-1D8A-451E-A553-1ABB20CF71A5}" srcId="{448FDBEB-782D-497A-9462-969314CC39C6}" destId="{4745ED8D-9054-4E7F-97DC-C20F066CE50F}" srcOrd="2" destOrd="0" parTransId="{88F7DA76-F32C-4461-A120-F064B7C7315B}" sibTransId="{E584CAAD-F70B-4355-B21F-561F01D84E67}"/>
    <dgm:cxn modelId="{DA6CD1A8-49A9-4F48-9CC1-C09414DDCE2B}" srcId="{448FDBEB-782D-497A-9462-969314CC39C6}" destId="{86893A93-6FB6-4695-ABF4-A719AF43B78B}" srcOrd="1" destOrd="0" parTransId="{F92F3C0A-5C35-4036-B072-93CB9F337326}" sibTransId="{63B37C33-CF93-4A5F-9838-2D2940C1BE44}"/>
    <dgm:cxn modelId="{2BB2D2BF-EF9B-49FC-9DD3-E0384F9D36C9}" srcId="{448FDBEB-782D-497A-9462-969314CC39C6}" destId="{B79D36D4-71C3-4464-8D1D-BF03D6C5F192}" srcOrd="0" destOrd="0" parTransId="{5D639F1C-7981-4D35-9CB0-83149B8C3A25}" sibTransId="{9BDFEA68-2657-4F96-B68F-BDE39CB30816}"/>
    <dgm:cxn modelId="{A413B2CD-EC38-4041-B7DC-37FEED666D0D}" srcId="{448FDBEB-782D-497A-9462-969314CC39C6}" destId="{2FFECEFA-F6F3-40FC-AE5F-54B66D7F9357}" srcOrd="3" destOrd="0" parTransId="{4456D04C-3730-4848-A477-CB7967A286DA}" sibTransId="{4310A9F6-E2AC-499E-9031-51591ABC63E6}"/>
    <dgm:cxn modelId="{7F8922E7-6FA0-4556-B4A3-0ED34BA6DD6C}" type="presOf" srcId="{2FFECEFA-F6F3-40FC-AE5F-54B66D7F9357}" destId="{A4E38612-EF85-4DDF-8C21-825801119E47}" srcOrd="0" destOrd="0" presId="urn:microsoft.com/office/officeart/2008/layout/LinedList"/>
    <dgm:cxn modelId="{8ED1C60B-AAFF-48EF-BF23-1AEE79470F3F}" type="presParOf" srcId="{DE6A2EF7-EDE0-4B47-9B38-55E9162A377C}" destId="{097294E1-B994-488E-9B0B-68A5C2A447EF}" srcOrd="0" destOrd="0" presId="urn:microsoft.com/office/officeart/2008/layout/LinedList"/>
    <dgm:cxn modelId="{CA2EA9BA-DB99-4AA7-B7D0-CE04F9704F78}" type="presParOf" srcId="{DE6A2EF7-EDE0-4B47-9B38-55E9162A377C}" destId="{FB81687C-3DD1-4FEE-8876-D2B03395B433}" srcOrd="1" destOrd="0" presId="urn:microsoft.com/office/officeart/2008/layout/LinedList"/>
    <dgm:cxn modelId="{0FC96073-60B4-4F7C-A13C-59E171BFDE4D}" type="presParOf" srcId="{FB81687C-3DD1-4FEE-8876-D2B03395B433}" destId="{F9EB4940-1DB3-4BB9-89BE-122D11DDBECF}" srcOrd="0" destOrd="0" presId="urn:microsoft.com/office/officeart/2008/layout/LinedList"/>
    <dgm:cxn modelId="{EBD7A63F-DF28-4B37-8D8C-C83B477FA91F}" type="presParOf" srcId="{FB81687C-3DD1-4FEE-8876-D2B03395B433}" destId="{A79D8AFF-C28A-40D0-B73B-7514D0DA87D8}" srcOrd="1" destOrd="0" presId="urn:microsoft.com/office/officeart/2008/layout/LinedList"/>
    <dgm:cxn modelId="{3DD31F78-3971-44E8-AB38-ECED1613EBDD}" type="presParOf" srcId="{DE6A2EF7-EDE0-4B47-9B38-55E9162A377C}" destId="{90F1FEF3-CBEB-43D9-9707-1539EB18F75A}" srcOrd="2" destOrd="0" presId="urn:microsoft.com/office/officeart/2008/layout/LinedList"/>
    <dgm:cxn modelId="{E73D27C7-3A06-47D6-9154-74756124E1AA}" type="presParOf" srcId="{DE6A2EF7-EDE0-4B47-9B38-55E9162A377C}" destId="{D6753248-BE9A-4AD6-BFA1-171DBF2F473C}" srcOrd="3" destOrd="0" presId="urn:microsoft.com/office/officeart/2008/layout/LinedList"/>
    <dgm:cxn modelId="{E26F0F22-E725-40C0-B3B2-2C2FFA207291}" type="presParOf" srcId="{D6753248-BE9A-4AD6-BFA1-171DBF2F473C}" destId="{C462D3B6-A05C-41E9-B53F-B275D18D70A3}" srcOrd="0" destOrd="0" presId="urn:microsoft.com/office/officeart/2008/layout/LinedList"/>
    <dgm:cxn modelId="{24F3C59E-7AA9-4294-A996-8097A18DDD55}" type="presParOf" srcId="{D6753248-BE9A-4AD6-BFA1-171DBF2F473C}" destId="{03F8E0D5-0C68-4C26-8711-AB44B0A9D6A1}" srcOrd="1" destOrd="0" presId="urn:microsoft.com/office/officeart/2008/layout/LinedList"/>
    <dgm:cxn modelId="{EC9EA218-098C-4C0E-B3BE-7B78008A4F52}" type="presParOf" srcId="{DE6A2EF7-EDE0-4B47-9B38-55E9162A377C}" destId="{4DAF5DC9-9006-41A3-837C-79C0AEE0B117}" srcOrd="4" destOrd="0" presId="urn:microsoft.com/office/officeart/2008/layout/LinedList"/>
    <dgm:cxn modelId="{419796C3-A672-4931-AEE0-589BF0A3EDD9}" type="presParOf" srcId="{DE6A2EF7-EDE0-4B47-9B38-55E9162A377C}" destId="{AE705C74-E919-4B1D-8D23-1B5879F692DD}" srcOrd="5" destOrd="0" presId="urn:microsoft.com/office/officeart/2008/layout/LinedList"/>
    <dgm:cxn modelId="{C43D09C5-D0AD-4990-8DFA-950A2934A5CA}" type="presParOf" srcId="{AE705C74-E919-4B1D-8D23-1B5879F692DD}" destId="{6F8852BE-1D60-47C8-BD94-2A09F78E5D02}" srcOrd="0" destOrd="0" presId="urn:microsoft.com/office/officeart/2008/layout/LinedList"/>
    <dgm:cxn modelId="{98E256E3-DCA1-4519-A605-649032085144}" type="presParOf" srcId="{AE705C74-E919-4B1D-8D23-1B5879F692DD}" destId="{0BAFDE08-62A2-4A3C-BB92-E2CABDF6AE2D}" srcOrd="1" destOrd="0" presId="urn:microsoft.com/office/officeart/2008/layout/LinedList"/>
    <dgm:cxn modelId="{CE860730-2940-4B51-B080-0A6A58FFEB2E}" type="presParOf" srcId="{DE6A2EF7-EDE0-4B47-9B38-55E9162A377C}" destId="{B4768B70-7300-4595-9BE0-38DF3458A54A}" srcOrd="6" destOrd="0" presId="urn:microsoft.com/office/officeart/2008/layout/LinedList"/>
    <dgm:cxn modelId="{8CB4067D-7E84-4A3E-825F-BC958F8D3BDD}" type="presParOf" srcId="{DE6A2EF7-EDE0-4B47-9B38-55E9162A377C}" destId="{ED06D93B-E1A1-472D-8821-986199D63CFB}" srcOrd="7" destOrd="0" presId="urn:microsoft.com/office/officeart/2008/layout/LinedList"/>
    <dgm:cxn modelId="{A198CCA7-AB79-4453-A46F-2831B7CE4B68}" type="presParOf" srcId="{ED06D93B-E1A1-472D-8821-986199D63CFB}" destId="{A4E38612-EF85-4DDF-8C21-825801119E47}" srcOrd="0" destOrd="0" presId="urn:microsoft.com/office/officeart/2008/layout/LinedList"/>
    <dgm:cxn modelId="{8704AACE-9DD6-4843-B459-F94779B71582}" type="presParOf" srcId="{ED06D93B-E1A1-472D-8821-986199D63CFB}" destId="{27B469C2-A1AD-4E08-8DF6-1AF395DFA3BC}" srcOrd="1" destOrd="0" presId="urn:microsoft.com/office/officeart/2008/layout/LinedList"/>
    <dgm:cxn modelId="{C210B3B0-60BF-42CE-8929-06693E6B69A4}" type="presParOf" srcId="{DE6A2EF7-EDE0-4B47-9B38-55E9162A377C}" destId="{62028FC1-F897-47B2-8126-880079E806FF}" srcOrd="8" destOrd="0" presId="urn:microsoft.com/office/officeart/2008/layout/LinedList"/>
    <dgm:cxn modelId="{46FC42C5-C189-4A12-BDFC-8565B10EEFDB}" type="presParOf" srcId="{DE6A2EF7-EDE0-4B47-9B38-55E9162A377C}" destId="{31D209B3-7E78-4D9D-9C62-7A33FD0791F2}" srcOrd="9" destOrd="0" presId="urn:microsoft.com/office/officeart/2008/layout/LinedList"/>
    <dgm:cxn modelId="{AD6CA65F-3576-44FD-A051-BB3539EF94BB}" type="presParOf" srcId="{31D209B3-7E78-4D9D-9C62-7A33FD0791F2}" destId="{3AD5D58F-F205-4385-91A6-EE295EF7F392}" srcOrd="0" destOrd="0" presId="urn:microsoft.com/office/officeart/2008/layout/LinedList"/>
    <dgm:cxn modelId="{5449F008-FC7E-49A7-9EB8-BAB3CB1F7A04}" type="presParOf" srcId="{31D209B3-7E78-4D9D-9C62-7A33FD0791F2}" destId="{759AE265-B1F5-451D-B6EA-5A156BAA01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A64077-28F4-444B-A58B-1C258431E47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D81F6C-295B-4D18-A8C0-2062811101BF}">
      <dgm:prSet/>
      <dgm:spPr/>
      <dgm:t>
        <a:bodyPr/>
        <a:lstStyle/>
        <a:p>
          <a:r>
            <a:rPr lang="en-US"/>
            <a:t>A data frame is a combination of rows and columns</a:t>
          </a:r>
        </a:p>
      </dgm:t>
    </dgm:pt>
    <dgm:pt modelId="{9C347807-7F6B-4035-92E7-ADFB40DCDCE0}" type="parTrans" cxnId="{5694C97A-C676-44D6-B48C-C5B2599682D7}">
      <dgm:prSet/>
      <dgm:spPr/>
      <dgm:t>
        <a:bodyPr/>
        <a:lstStyle/>
        <a:p>
          <a:endParaRPr lang="en-US"/>
        </a:p>
      </dgm:t>
    </dgm:pt>
    <dgm:pt modelId="{69F7DDCF-BF57-4A99-9522-2CCD4600FB0F}" type="sibTrans" cxnId="{5694C97A-C676-44D6-B48C-C5B2599682D7}">
      <dgm:prSet/>
      <dgm:spPr/>
      <dgm:t>
        <a:bodyPr/>
        <a:lstStyle/>
        <a:p>
          <a:endParaRPr lang="en-US"/>
        </a:p>
      </dgm:t>
    </dgm:pt>
    <dgm:pt modelId="{1A0B423F-8AF0-4940-BC6B-3525A34735A2}">
      <dgm:prSet/>
      <dgm:spPr/>
      <dgm:t>
        <a:bodyPr/>
        <a:lstStyle/>
        <a:p>
          <a:r>
            <a:rPr lang="en-US"/>
            <a:t>You can combine lists into a data frame</a:t>
          </a:r>
        </a:p>
      </dgm:t>
    </dgm:pt>
    <dgm:pt modelId="{88755B05-9985-49CD-AE8A-E417F186263B}" type="parTrans" cxnId="{5964863A-83ED-4235-8107-F9B1A12F7582}">
      <dgm:prSet/>
      <dgm:spPr/>
      <dgm:t>
        <a:bodyPr/>
        <a:lstStyle/>
        <a:p>
          <a:endParaRPr lang="en-US"/>
        </a:p>
      </dgm:t>
    </dgm:pt>
    <dgm:pt modelId="{51BABC26-37FA-4B9D-BC5E-0B38A272C8C4}" type="sibTrans" cxnId="{5964863A-83ED-4235-8107-F9B1A12F7582}">
      <dgm:prSet/>
      <dgm:spPr/>
      <dgm:t>
        <a:bodyPr/>
        <a:lstStyle/>
        <a:p>
          <a:endParaRPr lang="en-US"/>
        </a:p>
      </dgm:t>
    </dgm:pt>
    <dgm:pt modelId="{5585A23A-C912-4B8A-8C99-B850EDA7C298}">
      <dgm:prSet/>
      <dgm:spPr/>
      <dgm:t>
        <a:bodyPr/>
        <a:lstStyle/>
        <a:p>
          <a:r>
            <a:rPr lang="en-US"/>
            <a:t>You can import data as a data frame</a:t>
          </a:r>
        </a:p>
      </dgm:t>
    </dgm:pt>
    <dgm:pt modelId="{5119D1E0-D185-40B8-ABAC-A9243820F730}" type="parTrans" cxnId="{54E5542F-3A2A-4297-B062-86A68ABF4433}">
      <dgm:prSet/>
      <dgm:spPr/>
      <dgm:t>
        <a:bodyPr/>
        <a:lstStyle/>
        <a:p>
          <a:endParaRPr lang="en-US"/>
        </a:p>
      </dgm:t>
    </dgm:pt>
    <dgm:pt modelId="{2155A43F-6D16-4DDB-87FB-3217F7B5A4EA}" type="sibTrans" cxnId="{54E5542F-3A2A-4297-B062-86A68ABF4433}">
      <dgm:prSet/>
      <dgm:spPr/>
      <dgm:t>
        <a:bodyPr/>
        <a:lstStyle/>
        <a:p>
          <a:endParaRPr lang="en-US"/>
        </a:p>
      </dgm:t>
    </dgm:pt>
    <dgm:pt modelId="{D1E49FA1-B51E-4125-AAE9-7D3E3B91969F}">
      <dgm:prSet/>
      <dgm:spPr/>
      <dgm:t>
        <a:bodyPr/>
        <a:lstStyle/>
        <a:p>
          <a:r>
            <a:rPr lang="en-US"/>
            <a:t>You can merge data using left join, right join, and inner joins (not covered today)</a:t>
          </a:r>
        </a:p>
      </dgm:t>
    </dgm:pt>
    <dgm:pt modelId="{FBA63C5A-33C2-494C-B2F2-D3772E317ABF}" type="parTrans" cxnId="{F480E033-00F1-486A-8FC5-A33CAE436C5C}">
      <dgm:prSet/>
      <dgm:spPr/>
      <dgm:t>
        <a:bodyPr/>
        <a:lstStyle/>
        <a:p>
          <a:endParaRPr lang="en-US"/>
        </a:p>
      </dgm:t>
    </dgm:pt>
    <dgm:pt modelId="{AAD6E0C1-3448-4C77-B072-0CC854D24E3F}" type="sibTrans" cxnId="{F480E033-00F1-486A-8FC5-A33CAE436C5C}">
      <dgm:prSet/>
      <dgm:spPr/>
      <dgm:t>
        <a:bodyPr/>
        <a:lstStyle/>
        <a:p>
          <a:endParaRPr lang="en-US"/>
        </a:p>
      </dgm:t>
    </dgm:pt>
    <dgm:pt modelId="{811D05E6-EE2E-42CD-83F6-8C54FF3790E4}" type="pres">
      <dgm:prSet presAssocID="{6BA64077-28F4-444B-A58B-1C258431E47A}" presName="diagram" presStyleCnt="0">
        <dgm:presLayoutVars>
          <dgm:dir/>
          <dgm:resizeHandles val="exact"/>
        </dgm:presLayoutVars>
      </dgm:prSet>
      <dgm:spPr/>
    </dgm:pt>
    <dgm:pt modelId="{FE78D517-DB51-4F43-8513-99570C69643A}" type="pres">
      <dgm:prSet presAssocID="{A2D81F6C-295B-4D18-A8C0-2062811101BF}" presName="node" presStyleLbl="node1" presStyleIdx="0" presStyleCnt="1">
        <dgm:presLayoutVars>
          <dgm:bulletEnabled val="1"/>
        </dgm:presLayoutVars>
      </dgm:prSet>
      <dgm:spPr/>
    </dgm:pt>
  </dgm:ptLst>
  <dgm:cxnLst>
    <dgm:cxn modelId="{2E801626-4312-4429-B09D-427E51E3142E}" type="presOf" srcId="{D1E49FA1-B51E-4125-AAE9-7D3E3B91969F}" destId="{FE78D517-DB51-4F43-8513-99570C69643A}" srcOrd="0" destOrd="3" presId="urn:microsoft.com/office/officeart/2005/8/layout/process5"/>
    <dgm:cxn modelId="{54E5542F-3A2A-4297-B062-86A68ABF4433}" srcId="{A2D81F6C-295B-4D18-A8C0-2062811101BF}" destId="{5585A23A-C912-4B8A-8C99-B850EDA7C298}" srcOrd="1" destOrd="0" parTransId="{5119D1E0-D185-40B8-ABAC-A9243820F730}" sibTransId="{2155A43F-6D16-4DDB-87FB-3217F7B5A4EA}"/>
    <dgm:cxn modelId="{F480E033-00F1-486A-8FC5-A33CAE436C5C}" srcId="{A2D81F6C-295B-4D18-A8C0-2062811101BF}" destId="{D1E49FA1-B51E-4125-AAE9-7D3E3B91969F}" srcOrd="2" destOrd="0" parTransId="{FBA63C5A-33C2-494C-B2F2-D3772E317ABF}" sibTransId="{AAD6E0C1-3448-4C77-B072-0CC854D24E3F}"/>
    <dgm:cxn modelId="{5964863A-83ED-4235-8107-F9B1A12F7582}" srcId="{A2D81F6C-295B-4D18-A8C0-2062811101BF}" destId="{1A0B423F-8AF0-4940-BC6B-3525A34735A2}" srcOrd="0" destOrd="0" parTransId="{88755B05-9985-49CD-AE8A-E417F186263B}" sibTransId="{51BABC26-37FA-4B9D-BC5E-0B38A272C8C4}"/>
    <dgm:cxn modelId="{5694C97A-C676-44D6-B48C-C5B2599682D7}" srcId="{6BA64077-28F4-444B-A58B-1C258431E47A}" destId="{A2D81F6C-295B-4D18-A8C0-2062811101BF}" srcOrd="0" destOrd="0" parTransId="{9C347807-7F6B-4035-92E7-ADFB40DCDCE0}" sibTransId="{69F7DDCF-BF57-4A99-9522-2CCD4600FB0F}"/>
    <dgm:cxn modelId="{4BDC058E-1AD8-49B3-B16D-F8D87319874D}" type="presOf" srcId="{6BA64077-28F4-444B-A58B-1C258431E47A}" destId="{811D05E6-EE2E-42CD-83F6-8C54FF3790E4}" srcOrd="0" destOrd="0" presId="urn:microsoft.com/office/officeart/2005/8/layout/process5"/>
    <dgm:cxn modelId="{6E799CDE-1CA2-49C3-81D2-4FC769F04A14}" type="presOf" srcId="{A2D81F6C-295B-4D18-A8C0-2062811101BF}" destId="{FE78D517-DB51-4F43-8513-99570C69643A}" srcOrd="0" destOrd="0" presId="urn:microsoft.com/office/officeart/2005/8/layout/process5"/>
    <dgm:cxn modelId="{05877CEE-8CA9-49BF-A549-5D6E52F1BC57}" type="presOf" srcId="{1A0B423F-8AF0-4940-BC6B-3525A34735A2}" destId="{FE78D517-DB51-4F43-8513-99570C69643A}" srcOrd="0" destOrd="1" presId="urn:microsoft.com/office/officeart/2005/8/layout/process5"/>
    <dgm:cxn modelId="{CF50B1F7-B477-4710-9900-4A4D059A0379}" type="presOf" srcId="{5585A23A-C912-4B8A-8C99-B850EDA7C298}" destId="{FE78D517-DB51-4F43-8513-99570C69643A}" srcOrd="0" destOrd="2" presId="urn:microsoft.com/office/officeart/2005/8/layout/process5"/>
    <dgm:cxn modelId="{311172A4-2BB1-44FD-8233-B29DC1A63B24}" type="presParOf" srcId="{811D05E6-EE2E-42CD-83F6-8C54FF3790E4}" destId="{FE78D517-DB51-4F43-8513-99570C69643A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64077-28F4-444B-A58B-1C258431E47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D81F6C-295B-4D18-A8C0-2062811101BF}">
      <dgm:prSet/>
      <dgm:spPr/>
      <dgm:t>
        <a:bodyPr/>
        <a:lstStyle/>
        <a:p>
          <a:r>
            <a:rPr lang="en-US" dirty="0" err="1"/>
            <a:t>Tidyverse</a:t>
          </a:r>
          <a:r>
            <a:rPr lang="en-US" dirty="0"/>
            <a:t> is a collection of packages created by </a:t>
          </a:r>
          <a:r>
            <a:rPr lang="en-US" dirty="0" err="1"/>
            <a:t>Hadly</a:t>
          </a:r>
          <a:r>
            <a:rPr lang="en-US" dirty="0"/>
            <a:t> Wickman. It allows for:</a:t>
          </a:r>
        </a:p>
      </dgm:t>
    </dgm:pt>
    <dgm:pt modelId="{9C347807-7F6B-4035-92E7-ADFB40DCDCE0}" type="parTrans" cxnId="{5694C97A-C676-44D6-B48C-C5B2599682D7}">
      <dgm:prSet/>
      <dgm:spPr/>
      <dgm:t>
        <a:bodyPr/>
        <a:lstStyle/>
        <a:p>
          <a:endParaRPr lang="en-US"/>
        </a:p>
      </dgm:t>
    </dgm:pt>
    <dgm:pt modelId="{69F7DDCF-BF57-4A99-9522-2CCD4600FB0F}" type="sibTrans" cxnId="{5694C97A-C676-44D6-B48C-C5B2599682D7}">
      <dgm:prSet/>
      <dgm:spPr/>
      <dgm:t>
        <a:bodyPr/>
        <a:lstStyle/>
        <a:p>
          <a:endParaRPr lang="en-US"/>
        </a:p>
      </dgm:t>
    </dgm:pt>
    <dgm:pt modelId="{1A0B423F-8AF0-4940-BC6B-3525A34735A2}">
      <dgm:prSet/>
      <dgm:spPr/>
      <dgm:t>
        <a:bodyPr/>
        <a:lstStyle/>
        <a:p>
          <a:r>
            <a:rPr lang="en-US" dirty="0"/>
            <a:t>Data wrangling from the </a:t>
          </a:r>
          <a:r>
            <a:rPr lang="en-US" dirty="0" err="1"/>
            <a:t>dplyr</a:t>
          </a:r>
          <a:r>
            <a:rPr lang="en-US" dirty="0"/>
            <a:t> package for filtering, transforming, and summarizing data</a:t>
          </a:r>
        </a:p>
      </dgm:t>
    </dgm:pt>
    <dgm:pt modelId="{51BABC26-37FA-4B9D-BC5E-0B38A272C8C4}" type="sibTrans" cxnId="{5964863A-83ED-4235-8107-F9B1A12F7582}">
      <dgm:prSet/>
      <dgm:spPr/>
      <dgm:t>
        <a:bodyPr/>
        <a:lstStyle/>
        <a:p>
          <a:endParaRPr lang="en-US"/>
        </a:p>
      </dgm:t>
    </dgm:pt>
    <dgm:pt modelId="{88755B05-9985-49CD-AE8A-E417F186263B}" type="parTrans" cxnId="{5964863A-83ED-4235-8107-F9B1A12F7582}">
      <dgm:prSet/>
      <dgm:spPr/>
      <dgm:t>
        <a:bodyPr/>
        <a:lstStyle/>
        <a:p>
          <a:endParaRPr lang="en-US"/>
        </a:p>
      </dgm:t>
    </dgm:pt>
    <dgm:pt modelId="{6E7848D6-AE67-4619-9CCF-727512111806}">
      <dgm:prSet/>
      <dgm:spPr/>
      <dgm:t>
        <a:bodyPr/>
        <a:lstStyle/>
        <a:p>
          <a:r>
            <a:rPr lang="en-US" dirty="0"/>
            <a:t>Data Visualization from ggplot2 package for flexible and working visualizations</a:t>
          </a:r>
        </a:p>
      </dgm:t>
    </dgm:pt>
    <dgm:pt modelId="{517F2EFE-89DE-4077-A0F7-9984B044A841}" type="parTrans" cxnId="{3E83FA54-2E51-434F-A8E5-69E3D24ED869}">
      <dgm:prSet/>
      <dgm:spPr/>
      <dgm:t>
        <a:bodyPr/>
        <a:lstStyle/>
        <a:p>
          <a:endParaRPr lang="en-US"/>
        </a:p>
      </dgm:t>
    </dgm:pt>
    <dgm:pt modelId="{9E808A09-BDC3-4BD5-BAC4-F3F81A02C87B}" type="sibTrans" cxnId="{3E83FA54-2E51-434F-A8E5-69E3D24ED869}">
      <dgm:prSet/>
      <dgm:spPr/>
      <dgm:t>
        <a:bodyPr/>
        <a:lstStyle/>
        <a:p>
          <a:endParaRPr lang="en-US"/>
        </a:p>
      </dgm:t>
    </dgm:pt>
    <dgm:pt modelId="{79455EE0-5CF1-4F82-BC1E-77C3BB6500BB}">
      <dgm:prSet/>
      <dgm:spPr/>
      <dgm:t>
        <a:bodyPr/>
        <a:lstStyle/>
        <a:p>
          <a:r>
            <a:rPr lang="en-US"/>
            <a:t>All basic commands, such as pipes, interwork in the system allowing for ease of use</a:t>
          </a:r>
          <a:endParaRPr lang="en-US" dirty="0"/>
        </a:p>
      </dgm:t>
    </dgm:pt>
    <dgm:pt modelId="{88977C69-F07F-430E-9285-31A7F0550411}" type="parTrans" cxnId="{B4071890-C977-49E9-B607-794820135DBA}">
      <dgm:prSet/>
      <dgm:spPr/>
      <dgm:t>
        <a:bodyPr/>
        <a:lstStyle/>
        <a:p>
          <a:endParaRPr lang="en-US"/>
        </a:p>
      </dgm:t>
    </dgm:pt>
    <dgm:pt modelId="{440833BE-25C8-4AF5-A9BB-29CC15BFF5B7}" type="sibTrans" cxnId="{B4071890-C977-49E9-B607-794820135DBA}">
      <dgm:prSet/>
      <dgm:spPr/>
      <dgm:t>
        <a:bodyPr/>
        <a:lstStyle/>
        <a:p>
          <a:endParaRPr lang="en-US"/>
        </a:p>
      </dgm:t>
    </dgm:pt>
    <dgm:pt modelId="{811D05E6-EE2E-42CD-83F6-8C54FF3790E4}" type="pres">
      <dgm:prSet presAssocID="{6BA64077-28F4-444B-A58B-1C258431E47A}" presName="diagram" presStyleCnt="0">
        <dgm:presLayoutVars>
          <dgm:dir/>
          <dgm:resizeHandles val="exact"/>
        </dgm:presLayoutVars>
      </dgm:prSet>
      <dgm:spPr/>
    </dgm:pt>
    <dgm:pt modelId="{FE78D517-DB51-4F43-8513-99570C69643A}" type="pres">
      <dgm:prSet presAssocID="{A2D81F6C-295B-4D18-A8C0-2062811101BF}" presName="node" presStyleLbl="node1" presStyleIdx="0" presStyleCnt="1">
        <dgm:presLayoutVars>
          <dgm:bulletEnabled val="1"/>
        </dgm:presLayoutVars>
      </dgm:prSet>
      <dgm:spPr/>
    </dgm:pt>
  </dgm:ptLst>
  <dgm:cxnLst>
    <dgm:cxn modelId="{5964863A-83ED-4235-8107-F9B1A12F7582}" srcId="{A2D81F6C-295B-4D18-A8C0-2062811101BF}" destId="{1A0B423F-8AF0-4940-BC6B-3525A34735A2}" srcOrd="0" destOrd="0" parTransId="{88755B05-9985-49CD-AE8A-E417F186263B}" sibTransId="{51BABC26-37FA-4B9D-BC5E-0B38A272C8C4}"/>
    <dgm:cxn modelId="{3E83FA54-2E51-434F-A8E5-69E3D24ED869}" srcId="{A2D81F6C-295B-4D18-A8C0-2062811101BF}" destId="{6E7848D6-AE67-4619-9CCF-727512111806}" srcOrd="1" destOrd="0" parTransId="{517F2EFE-89DE-4077-A0F7-9984B044A841}" sibTransId="{9E808A09-BDC3-4BD5-BAC4-F3F81A02C87B}"/>
    <dgm:cxn modelId="{8ED2F257-355A-47CA-AE18-FEDF48FA9CEC}" type="presOf" srcId="{1A0B423F-8AF0-4940-BC6B-3525A34735A2}" destId="{FE78D517-DB51-4F43-8513-99570C69643A}" srcOrd="0" destOrd="1" presId="urn:microsoft.com/office/officeart/2005/8/layout/process5"/>
    <dgm:cxn modelId="{5694C97A-C676-44D6-B48C-C5B2599682D7}" srcId="{6BA64077-28F4-444B-A58B-1C258431E47A}" destId="{A2D81F6C-295B-4D18-A8C0-2062811101BF}" srcOrd="0" destOrd="0" parTransId="{9C347807-7F6B-4035-92E7-ADFB40DCDCE0}" sibTransId="{69F7DDCF-BF57-4A99-9522-2CCD4600FB0F}"/>
    <dgm:cxn modelId="{61AF087C-AB98-487B-921C-CBFCDF421383}" type="presOf" srcId="{6E7848D6-AE67-4619-9CCF-727512111806}" destId="{FE78D517-DB51-4F43-8513-99570C69643A}" srcOrd="0" destOrd="2" presId="urn:microsoft.com/office/officeart/2005/8/layout/process5"/>
    <dgm:cxn modelId="{3FE9978D-DCAA-43F4-BD5D-FAFDEDDD1BF9}" type="presOf" srcId="{79455EE0-5CF1-4F82-BC1E-77C3BB6500BB}" destId="{FE78D517-DB51-4F43-8513-99570C69643A}" srcOrd="0" destOrd="3" presId="urn:microsoft.com/office/officeart/2005/8/layout/process5"/>
    <dgm:cxn modelId="{4BDC058E-1AD8-49B3-B16D-F8D87319874D}" type="presOf" srcId="{6BA64077-28F4-444B-A58B-1C258431E47A}" destId="{811D05E6-EE2E-42CD-83F6-8C54FF3790E4}" srcOrd="0" destOrd="0" presId="urn:microsoft.com/office/officeart/2005/8/layout/process5"/>
    <dgm:cxn modelId="{B4071890-C977-49E9-B607-794820135DBA}" srcId="{A2D81F6C-295B-4D18-A8C0-2062811101BF}" destId="{79455EE0-5CF1-4F82-BC1E-77C3BB6500BB}" srcOrd="2" destOrd="0" parTransId="{88977C69-F07F-430E-9285-31A7F0550411}" sibTransId="{440833BE-25C8-4AF5-A9BB-29CC15BFF5B7}"/>
    <dgm:cxn modelId="{6E799CDE-1CA2-49C3-81D2-4FC769F04A14}" type="presOf" srcId="{A2D81F6C-295B-4D18-A8C0-2062811101BF}" destId="{FE78D517-DB51-4F43-8513-99570C69643A}" srcOrd="0" destOrd="0" presId="urn:microsoft.com/office/officeart/2005/8/layout/process5"/>
    <dgm:cxn modelId="{311172A4-2BB1-44FD-8233-B29DC1A63B24}" type="presParOf" srcId="{811D05E6-EE2E-42CD-83F6-8C54FF3790E4}" destId="{FE78D517-DB51-4F43-8513-99570C69643A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294E1-B994-488E-9B0B-68A5C2A447EF}">
      <dsp:nvSpPr>
        <dsp:cNvPr id="0" name=""/>
        <dsp:cNvSpPr/>
      </dsp:nvSpPr>
      <dsp:spPr>
        <a:xfrm>
          <a:off x="0" y="53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B4940-1DB3-4BB9-89BE-122D11DDBECF}">
      <dsp:nvSpPr>
        <dsp:cNvPr id="0" name=""/>
        <dsp:cNvSpPr/>
      </dsp:nvSpPr>
      <dsp:spPr>
        <a:xfrm>
          <a:off x="0" y="53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Some Important Packages</a:t>
          </a:r>
        </a:p>
      </dsp:txBody>
      <dsp:txXfrm>
        <a:off x="0" y="531"/>
        <a:ext cx="5181600" cy="870055"/>
      </dsp:txXfrm>
    </dsp:sp>
    <dsp:sp modelId="{90F1FEF3-CBEB-43D9-9707-1539EB18F75A}">
      <dsp:nvSpPr>
        <dsp:cNvPr id="0" name=""/>
        <dsp:cNvSpPr/>
      </dsp:nvSpPr>
      <dsp:spPr>
        <a:xfrm>
          <a:off x="0" y="870586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2D3B6-A05C-41E9-B53F-B275D18D70A3}">
      <dsp:nvSpPr>
        <dsp:cNvPr id="0" name=""/>
        <dsp:cNvSpPr/>
      </dsp:nvSpPr>
      <dsp:spPr>
        <a:xfrm>
          <a:off x="0" y="870586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Tidyverse: an ecosystem of packages by </a:t>
          </a:r>
          <a:r>
            <a:rPr lang="en-US" sz="2400" kern="1200">
              <a:hlinkClick xmlns:r="http://schemas.openxmlformats.org/officeDocument/2006/relationships" r:id="rId1"/>
            </a:rPr>
            <a:t>Hadley Wickman</a:t>
          </a:r>
          <a:endParaRPr lang="en-US" sz="2400" kern="1200"/>
        </a:p>
      </dsp:txBody>
      <dsp:txXfrm>
        <a:off x="0" y="870586"/>
        <a:ext cx="5181600" cy="870055"/>
      </dsp:txXfrm>
    </dsp:sp>
    <dsp:sp modelId="{4DAF5DC9-9006-41A3-837C-79C0AEE0B117}">
      <dsp:nvSpPr>
        <dsp:cNvPr id="0" name=""/>
        <dsp:cNvSpPr/>
      </dsp:nvSpPr>
      <dsp:spPr>
        <a:xfrm>
          <a:off x="0" y="174064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852BE-1D60-47C8-BD94-2A09F78E5D02}">
      <dsp:nvSpPr>
        <dsp:cNvPr id="0" name=""/>
        <dsp:cNvSpPr/>
      </dsp:nvSpPr>
      <dsp:spPr>
        <a:xfrm>
          <a:off x="0" y="174064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kableExtra: a handy table creation package that I use daily by </a:t>
          </a:r>
          <a:r>
            <a:rPr lang="en-US" sz="2400" kern="1200">
              <a:hlinkClick xmlns:r="http://schemas.openxmlformats.org/officeDocument/2006/relationships" r:id="rId2"/>
            </a:rPr>
            <a:t>Hao Zhu</a:t>
          </a:r>
          <a:endParaRPr lang="en-US" sz="2400" kern="1200"/>
        </a:p>
      </dsp:txBody>
      <dsp:txXfrm>
        <a:off x="0" y="1740641"/>
        <a:ext cx="5181600" cy="870055"/>
      </dsp:txXfrm>
    </dsp:sp>
    <dsp:sp modelId="{B4768B70-7300-4595-9BE0-38DF3458A54A}">
      <dsp:nvSpPr>
        <dsp:cNvPr id="0" name=""/>
        <dsp:cNvSpPr/>
      </dsp:nvSpPr>
      <dsp:spPr>
        <a:xfrm>
          <a:off x="0" y="2610696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38612-EF85-4DDF-8C21-825801119E47}">
      <dsp:nvSpPr>
        <dsp:cNvPr id="0" name=""/>
        <dsp:cNvSpPr/>
      </dsp:nvSpPr>
      <dsp:spPr>
        <a:xfrm>
          <a:off x="0" y="2610696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readxl: Importing excel files from </a:t>
          </a:r>
          <a:r>
            <a:rPr lang="en-US" sz="2400" kern="1200">
              <a:hlinkClick xmlns:r="http://schemas.openxmlformats.org/officeDocument/2006/relationships" r:id="rId3"/>
            </a:rPr>
            <a:t>Jenny Bryan</a:t>
          </a:r>
          <a:endParaRPr lang="en-US" sz="2400" kern="1200"/>
        </a:p>
      </dsp:txBody>
      <dsp:txXfrm>
        <a:off x="0" y="2610696"/>
        <a:ext cx="5181600" cy="870055"/>
      </dsp:txXfrm>
    </dsp:sp>
    <dsp:sp modelId="{62028FC1-F897-47B2-8126-880079E806FF}">
      <dsp:nvSpPr>
        <dsp:cNvPr id="0" name=""/>
        <dsp:cNvSpPr/>
      </dsp:nvSpPr>
      <dsp:spPr>
        <a:xfrm>
          <a:off x="0" y="348075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5D58F-F205-4385-91A6-EE295EF7F392}">
      <dsp:nvSpPr>
        <dsp:cNvPr id="0" name=""/>
        <dsp:cNvSpPr/>
      </dsp:nvSpPr>
      <dsp:spPr>
        <a:xfrm>
          <a:off x="0" y="348075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scales: Used mostly for percentages, also by Hadley Wickman</a:t>
          </a:r>
        </a:p>
      </dsp:txBody>
      <dsp:txXfrm>
        <a:off x="0" y="3480751"/>
        <a:ext cx="5181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8D517-DB51-4F43-8513-99570C69643A}">
      <dsp:nvSpPr>
        <dsp:cNvPr id="0" name=""/>
        <dsp:cNvSpPr/>
      </dsp:nvSpPr>
      <dsp:spPr>
        <a:xfrm>
          <a:off x="1226576" y="1065"/>
          <a:ext cx="6062196" cy="363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 data frame is a combination of rows and columns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You can combine lists into a data frame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You can import data as a data frame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You can merge data using left join, right join, and inner joins (not covered today)</a:t>
          </a:r>
        </a:p>
      </dsp:txBody>
      <dsp:txXfrm>
        <a:off x="1333109" y="107598"/>
        <a:ext cx="5849130" cy="3424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8D517-DB51-4F43-8513-99570C69643A}">
      <dsp:nvSpPr>
        <dsp:cNvPr id="0" name=""/>
        <dsp:cNvSpPr/>
      </dsp:nvSpPr>
      <dsp:spPr>
        <a:xfrm>
          <a:off x="1226576" y="1065"/>
          <a:ext cx="6062196" cy="363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Tidyverse</a:t>
          </a:r>
          <a:r>
            <a:rPr lang="en-US" sz="2700" kern="1200" dirty="0"/>
            <a:t> is a collection of packages created by </a:t>
          </a:r>
          <a:r>
            <a:rPr lang="en-US" sz="2700" kern="1200" dirty="0" err="1"/>
            <a:t>Hadly</a:t>
          </a:r>
          <a:r>
            <a:rPr lang="en-US" sz="2700" kern="1200" dirty="0"/>
            <a:t> Wickman. It allows for: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wrangling from the </a:t>
          </a:r>
          <a:r>
            <a:rPr lang="en-US" sz="2100" kern="1200" dirty="0" err="1"/>
            <a:t>dplyr</a:t>
          </a:r>
          <a:r>
            <a:rPr lang="en-US" sz="2100" kern="1200" dirty="0"/>
            <a:t> package for filtering, transforming, and summarizing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Visualization from ggplot2 package for flexible and working visualizations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All basic commands, such as pipes, interwork in the system allowing for ease of use</a:t>
          </a:r>
          <a:endParaRPr lang="en-US" sz="2100" kern="1200" dirty="0"/>
        </a:p>
      </dsp:txBody>
      <dsp:txXfrm>
        <a:off x="1333109" y="107598"/>
        <a:ext cx="5849130" cy="342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C78B-CE43-A428-0E3A-E22CD5938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C0DCD-95FC-6702-972B-478623CED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8204-54BF-3BCC-E2C5-145EA292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31DF-157E-EAAF-2729-3A25A31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BF70-ED0D-F6C4-F958-C8195598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E4C5-464D-BEB0-F977-E6EFFC5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21EAA-0DC1-A07D-A540-79382F42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F804-A575-7C3E-0D04-13BD22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057D-837A-07A6-5F00-5A5DFC43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512A-E156-CCD1-78C8-978258EB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9D47-C643-255D-F5BB-426754A36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B260-6655-929C-C813-A90757F5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AD7B-BF84-12FF-4B3A-CC0587DB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2E0B-A89F-2594-85A5-9F274FC2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5CFA-257C-622B-5555-2F2B3AA9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4E95-DEA1-1572-128C-E0577993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F7FE-F3C3-12DA-D90E-EA18D60D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A35D-9E04-6FD1-3965-99B6C8A5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CF81-85C5-76B3-6FC9-2D203C18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9171-EDAA-0ADE-471B-9878ACC1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D795-D824-578C-86E5-6619DED6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76313-5D0F-5AB4-576D-F294934D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8AE6-FDFE-53B0-6D0E-DB65A304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BCDA-C78A-167F-B154-DC5B0A1A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AB2E3-FC7F-0096-D41B-A4CCD6C0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75B9-7415-CC45-9487-EBDC7304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0BAF-ABB6-0FA0-BAC1-293EDD95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7AB9-6313-9AE8-D8BA-EB1F56E2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FFCF-62E9-952D-68EE-3DE670FB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0D34-DEDD-7FBB-0422-4A6DC64A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8990-9BDA-4527-4FFB-CFBF81D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524A-B1A6-25CA-42B3-48D4A14A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25687-8490-074C-6DF1-B4A3FE38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68F1F-5E16-1554-B39E-4F1E5FED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17A5F-6767-9D9A-BDE6-6DC7F9341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220D2-81E4-1B7D-5E0C-5C1E24118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624A1-7D4C-5D82-AD32-3341A96F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87C6A-6B43-1A6D-A6F0-7938CA88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1DCD-DA10-A632-6870-2AA08283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80FD-3F0F-EFA1-8E28-7C94107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EBE55-88E4-698B-4D7F-8AA74B51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6A656-CA0B-056F-D2D6-43582767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0709B-3641-BBDD-8D43-513D27E1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B4469-B7E8-1397-B066-34E63FC9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4F9D-70E9-3007-A32D-A2D4C328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35F5-3185-C11A-6328-E7C8D16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71B8-0C52-0904-B60B-43932D9B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8F4D-F47E-03EE-7A39-EDA6B00E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3188C-4EC4-F26A-BFA8-C76625CD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4C989-B7A3-2809-374D-8CF9F903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475E9-7CE0-3445-0177-F580AAF1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0FAA-4F17-05F1-4493-AB5DF3AA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8D52-ED1C-725E-C8F2-5F66964F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0AAFB-6C1E-48EA-CB50-E607D6EE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804A-5C14-F430-DD01-6A7122DA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15AB-AC78-B334-C4FC-F4E9548C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B27E-F0BF-D253-3E9E-B1829648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19047-33DD-925E-3AE8-DEBDF144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8147A-F4EE-73C9-7CF9-68F49FB1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085A-DE6A-B2C7-A9A2-F6B073582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F1CA-84E9-F5FF-CBDF-57FC7E6D3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82A3-5028-4EEA-AA89-A0B534E73FA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1F79-8626-1961-EB5E-35A514BDB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3F4B-741A-6399-77ED-8C266D555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sit.cloud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AD33-05FB-C341-30CE-B7C3524A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D2E7-0D10-B607-2970-8C6D735F8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Using R is a long road</a:t>
            </a:r>
          </a:p>
          <a:p>
            <a:r>
              <a:rPr lang="en-US" sz="2000"/>
              <a:t>I am hoping this can provide a easy introduction into using it as a data pipeline</a:t>
            </a:r>
          </a:p>
          <a:p>
            <a:r>
              <a:rPr lang="en-US" sz="2000"/>
              <a:t>You can join AIR-RUG (Association for Institutional Research R-User Group) for support in all your 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78FD569-CEE2-C70E-E1F4-07863451E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" r="2" b="194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Combining lists using data.frame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/>
              <a:t>data.frame allows you to take lists of similar data and put them in as individual columns of data in a data frame.</a:t>
            </a:r>
          </a:p>
          <a:p>
            <a:pPr marL="0"/>
            <a:r>
              <a:rPr lang="en-US" sz="2200"/>
              <a:t>From here, I can call individual columns like so: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A07AC-0A33-2DAD-493E-E9994FE3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51292"/>
            <a:ext cx="6903720" cy="35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2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column and row names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 dirty="0"/>
              <a:t>Also, since this will most likely be turned into a table, we don't like those columns.-   We can rename the columns using the following command.-   When we do so, the way that the column pulls up changes (notice it's in single quotes now)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875C7-3315-8180-E80A-CEB19D5B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51292"/>
            <a:ext cx="6903720" cy="35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Importing Data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2807208"/>
            <a:ext cx="650240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We can use a couple different ways to import data</a:t>
            </a:r>
          </a:p>
          <a:p>
            <a:pPr marL="0" indent="0">
              <a:buNone/>
            </a:pPr>
            <a:r>
              <a:rPr lang="en-US" sz="2400" dirty="0"/>
              <a:t>R can load nearly all types of data including </a:t>
            </a:r>
          </a:p>
          <a:p>
            <a:r>
              <a:rPr lang="en-US" sz="2400" dirty="0"/>
              <a:t>CSV </a:t>
            </a:r>
          </a:p>
          <a:p>
            <a:r>
              <a:rPr lang="en-US" sz="2400" dirty="0"/>
              <a:t>Excel </a:t>
            </a:r>
          </a:p>
          <a:p>
            <a:r>
              <a:rPr lang="en-US" sz="2400" dirty="0"/>
              <a:t>SAS save files </a:t>
            </a:r>
          </a:p>
          <a:p>
            <a:r>
              <a:rPr lang="en-US" sz="2400" dirty="0"/>
              <a:t>Table Files </a:t>
            </a:r>
          </a:p>
          <a:p>
            <a:r>
              <a:rPr lang="en-US" sz="2400" dirty="0"/>
              <a:t>Text Files </a:t>
            </a:r>
          </a:p>
          <a:p>
            <a:r>
              <a:rPr lang="en-US" sz="2400" dirty="0"/>
              <a:t>Many more (I've even loaded GPS data files once)</a:t>
            </a:r>
          </a:p>
        </p:txBody>
      </p:sp>
      <p:pic>
        <p:nvPicPr>
          <p:cNvPr id="45" name="Graphic 44" descr="Open Folder">
            <a:extLst>
              <a:ext uri="{FF2B5EF4-FFF2-40B4-BE49-F238E27FC236}">
                <a16:creationId xmlns:a16="http://schemas.microsoft.com/office/drawing/2014/main" id="{36E3670C-3C5D-15C0-8AB2-A86ECE37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240" y="77216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Loading a CSV file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read.csv file loads csv files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4915A-508E-7502-D4DD-46ABF0F9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863383"/>
            <a:ext cx="5536001" cy="30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0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a GUI to make life easier!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837" y="2524721"/>
            <a:ext cx="5768821" cy="367712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We don't always have things where they are easy, so we can make things easy for you to load!</a:t>
            </a:r>
          </a:p>
          <a:p>
            <a:pPr marL="0" indent="0">
              <a:buNone/>
            </a:pPr>
            <a:r>
              <a:rPr lang="en-US" sz="1800" dirty="0"/>
              <a:t>The top right of your </a:t>
            </a:r>
            <a:r>
              <a:rPr lang="en-US" sz="1800" dirty="0" err="1"/>
              <a:t>Rstudio</a:t>
            </a:r>
            <a:r>
              <a:rPr lang="en-US" sz="1800" dirty="0"/>
              <a:t> GUI has an area for Importing Data that we can use to make life easier!</a:t>
            </a:r>
          </a:p>
          <a:p>
            <a:pPr marL="0"/>
            <a:endParaRPr lang="en-US" sz="1100" dirty="0"/>
          </a:p>
          <a:p>
            <a:pPr marL="0"/>
            <a:r>
              <a:rPr lang="en-US" sz="1600" dirty="0"/>
              <a:t>Make sure Environment Tab is selected</a:t>
            </a:r>
          </a:p>
          <a:p>
            <a:pPr marL="0"/>
            <a:r>
              <a:rPr lang="en-US" sz="1600" dirty="0"/>
              <a:t>Click on Import Dataset</a:t>
            </a:r>
          </a:p>
          <a:p>
            <a:pPr marL="0"/>
            <a:r>
              <a:rPr lang="en-US" sz="1600" dirty="0"/>
              <a:t>Select Type of Data you want to import (avoid base to make it more user friendly)</a:t>
            </a:r>
          </a:p>
          <a:p>
            <a:pPr marL="0"/>
            <a:r>
              <a:rPr lang="en-US" sz="1600" dirty="0"/>
              <a:t>If you are using POSIT online you need to upload your file now</a:t>
            </a:r>
          </a:p>
          <a:p>
            <a:pPr marL="0"/>
            <a:r>
              <a:rPr lang="en-US" sz="1600" dirty="0"/>
              <a:t>Click Browse to search for file</a:t>
            </a:r>
          </a:p>
          <a:p>
            <a:pPr marL="0"/>
            <a:r>
              <a:rPr lang="en-US" sz="1600" dirty="0"/>
              <a:t>Change the name in the bottom left to a descriptive name</a:t>
            </a:r>
          </a:p>
          <a:p>
            <a:pPr marL="0"/>
            <a:r>
              <a:rPr lang="en-US" sz="1600" dirty="0"/>
              <a:t>Copy the first two lines of code in the bottom right</a:t>
            </a:r>
          </a:p>
          <a:p>
            <a:pPr marL="0"/>
            <a:r>
              <a:rPr lang="en-US" sz="1600" dirty="0"/>
              <a:t>Paste the code into a code section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CBD9-E049-90FD-E91F-4E32CDF09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8" r="16083" b="-1"/>
          <a:stretch/>
        </p:blipFill>
        <p:spPr>
          <a:xfrm>
            <a:off x="6930493" y="1412188"/>
            <a:ext cx="4223252" cy="4093907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0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Naming Code Sections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C5C81-0D7C-D8F3-9297-6D038E6A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8" y="1918791"/>
            <a:ext cx="10341970" cy="9307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304" y="4612943"/>
            <a:ext cx="7745969" cy="1408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900"/>
              <a:t>When you are working, things break randomly and you have to fix them</a:t>
            </a:r>
          </a:p>
          <a:p>
            <a:pPr marL="0"/>
            <a:r>
              <a:rPr lang="en-US" sz="1900"/>
              <a:t>We like to know where they break, especially if you are using code sections</a:t>
            </a:r>
          </a:p>
          <a:p>
            <a:pPr marL="0"/>
            <a:r>
              <a:rPr lang="en-US" sz="1900"/>
              <a:t>Use descriptive names by clicking on the wheel in the code section or by typing next to the r in the code section</a:t>
            </a:r>
          </a:p>
        </p:txBody>
      </p:sp>
    </p:spTree>
    <p:extLst>
      <p:ext uri="{BB962C8B-B14F-4D97-AF65-F5344CB8AC3E}">
        <p14:creationId xmlns:p14="http://schemas.microsoft.com/office/powerpoint/2010/main" val="311565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Suppressing code, output, and messages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304" y="4612943"/>
            <a:ext cx="7745969" cy="1408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dirty="0"/>
              <a:t>We don't always want to show code, you usually don't want messages, and sometimes don't even want to run the code.</a:t>
            </a:r>
          </a:p>
          <a:p>
            <a:pPr marL="0"/>
            <a:r>
              <a:rPr lang="en-US" sz="1900" dirty="0"/>
              <a:t>We can suppress warnings like this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B35AD-D85C-2F2E-8075-23CAF420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3" y="1701602"/>
            <a:ext cx="10096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Suppressing code, output, and messages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304" y="4612943"/>
            <a:ext cx="7745969" cy="1408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dirty="0"/>
              <a:t>We don't always want to show code, you usually don't want messages, and sometimes don't even want to run the code.</a:t>
            </a:r>
          </a:p>
          <a:p>
            <a:pPr marL="0"/>
            <a:r>
              <a:rPr lang="en-US" sz="1900" dirty="0"/>
              <a:t>We can also suppress output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24CE9-6011-841A-FCA7-E65E8406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62" y="1827534"/>
            <a:ext cx="10125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Suppressing code, output, and messages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304" y="4612943"/>
            <a:ext cx="7745969" cy="1408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dirty="0"/>
              <a:t>We don't always want to show code, you usually don't want messages, and sometimes don't even want to run the code.</a:t>
            </a:r>
          </a:p>
          <a:p>
            <a:pPr marL="0"/>
            <a:r>
              <a:rPr lang="en-US" sz="1900" dirty="0"/>
              <a:t>We can also suppress code like this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A64BE-C964-A51D-60F8-71FFD4E4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0" y="1846584"/>
            <a:ext cx="10029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DD18E-7691-B244-9381-05272269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16946"/>
            <a:ext cx="9613397" cy="1417974"/>
          </a:xfrm>
          <a:prstGeom prst="rect">
            <a:avLst/>
          </a:prstGeom>
        </p:spPr>
      </p:pic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the TidyVerse!</a:t>
            </a:r>
            <a:endParaRPr lang="en-US" sz="6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 of tidyverse</a:t>
            </a:r>
          </a:p>
        </p:txBody>
      </p:sp>
    </p:spTree>
    <p:extLst>
      <p:ext uri="{BB962C8B-B14F-4D97-AF65-F5344CB8AC3E}">
        <p14:creationId xmlns:p14="http://schemas.microsoft.com/office/powerpoint/2010/main" val="128104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0B1F0-3F1C-F56D-60D1-D1423A55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5B94-B076-0DD9-33DE-CB34D0F2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There are two ways you can use R and R Studio</a:t>
            </a:r>
          </a:p>
          <a:p>
            <a:r>
              <a:rPr lang="en-US" sz="1800"/>
              <a:t>Install R </a:t>
            </a:r>
            <a:r>
              <a:rPr lang="en-US" sz="1800">
                <a:hlinkClick r:id="rId2"/>
              </a:rPr>
              <a:t>https://cran.r-project.org/</a:t>
            </a:r>
            <a:endParaRPr lang="en-US" sz="1800"/>
          </a:p>
          <a:p>
            <a:r>
              <a:rPr lang="en-US" sz="1800"/>
              <a:t>Install R Studio from POSIT </a:t>
            </a:r>
            <a:r>
              <a:rPr lang="en-US" sz="1800">
                <a:hlinkClick r:id="rId3"/>
              </a:rPr>
              <a:t>https://posit.co/download/rstudio-desktop/</a:t>
            </a:r>
            <a:endParaRPr lang="en-US" sz="1800"/>
          </a:p>
          <a:p>
            <a:r>
              <a:rPr lang="en-US" sz="1800"/>
              <a:t>Note the last link will have links to both R and R Studio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24ECF0F-4E11-04AC-5B89-61246EA4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738" y="1694510"/>
            <a:ext cx="5628018" cy="32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4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tidyverse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0C0A8D9-4F97-7C19-EA44-2CC9F0A52D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714413"/>
              </p:ext>
            </p:extLst>
          </p:nvPr>
        </p:nvGraphicFramePr>
        <p:xfrm>
          <a:off x="1130300" y="2614385"/>
          <a:ext cx="8515349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5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dplyr, the pipe, and summarise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latin typeface="+mn-lt"/>
                <a:ea typeface="+mn-ea"/>
                <a:cs typeface="+mn-cs"/>
              </a:rPr>
              <a:t>A lot of what we do in Institutional Research is to take data and summarize it.</a:t>
            </a:r>
          </a:p>
          <a:p>
            <a:r>
              <a:rPr lang="en-US" sz="2200" kern="1200">
                <a:latin typeface="+mn-lt"/>
                <a:ea typeface="+mn-ea"/>
                <a:cs typeface="+mn-cs"/>
              </a:rPr>
              <a:t>The dplyr package uses pipes and summarise to do a lot of what we do easily</a:t>
            </a:r>
          </a:p>
        </p:txBody>
      </p:sp>
      <p:pic>
        <p:nvPicPr>
          <p:cNvPr id="6" name="Picture 5" descr="A orange hexagon with a drawing of pliers&#10;&#10;Description automatically generated">
            <a:extLst>
              <a:ext uri="{FF2B5EF4-FFF2-40B4-BE49-F238E27FC236}">
                <a16:creationId xmlns:a16="http://schemas.microsoft.com/office/drawing/2014/main" id="{30BC1600-E4E7-A4F9-2E3B-DDE4D0B2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3" y="640080"/>
            <a:ext cx="481088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Lets use the pipe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I can use the pipe to take the output of one of the things I'm doing and use it in the next.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If I want to only filter out, for instance, cars with 4 cylinders I can use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DB4BD-46B8-D189-24E2-CE646875C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7736"/>
            <a:ext cx="6903720" cy="3762527"/>
          </a:xfrm>
          <a:prstGeom prst="rect">
            <a:avLst/>
          </a:prstGeom>
        </p:spPr>
      </p:pic>
      <p:pic>
        <p:nvPicPr>
          <p:cNvPr id="8" name="Picture 7" descr="A hexagon with a symbol and text&#10;&#10;Description automatically generated">
            <a:extLst>
              <a:ext uri="{FF2B5EF4-FFF2-40B4-BE49-F238E27FC236}">
                <a16:creationId xmlns:a16="http://schemas.microsoft.com/office/drawing/2014/main" id="{A55B462B-56EB-FEF1-CC95-F4C532FC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24" y="959238"/>
            <a:ext cx="1016112" cy="11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48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Selecting Columns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If I only want to select certain things, I can do that as well using select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CD92559-811B-D2C1-045E-772DF14D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8587"/>
            <a:ext cx="6903720" cy="4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Summarizing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1C614-CC47-6069-C895-7DC354CFE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171522"/>
            <a:ext cx="5150277" cy="24206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 can use summarise in order to do basic statistical commands.</a:t>
            </a:r>
          </a:p>
          <a:p>
            <a:r>
              <a:rPr lang="en-US" sz="2000"/>
              <a:t>It can create counts, means, max, min, standard deviation, and call upon different functions.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Grouping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ED4D4-5A84-E15F-F89D-496CD982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843192"/>
            <a:ext cx="5150277" cy="3077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real power comes when you start using </a:t>
            </a:r>
            <a:r>
              <a:rPr lang="en-US" sz="2000"/>
              <a:t>group_by</a:t>
            </a:r>
            <a:r>
              <a:rPr lang="en-US" sz="2000" dirty="0"/>
              <a:t> in order to create wider tables.</a:t>
            </a:r>
          </a:p>
          <a:p>
            <a:r>
              <a:rPr lang="en-US" sz="2000" dirty="0"/>
              <a:t>Lets group the cars based on </a:t>
            </a:r>
            <a:r>
              <a:rPr lang="en-US" sz="2000"/>
              <a:t>cyl</a:t>
            </a:r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1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>
                <a:latin typeface="+mn-lt"/>
                <a:ea typeface="+mn-ea"/>
                <a:cs typeface="+mn-cs"/>
              </a:rPr>
              <a:t>The package ggplot2 is a massive tool that has a wide variety of information in it.</a:t>
            </a:r>
          </a:p>
          <a:p>
            <a:r>
              <a:rPr lang="en-US" sz="1800" kern="1200">
                <a:latin typeface="+mn-lt"/>
                <a:ea typeface="+mn-ea"/>
                <a:cs typeface="+mn-cs"/>
              </a:rPr>
              <a:t>You can learn to plot many different things in the program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Simple x by y plotting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Adding extra dimensions through color and fill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Create a wide variety of types of plots like line, smooth, histograms, and more!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exagon with a graph and blue dots">
            <a:extLst>
              <a:ext uri="{FF2B5EF4-FFF2-40B4-BE49-F238E27FC236}">
                <a16:creationId xmlns:a16="http://schemas.microsoft.com/office/drawing/2014/main" id="{478B8306-ECD7-A63E-794E-E5DC8C702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1017956"/>
            <a:ext cx="4223252" cy="488237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29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ggplot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 start with the pipe and into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ggplot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 shows up because we didn't tell it to do anything!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7F140-1032-6B6F-4B24-1A73D7CE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03" y="858525"/>
            <a:ext cx="7392774" cy="521190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Types of Plots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We have a few different types of basic plots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geom_point (or geom_jitter) adds a scatterplot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geom_smooth adds a smooth line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geom_histogram adds a histogram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geom_boxplot adds a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BE427-E13D-6938-2237-DB6D448F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935793"/>
            <a:ext cx="5150277" cy="811168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8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CB83D-96C6-9D2C-350C-A2479E20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Types of Plots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with black dots">
            <a:extLst>
              <a:ext uri="{FF2B5EF4-FFF2-40B4-BE49-F238E27FC236}">
                <a16:creationId xmlns:a16="http://schemas.microsoft.com/office/drawing/2014/main" id="{5DF4F93D-05CA-6A7D-3A34-20F79947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1001663"/>
            <a:ext cx="3703320" cy="2287344"/>
          </a:xfrm>
          <a:prstGeom prst="rect">
            <a:avLst/>
          </a:prstGeom>
        </p:spPr>
      </p:pic>
      <p:pic>
        <p:nvPicPr>
          <p:cNvPr id="11" name="Content Placeholder 10" descr="A graph of a graph">
            <a:extLst>
              <a:ext uri="{FF2B5EF4-FFF2-40B4-BE49-F238E27FC236}">
                <a16:creationId xmlns:a16="http://schemas.microsoft.com/office/drawing/2014/main" id="{9EEF9ADF-859D-1083-FDC7-E4B18CFF0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1001663"/>
            <a:ext cx="3703320" cy="2287344"/>
          </a:xfrm>
          <a:prstGeom prst="rect">
            <a:avLst/>
          </a:prstGeom>
        </p:spPr>
      </p:pic>
      <p:pic>
        <p:nvPicPr>
          <p:cNvPr id="13" name="Picture 12" descr="A graph of a line">
            <a:extLst>
              <a:ext uri="{FF2B5EF4-FFF2-40B4-BE49-F238E27FC236}">
                <a16:creationId xmlns:a16="http://schemas.microsoft.com/office/drawing/2014/main" id="{2946A566-BD52-B410-AAD5-80108FDC5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3683174"/>
            <a:ext cx="3703320" cy="2287344"/>
          </a:xfrm>
          <a:prstGeom prst="rect">
            <a:avLst/>
          </a:prstGeom>
        </p:spPr>
      </p:pic>
      <p:pic>
        <p:nvPicPr>
          <p:cNvPr id="17" name="Picture 16" descr="A graph of a line">
            <a:extLst>
              <a:ext uri="{FF2B5EF4-FFF2-40B4-BE49-F238E27FC236}">
                <a16:creationId xmlns:a16="http://schemas.microsoft.com/office/drawing/2014/main" id="{823E71B0-AC1B-8C52-0173-EF6F7BD7A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3683173"/>
            <a:ext cx="3703320" cy="2287344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EE9D09F2-B7F0-1CBE-8D80-C7D55AB5EE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07A5D-A0BE-1319-7EDA-8C468248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Online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B673-2F4C-9FE7-020F-EBB5A6A00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The second way is to work with it online</a:t>
            </a:r>
          </a:p>
          <a:p>
            <a:r>
              <a:rPr lang="en-US" sz="2000"/>
              <a:t>Posit has an online option that is free</a:t>
            </a:r>
          </a:p>
          <a:p>
            <a:r>
              <a:rPr lang="en-US" sz="2000"/>
              <a:t>Access at </a:t>
            </a:r>
            <a:r>
              <a:rPr lang="en-US" sz="2000">
                <a:hlinkClick r:id="rId2"/>
              </a:rPr>
              <a:t>https://posit.cloud/</a:t>
            </a:r>
            <a:endParaRPr lang="en-US" sz="2000"/>
          </a:p>
          <a:p>
            <a:r>
              <a:rPr lang="en-US" sz="2000"/>
              <a:t>You have a 25 projects and 25 hours free</a:t>
            </a:r>
          </a:p>
          <a:p>
            <a:r>
              <a:rPr lang="en-US" sz="2000"/>
              <a:t>If you don't have Rstudio installed already please use that for today!</a:t>
            </a:r>
          </a:p>
          <a:p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EF109-613B-5A81-E034-1BAE806BB1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053" r="33947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0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Multiple elements in the same graph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We can do multiple elements in the same graph as well. </a:t>
            </a:r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Just use a + and add more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2D514-9BD4-5F10-CD54-FF58DA7E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0" r="19354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40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Color and fill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2212848" cy="36667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We can use col and fill in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aes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to add a third dimension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FEB871-DAEF-68D2-FC3C-4E482272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79" y="2213667"/>
            <a:ext cx="4224817" cy="2798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FF205-5AF5-7791-BFF9-2534813B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38" y="2185062"/>
            <a:ext cx="4244420" cy="264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11553-850F-8658-0DBB-955F59FDE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666" y="5010912"/>
            <a:ext cx="9179862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30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Making them look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We can label the title, subtitle, x, y and legend using labs</a:t>
            </a: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C69B-6CA1-9700-F581-40A1DEA9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7483"/>
            <a:ext cx="5614416" cy="352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3DDEC-80FC-7CE7-41E8-7F1B5106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59" y="4701388"/>
            <a:ext cx="7181925" cy="10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2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Making Tables with </a:t>
            </a:r>
            <a:r>
              <a:rPr lang="en-US" sz="6600" dirty="0" err="1"/>
              <a:t>kableExtra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Packages</a:t>
            </a: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A6653-79C5-A02B-3B4F-EC4135E6D8EE}"/>
              </a:ext>
            </a:extLst>
          </p:cNvPr>
          <p:cNvSpPr txBox="1"/>
          <p:nvPr/>
        </p:nvSpPr>
        <p:spPr>
          <a:xfrm>
            <a:off x="990600" y="2762250"/>
            <a:ext cx="1004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kableExtra</a:t>
            </a:r>
            <a:r>
              <a:rPr lang="en-US" dirty="0"/>
              <a:t> package is one that lets you create publication ready tables for use in pdf and HTML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the tables we created in </a:t>
            </a:r>
            <a:r>
              <a:rPr lang="en-US" dirty="0" err="1"/>
              <a:t>tidyverse</a:t>
            </a:r>
            <a:r>
              <a:rPr lang="en-US" dirty="0"/>
              <a:t> in order to make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hard part of this is that you can only see them when they are rendered (we will revisit this in a little bit)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EAD40-4CFD-8D58-BDB4-E4F53BB0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4550211"/>
            <a:ext cx="10163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3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table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made the table of MPG based on cylinders before. Lets use that now.</a:t>
            </a:r>
          </a:p>
        </p:txBody>
      </p:sp>
      <p:sp>
        <p:nvSpPr>
          <p:cNvPr id="17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038EB-6F2A-24C2-E146-D42C0F5F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35" y="3124200"/>
            <a:ext cx="926228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4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kable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basic table is made using 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kable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can see the basic output.</a:t>
            </a:r>
          </a:p>
        </p:txBody>
      </p:sp>
      <p:sp>
        <p:nvSpPr>
          <p:cNvPr id="184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7F830-4A6C-1ABD-5601-6B79F44E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2" y="3124200"/>
            <a:ext cx="11181487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16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kable function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latin typeface="+mn-lt"/>
                <a:ea typeface="+mn-ea"/>
                <a:cs typeface="+mn-cs"/>
              </a:rPr>
              <a:t>If we want to make it into a pdf, we use latex, if we are making an html, we use html.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Note, once you use LaTex you will not be able to see it in the output only at the end!!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6815C-C62C-053E-943E-89B845BE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5" y="2853231"/>
            <a:ext cx="8902709" cy="2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6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Making it look nice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I use the </a:t>
            </a:r>
            <a:r>
              <a:rPr lang="en-US" sz="2000" kern="1200">
                <a:latin typeface="+mn-lt"/>
                <a:ea typeface="+mn-ea"/>
                <a:cs typeface="+mn-cs"/>
              </a:rPr>
              <a:t>booktabs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= TRUE for a specific style of table</a:t>
            </a:r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Caption can be used in order to create a title to the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A1114-121F-1DDC-C972-4331B4DD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20" y="3195484"/>
            <a:ext cx="8836273" cy="2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3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Many Different Options!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>
                <a:latin typeface="+mn-lt"/>
                <a:ea typeface="+mn-ea"/>
                <a:cs typeface="+mn-cs"/>
              </a:rPr>
              <a:t>I have played around with this code a lot to get the desired style. 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Here is an example of my code: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You can hold position, scale text, repeat header if it scrolls over pages, and choose font size.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These are all options and are not necessary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CE2F5-7398-FF1D-05E4-E785C14E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52" y="2678426"/>
            <a:ext cx="8176788" cy="38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5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Exporting Data to CSV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305" y="4472029"/>
            <a:ext cx="7745969" cy="14082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Even if you create a nice report, it's always nice to keep a copy of your data in a csv or excel file.</a:t>
            </a:r>
          </a:p>
          <a:p>
            <a:r>
              <a:rPr lang="en-US" sz="1600" dirty="0"/>
              <a:t>R has a few packages that can help with that!</a:t>
            </a:r>
          </a:p>
          <a:p>
            <a:r>
              <a:rPr lang="en-US" sz="1600" dirty="0"/>
              <a:t>Writing to xlsx file</a:t>
            </a:r>
          </a:p>
          <a:p>
            <a:r>
              <a:rPr lang="en-US" sz="1600" dirty="0"/>
              <a:t>You can either write individual data frames or a list of data frames to multiple tabs in excel.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DCE3D-3B37-4FBB-BDAD-462A513E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8" y="1195108"/>
            <a:ext cx="10905053" cy="11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258C-1263-174B-4A06-0EC80A9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/>
              <a:t>RMD file structure</a:t>
            </a:r>
            <a:endParaRPr 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93-C92B-56A6-B560-459DDB7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 RMD file is a way to create a document that will turn into PDF, Word, or HTML document with code in it.</a:t>
            </a:r>
          </a:p>
          <a:p>
            <a:r>
              <a:rPr lang="en-US" sz="1800"/>
              <a:t>It allows you to use R, python, html, or other code in a document</a:t>
            </a:r>
          </a:p>
          <a:p>
            <a:r>
              <a:rPr lang="en-US" sz="1800"/>
              <a:t>You can use LaTex writeup and YAML headers to create the document</a:t>
            </a:r>
          </a:p>
          <a:p>
            <a:r>
              <a:rPr lang="en-US" sz="1800"/>
              <a:t>Lets go and look at one now!</a:t>
            </a:r>
          </a:p>
          <a:p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FE712-1FFA-D40C-637A-C55486733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565" b="2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1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YAML Headers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YAML stands for YAML </a:t>
            </a:r>
            <a:r>
              <a:rPr lang="en-US" sz="1600" dirty="0" err="1"/>
              <a:t>ain't</a:t>
            </a:r>
            <a:r>
              <a:rPr lang="en-US" sz="1600" dirty="0"/>
              <a:t> Markdown Language</a:t>
            </a:r>
          </a:p>
          <a:p>
            <a:r>
              <a:rPr lang="en-US" sz="1600" dirty="0"/>
              <a:t>Yes, it is recursive. No I didn't name it.</a:t>
            </a:r>
          </a:p>
          <a:p>
            <a:r>
              <a:rPr lang="en-US" sz="1600" dirty="0"/>
              <a:t>It has basic information on how to render your document.</a:t>
            </a:r>
          </a:p>
          <a:p>
            <a:r>
              <a:rPr lang="en-US" sz="1600" dirty="0"/>
              <a:t>You can add metadata, pictures, and options for the entire document in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1C2AD-C59E-4AE5-BD53-258D226D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15" y="2977105"/>
            <a:ext cx="9753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LaTex</a:t>
            </a:r>
            <a:r>
              <a:rPr lang="en-US" sz="3200" dirty="0"/>
              <a:t> Commands and Knitting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199"/>
            <a:ext cx="5501247" cy="326400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/>
              <a:t>There are some basic commands in </a:t>
            </a:r>
            <a:r>
              <a:rPr lang="en-US" sz="1600" dirty="0" err="1"/>
              <a:t>LaTex</a:t>
            </a:r>
            <a:r>
              <a:rPr lang="en-US" sz="1600" dirty="0"/>
              <a:t> that I use for reports.</a:t>
            </a:r>
          </a:p>
          <a:p>
            <a:r>
              <a:rPr lang="en-US" sz="1600" dirty="0"/>
              <a:t>The main one is </a:t>
            </a:r>
            <a:r>
              <a:rPr lang="en-US" sz="1600" dirty="0" err="1"/>
              <a:t>newpage</a:t>
            </a:r>
            <a:r>
              <a:rPr lang="en-US" sz="1600" dirty="0"/>
              <a:t> (\</a:t>
            </a:r>
            <a:r>
              <a:rPr lang="en-US" sz="1600" dirty="0" err="1"/>
              <a:t>newpage</a:t>
            </a:r>
            <a:r>
              <a:rPr lang="en-US" sz="1600" dirty="0"/>
              <a:t>)</a:t>
            </a:r>
          </a:p>
          <a:p>
            <a:r>
              <a:rPr lang="en-US" sz="1600" dirty="0"/>
              <a:t>create a line break in the document you are knitting.</a:t>
            </a:r>
          </a:p>
          <a:p>
            <a:r>
              <a:rPr lang="en-US" sz="1600" dirty="0"/>
              <a:t>\landscape is another code that you can use in order to change orientation of the document</a:t>
            </a:r>
          </a:p>
          <a:p>
            <a:r>
              <a:rPr lang="en-US" sz="1600" dirty="0"/>
              <a:t>You use the following code for the sections. Note the 4 \`’s</a:t>
            </a:r>
          </a:p>
          <a:p>
            <a:r>
              <a:rPr lang="en-US" sz="1600" dirty="0"/>
              <a:t>The last bit of </a:t>
            </a:r>
            <a:r>
              <a:rPr lang="en-US" sz="1600" dirty="0" err="1"/>
              <a:t>LaTex</a:t>
            </a:r>
            <a:r>
              <a:rPr lang="en-US" sz="1600" dirty="0"/>
              <a:t> I use is the section part</a:t>
            </a:r>
          </a:p>
          <a:p>
            <a:r>
              <a:rPr lang="en-US" sz="1600" dirty="0"/>
              <a:t>This starts a landscape section, names it "Section Name", ends the landscape, and creates a new page.</a:t>
            </a:r>
          </a:p>
          <a:p>
            <a:r>
              <a:rPr lang="en-US" sz="1600" dirty="0"/>
              <a:t>The code itself is in the middle.</a:t>
            </a:r>
          </a:p>
          <a:p>
            <a:r>
              <a:rPr lang="en-US" sz="1600" dirty="0"/>
              <a:t>The knit button on top compiles everything into a document!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9F410-2C9D-42C5-8ADE-3B953CEF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9" y="4277109"/>
            <a:ext cx="11696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Questions and Quick Tips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200" dirty="0"/>
              <a:t>Word of caution before dealing with YAML or </a:t>
            </a:r>
            <a:r>
              <a:rPr lang="en-US" sz="2200" dirty="0" err="1"/>
              <a:t>LaTex</a:t>
            </a:r>
            <a:r>
              <a:rPr lang="en-US" sz="2200" dirty="0"/>
              <a:t> sections. Save a copy before you start editing</a:t>
            </a:r>
          </a:p>
          <a:p>
            <a:r>
              <a:rPr lang="en-US" sz="2200" dirty="0"/>
              <a:t>Once you are done with everything you can go to the top and hit render.</a:t>
            </a:r>
          </a:p>
          <a:p>
            <a:r>
              <a:rPr lang="en-US" sz="2200" dirty="0"/>
              <a:t>Your document will run all the code and you will get a report.</a:t>
            </a:r>
          </a:p>
          <a:p>
            <a:r>
              <a:rPr lang="en-US" sz="2200" dirty="0"/>
              <a:t>It will have all the code that you have included in the report, and markup, and information or text you put in it.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09762-4BA0-4012-978E-B371C93A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6" y="-9102"/>
            <a:ext cx="7122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1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258C-1263-174B-4A06-0EC80A9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Packages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93-C92B-56A6-B560-459DDB7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One of the most versatile part of R is the use of packages.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are packages?</a:t>
            </a:r>
          </a:p>
          <a:p>
            <a:r>
              <a:rPr lang="en-US" sz="1800" dirty="0"/>
              <a:t>I have some code that I made that other people have found useful</a:t>
            </a:r>
          </a:p>
          <a:p>
            <a:r>
              <a:rPr lang="en-US" sz="1800" dirty="0"/>
              <a:t>I write it up and create a "package" of functions to use</a:t>
            </a:r>
          </a:p>
          <a:p>
            <a:r>
              <a:rPr lang="en-US" sz="1800" dirty="0"/>
              <a:t>Other people can download and use the package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167AF1D0-A820-02B8-02CE-D337CC3BA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3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 and loading of Packages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E2130CE-F95C-391D-1582-7FFEAB586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531" y="3548959"/>
            <a:ext cx="6300286" cy="960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7640" y="2389218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You use the command </a:t>
            </a:r>
            <a:r>
              <a:rPr lang="en-US" sz="2000" dirty="0" err="1"/>
              <a:t>install.packages</a:t>
            </a:r>
            <a:r>
              <a:rPr lang="en-US" sz="2000" dirty="0"/>
              <a:t> to install an individual package.</a:t>
            </a:r>
          </a:p>
          <a:p>
            <a:r>
              <a:rPr lang="en-US" sz="2000" dirty="0"/>
              <a:t>A package only has to be installed once. Once it is installed, you still have to load it into the environment in order to use it.</a:t>
            </a:r>
          </a:p>
          <a:p>
            <a:pPr marL="0"/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Storing Objects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1100" y="3091905"/>
            <a:ext cx="8515349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We can make a code section by clicking on insert new code section or </a:t>
            </a:r>
            <a:r>
              <a:rPr lang="en-US" sz="2000" dirty="0" err="1"/>
              <a:t>ctrl+alt+i</a:t>
            </a:r>
            <a:endParaRPr lang="en-US" sz="2000" dirty="0"/>
          </a:p>
          <a:p>
            <a:r>
              <a:rPr lang="en-US" sz="2000" dirty="0"/>
              <a:t>The &lt;- symbol is used to store objects for later use without having to retype them</a:t>
            </a:r>
          </a:p>
          <a:p>
            <a:r>
              <a:rPr lang="en-US" sz="2000" dirty="0"/>
              <a:t>The name of the object cannot start with a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4D4CB-DB19-5569-8BFE-FC802DFC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2389218"/>
            <a:ext cx="8036289" cy="8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9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1100" y="3091905"/>
            <a:ext cx="8515349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R uses the letter c to start lists (The c means combine)</a:t>
            </a:r>
          </a:p>
          <a:p>
            <a:r>
              <a:rPr lang="en-US" sz="2000" dirty="0"/>
              <a:t>You can use numbers or words in the list   </a:t>
            </a:r>
          </a:p>
          <a:p>
            <a:r>
              <a:rPr lang="en-US" sz="2000" dirty="0"/>
              <a:t>Words use quotations around each individual entry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F44B5-F065-75E2-960E-4E8AC595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652712"/>
            <a:ext cx="10106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Dataframes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0C0A8D9-4F97-7C19-EA44-2CC9F0A52D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4882859"/>
              </p:ext>
            </p:extLst>
          </p:nvPr>
        </p:nvGraphicFramePr>
        <p:xfrm>
          <a:off x="1130300" y="2614385"/>
          <a:ext cx="8515349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40EA35D1C55346B977F7E843A67300" ma:contentTypeVersion="16" ma:contentTypeDescription="Create a new document." ma:contentTypeScope="" ma:versionID="605bdb11ee391e0f21fb57f5c0e081bc">
  <xsd:schema xmlns:xsd="http://www.w3.org/2001/XMLSchema" xmlns:xs="http://www.w3.org/2001/XMLSchema" xmlns:p="http://schemas.microsoft.com/office/2006/metadata/properties" xmlns:ns3="ef992673-7805-4344-856a-142f314d9a2e" xmlns:ns4="d263fe8d-9f2d-4a1d-8452-ec009a6e23e2" targetNamespace="http://schemas.microsoft.com/office/2006/metadata/properties" ma:root="true" ma:fieldsID="0212d226825d70b5d8b990c8140bf09b" ns3:_="" ns4:_="">
    <xsd:import namespace="ef992673-7805-4344-856a-142f314d9a2e"/>
    <xsd:import namespace="d263fe8d-9f2d-4a1d-8452-ec009a6e23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92673-7805-4344-856a-142f314d9a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3fe8d-9f2d-4a1d-8452-ec009a6e2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63fe8d-9f2d-4a1d-8452-ec009a6e23e2" xsi:nil="true"/>
  </documentManagement>
</p:properties>
</file>

<file path=customXml/itemProps1.xml><?xml version="1.0" encoding="utf-8"?>
<ds:datastoreItem xmlns:ds="http://schemas.openxmlformats.org/officeDocument/2006/customXml" ds:itemID="{3536141C-F79F-4D8D-9EB9-38AFA39FAF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992673-7805-4344-856a-142f314d9a2e"/>
    <ds:schemaRef ds:uri="d263fe8d-9f2d-4a1d-8452-ec009a6e2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208262-CBED-4D14-BE28-F538F763D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B07B1F-326B-4041-A2BC-74BA5038C000}">
  <ds:schemaRefs>
    <ds:schemaRef ds:uri="http://schemas.microsoft.com/office/2006/metadata/properties"/>
    <ds:schemaRef ds:uri="http://schemas.microsoft.com/office/2006/documentManagement/types"/>
    <ds:schemaRef ds:uri="d263fe8d-9f2d-4a1d-8452-ec009a6e23e2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f992673-7805-4344-856a-142f314d9a2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1887</Words>
  <Application>Microsoft Office PowerPoint</Application>
  <PresentationFormat>Widescreen</PresentationFormat>
  <Paragraphs>178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Introduction</vt:lpstr>
      <vt:lpstr>Installation</vt:lpstr>
      <vt:lpstr>Online</vt:lpstr>
      <vt:lpstr>RMD file structure</vt:lpstr>
      <vt:lpstr>Packages</vt:lpstr>
      <vt:lpstr>Installation and loading of Packages </vt:lpstr>
      <vt:lpstr>Storing Objects</vt:lpstr>
      <vt:lpstr>Lists</vt:lpstr>
      <vt:lpstr>Dataframes</vt:lpstr>
      <vt:lpstr>Combining lists using data.frame</vt:lpstr>
      <vt:lpstr>Adding column and row names</vt:lpstr>
      <vt:lpstr>Importing Data</vt:lpstr>
      <vt:lpstr>Loading a CSV file</vt:lpstr>
      <vt:lpstr>Using a GUI to make life easier!</vt:lpstr>
      <vt:lpstr>Naming Code Sections</vt:lpstr>
      <vt:lpstr>Suppressing code, output, and messages</vt:lpstr>
      <vt:lpstr>Suppressing code, output, and messages</vt:lpstr>
      <vt:lpstr>Suppressing code, output, and messages</vt:lpstr>
      <vt:lpstr>Welcome to the TidyVerse!</vt:lpstr>
      <vt:lpstr>What is tidyverse?</vt:lpstr>
      <vt:lpstr>dplyr, the pipe, and summarise</vt:lpstr>
      <vt:lpstr>Lets use the pipe</vt:lpstr>
      <vt:lpstr>Selecting Columns</vt:lpstr>
      <vt:lpstr>Summarizing</vt:lpstr>
      <vt:lpstr>Grouping</vt:lpstr>
      <vt:lpstr>Graphing</vt:lpstr>
      <vt:lpstr>ggplot</vt:lpstr>
      <vt:lpstr>Types of Plots</vt:lpstr>
      <vt:lpstr>Types of Plots</vt:lpstr>
      <vt:lpstr>Multiple elements in the same graph</vt:lpstr>
      <vt:lpstr>Color and fill</vt:lpstr>
      <vt:lpstr>Making them look better</vt:lpstr>
      <vt:lpstr>Making Tables with kableExtra</vt:lpstr>
      <vt:lpstr>The table we will use</vt:lpstr>
      <vt:lpstr>kable function</vt:lpstr>
      <vt:lpstr>kable function</vt:lpstr>
      <vt:lpstr>Making it look nice</vt:lpstr>
      <vt:lpstr>Many Different Options!</vt:lpstr>
      <vt:lpstr>Exporting Data to CSV</vt:lpstr>
      <vt:lpstr>YAML Headers</vt:lpstr>
      <vt:lpstr>LaTex Commands and Knitting</vt:lpstr>
      <vt:lpstr>Questions and Quick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Anderson</dc:creator>
  <cp:lastModifiedBy>James Anderson</cp:lastModifiedBy>
  <cp:revision>3</cp:revision>
  <dcterms:created xsi:type="dcterms:W3CDTF">2023-10-31T01:39:41Z</dcterms:created>
  <dcterms:modified xsi:type="dcterms:W3CDTF">2023-10-31T13:03:44Z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0x0101006040EA35D1C55346B977F7E843A67300</vt:lpwstr>
  </property>
</Properties>
</file>