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57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8932" autoAdjust="0"/>
  </p:normalViewPr>
  <p:slideViewPr>
    <p:cSldViewPr snapToGrid="0">
      <p:cViewPr>
        <p:scale>
          <a:sx n="123" d="100"/>
          <a:sy n="123" d="100"/>
        </p:scale>
        <p:origin x="-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35F2-F979-47E6-925A-CFD8C61C561D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4953-399F-4917-BB83-C54D4D619F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E290-E86A-4E8D-8235-01F8CF1A058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7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10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42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2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632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786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747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7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27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63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72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7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6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51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7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1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3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rgbClr val="FF6600"/>
            </a:solidFill>
          </a:ln>
        </p:spPr>
        <p:txBody>
          <a:bodyPr anchor="ctr">
            <a:normAutofit/>
          </a:bodyPr>
          <a:lstStyle/>
          <a:p>
            <a: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Impulsos Estratégicos</a:t>
            </a:r>
            <a:b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 - 2019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FF6600"/>
          </a:solidFill>
        </p:spPr>
        <p:txBody>
          <a:bodyPr anchor="ctr"/>
          <a:lstStyle/>
          <a:p>
            <a:r>
              <a:rPr lang="es-CL" b="1" dirty="0" err="1" smtClean="0">
                <a:solidFill>
                  <a:schemeClr val="bg1"/>
                </a:solidFill>
              </a:rPr>
              <a:t>CompuMAT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7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577" y="931435"/>
            <a:ext cx="11725975" cy="102910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Descripción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Incorporar en el producto «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-Básica» la última tecnología en desarrollo web para generar la compatibilidad del aplicativo con múltiples dispositivos, browsers y sistemas operativos.</a:t>
            </a:r>
          </a:p>
          <a:p>
            <a:endParaRPr lang="es-CL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7134" y="127476"/>
            <a:ext cx="729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Optimización/Cambios Tecnologías de la construcción del </a:t>
            </a:r>
            <a:r>
              <a:rPr lang="es-CL" sz="2000" b="1" dirty="0" smtClean="0"/>
              <a:t>producto</a:t>
            </a:r>
            <a:endParaRPr lang="es-CL" sz="20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2186481"/>
            <a:ext cx="11725975" cy="375711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Objetivos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General : 	Generar un producto atractivo, de fácil uso, actualizado con la última tecnología, liviano.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Específicos 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Mejorar la experiencia de usuario.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Disminuir los tiempos de carga.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Aumentar la productividad en nuevos desarrollos.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Disminuir errores por actualizaciones.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Generar full compatibilidad.</a:t>
            </a: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Líder del Proyecto : JA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169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7134" y="127476"/>
            <a:ext cx="729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Optimización/Cambios Tecnologías de la construcción del producto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915644"/>
            <a:ext cx="11725975" cy="568663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u="sng" dirty="0">
                <a:solidFill>
                  <a:schemeClr val="tx1"/>
                </a:solidFill>
              </a:rPr>
              <a:t>Enfoque Funcional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</a:t>
            </a:r>
            <a:r>
              <a:rPr lang="es-CL" b="1" dirty="0" smtClean="0">
                <a:solidFill>
                  <a:schemeClr val="tx1"/>
                </a:solidFill>
              </a:rPr>
              <a:t> Requisitos Funcionales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Libro del alumno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Visor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 </a:t>
            </a:r>
            <a:r>
              <a:rPr lang="es-CL" b="1" dirty="0" smtClean="0">
                <a:solidFill>
                  <a:schemeClr val="tx1"/>
                </a:solidFill>
              </a:rPr>
              <a:t>Requisitos no funcionales</a:t>
            </a:r>
          </a:p>
          <a:p>
            <a:r>
              <a:rPr lang="es-CL" b="1" dirty="0">
                <a:solidFill>
                  <a:schemeClr val="tx1"/>
                </a:solidFill>
              </a:rPr>
              <a:t>	</a:t>
            </a:r>
            <a:r>
              <a:rPr lang="es-CL" b="1" dirty="0" smtClean="0">
                <a:solidFill>
                  <a:schemeClr val="tx1"/>
                </a:solidFill>
              </a:rPr>
              <a:t>* </a:t>
            </a:r>
            <a:r>
              <a:rPr lang="es-CL" dirty="0" smtClean="0">
                <a:solidFill>
                  <a:schemeClr val="tx1"/>
                </a:solidFill>
              </a:rPr>
              <a:t>Cambio en despliegue/tamaño imágenes ejercicios</a:t>
            </a:r>
            <a:endParaRPr lang="es-CL" b="1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* Usabilidad </a:t>
            </a:r>
            <a:r>
              <a:rPr lang="es-CL" dirty="0">
                <a:solidFill>
                  <a:schemeClr val="tx1"/>
                </a:solidFill>
              </a:rPr>
              <a:t>(aplicación responsiva) </a:t>
            </a:r>
          </a:p>
          <a:p>
            <a:r>
              <a:rPr lang="es-CL" dirty="0">
                <a:solidFill>
                  <a:schemeClr val="tx1"/>
                </a:solidFill>
              </a:rPr>
              <a:t>	* </a:t>
            </a:r>
            <a:r>
              <a:rPr lang="es-CL" dirty="0" smtClean="0">
                <a:solidFill>
                  <a:schemeClr val="tx1"/>
                </a:solidFill>
              </a:rPr>
              <a:t>Incorporación de funcionalidades para tecnología móvil.</a:t>
            </a:r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* Aplicación </a:t>
            </a:r>
            <a:r>
              <a:rPr lang="es-CL" dirty="0" smtClean="0">
                <a:solidFill>
                  <a:schemeClr val="tx1"/>
                </a:solidFill>
              </a:rPr>
              <a:t>modular que facilite nuevos desarrollos.</a:t>
            </a:r>
            <a:endParaRPr lang="es-CL" dirty="0">
              <a:solidFill>
                <a:schemeClr val="tx1"/>
              </a:solidFill>
            </a:endParaRPr>
          </a:p>
          <a:p>
            <a:endParaRPr lang="es-CL" u="sng" dirty="0" smtClean="0">
              <a:solidFill>
                <a:schemeClr val="tx1"/>
              </a:solidFill>
            </a:endParaRPr>
          </a:p>
          <a:p>
            <a:r>
              <a:rPr lang="es-CL" u="sng" dirty="0" smtClean="0">
                <a:solidFill>
                  <a:schemeClr val="tx1"/>
                </a:solidFill>
              </a:rPr>
              <a:t>Enfoque técnico :</a:t>
            </a:r>
            <a:endParaRPr lang="es-CL" u="sng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* </a:t>
            </a:r>
            <a:r>
              <a:rPr lang="es-CL" dirty="0" err="1" smtClean="0">
                <a:solidFill>
                  <a:schemeClr val="tx1"/>
                </a:solidFill>
              </a:rPr>
              <a:t>Php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mysql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Zend</a:t>
            </a:r>
            <a:r>
              <a:rPr lang="es-CL" dirty="0" smtClean="0">
                <a:solidFill>
                  <a:schemeClr val="tx1"/>
                </a:solidFill>
              </a:rPr>
              <a:t> Framework, Html5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Bootstrap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  <a:p>
            <a:r>
              <a:rPr lang="es-CL" u="sng" dirty="0" smtClean="0">
                <a:solidFill>
                  <a:schemeClr val="tx1"/>
                </a:solidFill>
              </a:rPr>
              <a:t>Enfoque </a:t>
            </a:r>
            <a:r>
              <a:rPr lang="es-CL" u="sng" dirty="0">
                <a:solidFill>
                  <a:schemeClr val="tx1"/>
                </a:solidFill>
              </a:rPr>
              <a:t>metodológico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Metodología </a:t>
            </a:r>
            <a:r>
              <a:rPr lang="es-CL" dirty="0" err="1" smtClean="0">
                <a:solidFill>
                  <a:schemeClr val="tx1"/>
                </a:solidFill>
              </a:rPr>
              <a:t>Scrum</a:t>
            </a:r>
            <a:endParaRPr lang="es-CL" dirty="0" smtClean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35456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7577" y="125478"/>
            <a:ext cx="729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Optimización/Cambios Tecnologías de la construcción del producto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04919" y="1187327"/>
            <a:ext cx="11381541" cy="19510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KPIs</a:t>
            </a:r>
            <a:r>
              <a:rPr lang="es-CL" b="1" u="sng" dirty="0">
                <a:solidFill>
                  <a:schemeClr val="tx1"/>
                </a:solidFill>
              </a:rPr>
              <a:t> de Seguimiento y Logro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TCA       : Tiempo carga aplicativo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NDNC   : N° tipos de dispositivos no compatibles con aplicativo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NBNC    </a:t>
            </a:r>
            <a:r>
              <a:rPr lang="es-CL" dirty="0">
                <a:solidFill>
                  <a:schemeClr val="tx1"/>
                </a:solidFill>
              </a:rPr>
              <a:t>: N° de </a:t>
            </a:r>
            <a:r>
              <a:rPr lang="es-CL" dirty="0" smtClean="0">
                <a:solidFill>
                  <a:schemeClr val="tx1"/>
                </a:solidFill>
              </a:rPr>
              <a:t>browsers </a:t>
            </a:r>
            <a:r>
              <a:rPr lang="es-CL" dirty="0">
                <a:solidFill>
                  <a:schemeClr val="tx1"/>
                </a:solidFill>
              </a:rPr>
              <a:t>no compatibles con aplicativo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NEXA     : Número de errores generados por actualizaciones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Diferentes encuestas de usuario que se generen. 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61691" y="17140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4919" y="3316088"/>
            <a:ext cx="11388220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 smtClean="0">
                <a:solidFill>
                  <a:schemeClr val="tx1"/>
                </a:solidFill>
              </a:rPr>
              <a:t>Warnings</a:t>
            </a:r>
            <a:r>
              <a:rPr lang="es-CL" b="1" u="sng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Recurso adicional para el desarrollo (PHP, HTML, </a:t>
            </a:r>
            <a:r>
              <a:rPr lang="es-CL" dirty="0" err="1" smtClean="0">
                <a:solidFill>
                  <a:schemeClr val="tx1"/>
                </a:solidFill>
              </a:rPr>
              <a:t>Boostrap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Senior</a:t>
            </a:r>
            <a:r>
              <a:rPr lang="es-CL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Trabajo en re-conversión de imágenes ejercicios a </a:t>
            </a:r>
            <a:r>
              <a:rPr lang="es-CL" dirty="0" err="1" smtClean="0">
                <a:solidFill>
                  <a:schemeClr val="tx1"/>
                </a:solidFill>
              </a:rPr>
              <a:t>html</a:t>
            </a: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Trabajo con diseñador externo, requiere supervisión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77134" y="127476"/>
            <a:ext cx="775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Optimización/Cambios Tecnologías de la construcción del producto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EC52268-86E1-4804-9E02-91DB4D13CB9B}"/>
              </a:ext>
            </a:extLst>
          </p:cNvPr>
          <p:cNvSpPr/>
          <p:nvPr/>
        </p:nvSpPr>
        <p:spPr>
          <a:xfrm>
            <a:off x="277133" y="746974"/>
            <a:ext cx="11066587" cy="611102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Gantt de actividades (de Alto Nivel</a:t>
            </a:r>
            <a:r>
              <a:rPr lang="es-CL" dirty="0">
                <a:solidFill>
                  <a:schemeClr val="tx1"/>
                </a:solidFill>
              </a:rPr>
              <a:t>):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39859"/>
              </p:ext>
            </p:extLst>
          </p:nvPr>
        </p:nvGraphicFramePr>
        <p:xfrm>
          <a:off x="396499" y="1224305"/>
          <a:ext cx="9391627" cy="5343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8217"/>
                <a:gridCol w="479501"/>
                <a:gridCol w="581186"/>
                <a:gridCol w="472699"/>
                <a:gridCol w="542440"/>
                <a:gridCol w="588936"/>
                <a:gridCol w="550190"/>
                <a:gridCol w="596685"/>
                <a:gridCol w="550189"/>
                <a:gridCol w="558885"/>
                <a:gridCol w="472699"/>
              </a:tblGrid>
              <a:tr h="350832">
                <a:tc>
                  <a:txBody>
                    <a:bodyPr/>
                    <a:lstStyle/>
                    <a:p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1) Estudio imágenes ejercicios existentes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2) Cambio en formato ejercicios no compatibles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3) Manejo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imágenes ejercicios con CSS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88196">
                <a:tc>
                  <a:txBody>
                    <a:bodyPr/>
                    <a:lstStyle/>
                    <a:p>
                      <a:r>
                        <a:rPr lang="es-CL" dirty="0" smtClean="0"/>
                        <a:t>4) Propuesta visores (básica)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1702">
                <a:tc>
                  <a:txBody>
                    <a:bodyPr/>
                    <a:lstStyle/>
                    <a:p>
                      <a:r>
                        <a:rPr lang="es-CL" dirty="0" smtClean="0"/>
                        <a:t>5) Propuesta libros</a:t>
                      </a:r>
                      <a:r>
                        <a:rPr lang="es-CL" baseline="0" dirty="0" smtClean="0"/>
                        <a:t> (alumno, tutor, administrador), no incluye reportes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632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6) Definir</a:t>
                      </a:r>
                      <a:r>
                        <a:rPr lang="es-CL" baseline="0" dirty="0" smtClean="0"/>
                        <a:t> proyecto, entregables, carta </a:t>
                      </a:r>
                      <a:r>
                        <a:rPr lang="es-CL" baseline="0" dirty="0" err="1" smtClean="0"/>
                        <a:t>gantt</a:t>
                      </a:r>
                      <a:r>
                        <a:rPr lang="es-CL" baseline="0" dirty="0" smtClean="0"/>
                        <a:t> con fechas actualizadas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7) Contratar programador </a:t>
                      </a:r>
                      <a:r>
                        <a:rPr lang="es-CL" dirty="0" err="1" smtClean="0"/>
                        <a:t>Senior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50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8) Desarrollo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697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9)</a:t>
                      </a:r>
                      <a:r>
                        <a:rPr lang="es-CL" baseline="0" dirty="0" smtClean="0"/>
                        <a:t> Reconversión imágenes ejercicios a </a:t>
                      </a:r>
                      <a:r>
                        <a:rPr lang="es-CL" baseline="0" dirty="0" err="1" smtClean="0"/>
                        <a:t>html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011" y="927074"/>
            <a:ext cx="11725975" cy="16443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Consideraciones para el trabajo complementario de otras áreas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Se debe capacitar al área de diseño en como generar imágenes en formato </a:t>
            </a:r>
            <a:r>
              <a:rPr lang="es-CL" dirty="0" err="1" smtClean="0">
                <a:solidFill>
                  <a:schemeClr val="tx1"/>
                </a:solidFill>
              </a:rPr>
              <a:t>html</a:t>
            </a: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QA debe </a:t>
            </a:r>
            <a:r>
              <a:rPr lang="es-CL" dirty="0" err="1" smtClean="0">
                <a:solidFill>
                  <a:schemeClr val="tx1"/>
                </a:solidFill>
              </a:rPr>
              <a:t>realizarce</a:t>
            </a:r>
            <a:r>
              <a:rPr lang="es-CL" dirty="0" smtClean="0">
                <a:solidFill>
                  <a:schemeClr val="tx1"/>
                </a:solidFill>
              </a:rPr>
              <a:t> en </a:t>
            </a:r>
            <a:r>
              <a:rPr lang="es-CL" dirty="0" err="1" smtClean="0">
                <a:solidFill>
                  <a:schemeClr val="tx1"/>
                </a:solidFill>
              </a:rPr>
              <a:t>ditintos</a:t>
            </a:r>
            <a:r>
              <a:rPr lang="es-CL" dirty="0" smtClean="0">
                <a:solidFill>
                  <a:schemeClr val="tx1"/>
                </a:solidFill>
              </a:rPr>
              <a:t> tipos de dispositivo, distintos browsers y distintos sistemas operativos.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33011" y="2751510"/>
            <a:ext cx="11725975" cy="247916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Requerimientos técnicos (si aplica</a:t>
            </a:r>
            <a:r>
              <a:rPr lang="es-CL" b="1" u="sng" dirty="0" smtClean="0">
                <a:solidFill>
                  <a:schemeClr val="tx1"/>
                </a:solidFill>
              </a:rPr>
              <a:t>)</a:t>
            </a:r>
          </a:p>
          <a:p>
            <a:endParaRPr lang="es-CL" b="1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CL" dirty="0" smtClean="0">
                <a:solidFill>
                  <a:schemeClr val="tx1"/>
                </a:solidFill>
              </a:rPr>
              <a:t>Generación de laboratorio de pruebas para QA con:</a:t>
            </a:r>
          </a:p>
          <a:p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smtClean="0">
                <a:solidFill>
                  <a:schemeClr val="tx1"/>
                </a:solidFill>
              </a:rPr>
              <a:t>    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CL" dirty="0" smtClean="0">
                <a:solidFill>
                  <a:schemeClr val="tx1"/>
                </a:solidFill>
              </a:rPr>
              <a:t>Múltiples equipos : PC / Tablet </a:t>
            </a:r>
            <a:r>
              <a:rPr lang="es-CL" dirty="0" err="1" smtClean="0">
                <a:solidFill>
                  <a:schemeClr val="tx1"/>
                </a:solidFill>
              </a:rPr>
              <a:t>android</a:t>
            </a:r>
            <a:r>
              <a:rPr lang="es-CL" dirty="0" smtClean="0">
                <a:solidFill>
                  <a:schemeClr val="tx1"/>
                </a:solidFill>
              </a:rPr>
              <a:t> / </a:t>
            </a:r>
            <a:r>
              <a:rPr lang="es-CL" dirty="0" err="1" smtClean="0">
                <a:solidFill>
                  <a:schemeClr val="tx1"/>
                </a:solidFill>
              </a:rPr>
              <a:t>Ipad</a:t>
            </a:r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s-CL" dirty="0" smtClean="0">
                <a:solidFill>
                  <a:schemeClr val="tx1"/>
                </a:solidFill>
              </a:rPr>
              <a:t>Múltiples browsers en cada dispositivo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134" y="127476"/>
            <a:ext cx="729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Optimización/Cambios Tecnologías de la construcción del producto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2546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361</Words>
  <Application>Microsoft Office PowerPoint</Application>
  <PresentationFormat>Personalizado</PresentationFormat>
  <Paragraphs>117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1_Tema de Office</vt:lpstr>
      <vt:lpstr>Impulsos Estratégicos Mar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jalcaino</cp:lastModifiedBy>
  <cp:revision>79</cp:revision>
  <dcterms:created xsi:type="dcterms:W3CDTF">2019-03-27T13:00:39Z</dcterms:created>
  <dcterms:modified xsi:type="dcterms:W3CDTF">2019-04-16T21:36:01Z</dcterms:modified>
</cp:coreProperties>
</file>