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5.png" ContentType="image/png"/>
  <Override PartName="/ppt/media/image10.png" ContentType="image/png"/>
  <Override PartName="/ppt/media/image2.png" ContentType="image/png"/>
  <Override PartName="/ppt/media/image7.png" ContentType="image/png"/>
  <Override PartName="/ppt/media/image12.png" ContentType="image/png"/>
  <Override PartName="/ppt/media/image1.gif" ContentType="image/gif"/>
  <Override PartName="/ppt/media/image4.png" ContentType="image/png"/>
  <Override PartName="/ppt/media/image3.gif" ContentType="image/gif"/>
  <Override PartName="/ppt/media/image6.png" ContentType="image/png"/>
  <Override PartName="/ppt/media/image11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desplazar la diapositiva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2000" spc="-1" strike="noStrike">
                <a:latin typeface="Arial"/>
              </a:rPr>
              <a:t>Pulse para editar el formato de las notas</a:t>
            </a:r>
            <a:endParaRPr b="0" lang="es-ES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s-ES" sz="1400" spc="-1" strike="noStrike">
                <a:latin typeface="Times New Roman"/>
              </a:rPr>
              <a:t>&lt;cabecera&gt;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 idx="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s-ES" sz="1400" spc="-1" strike="noStrike">
                <a:latin typeface="Times New Roman"/>
              </a:rPr>
              <a:t>&lt;fecha/hora&gt;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 idx="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s-ES" sz="1400" spc="-1" strike="noStrike">
                <a:latin typeface="Times New Roman"/>
              </a:defRPr>
            </a:lvl1pPr>
          </a:lstStyle>
          <a:p>
            <a:r>
              <a:rPr b="0" lang="es-ES" sz="1400" spc="-1" strike="noStrike">
                <a:latin typeface="Times New Roman"/>
              </a:rPr>
              <a:t>&lt;pie de página&gt;</a:t>
            </a:r>
            <a:endParaRPr b="0" lang="es-ES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 idx="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s-E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15989CB8-826C-499C-AB72-948C61C313A5}" type="slidenum">
              <a:rPr b="0" lang="es-ES" sz="1400" spc="-1" strike="noStrike">
                <a:latin typeface="Times New Roman"/>
              </a:rPr>
              <a:t>&lt;número&gt;</a:t>
            </a:fld>
            <a:endParaRPr b="0" lang="es-E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Análisis y Diseño de Algoritmos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ftr" idx="10"/>
          </p:nvPr>
        </p:nvSpPr>
        <p:spPr>
          <a:xfrm>
            <a:off x="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E. T. S. I. Informática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C72C01-7BDE-4A90-A8AF-E86F0F447BBE}" type="slidenum"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63" name="PlaceHolder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464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88920" rIns="88920" tIns="44640" bIns="4464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Análisis y Diseño de Algoritmos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66" name="PlaceHolder 2"/>
          <p:cNvSpPr>
            <a:spLocks noGrp="1"/>
          </p:cNvSpPr>
          <p:nvPr>
            <p:ph type="ftr" idx="12"/>
          </p:nvPr>
        </p:nvSpPr>
        <p:spPr>
          <a:xfrm>
            <a:off x="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E. T. S. I. Informática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67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6667575-5A21-4227-A947-896FEC1087A3}" type="slidenum"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68" name="PlaceHolder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469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88920" rIns="88920" tIns="44640" bIns="4464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Análisis y Diseño de Algoritmos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 type="ftr" idx="14"/>
          </p:nvPr>
        </p:nvSpPr>
        <p:spPr>
          <a:xfrm>
            <a:off x="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E. T. S. I. Informática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32A5867-D372-4EC3-B4F5-E9F0A080C97C}" type="slidenum"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88920" rIns="88920" tIns="44640" bIns="4464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Análisis y Diseño de Algoritmos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ftr" idx="16"/>
          </p:nvPr>
        </p:nvSpPr>
        <p:spPr>
          <a:xfrm>
            <a:off x="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E. T. S. I. Informática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6D715A8-D6B6-42BA-9F1D-D35F21966D89}" type="slidenum"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479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88920" rIns="88920" tIns="44640" bIns="4464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Análisis y Diseño de Algoritmos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81" name="PlaceHolder 2"/>
          <p:cNvSpPr>
            <a:spLocks noGrp="1"/>
          </p:cNvSpPr>
          <p:nvPr>
            <p:ph type="ftr" idx="18"/>
          </p:nvPr>
        </p:nvSpPr>
        <p:spPr>
          <a:xfrm>
            <a:off x="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E. T. S. I. Informática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82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A6B0A1-F756-4826-88D2-BD442D09E5FB}" type="slidenum"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83" name="PlaceHolder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484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88920" rIns="88920" tIns="44640" bIns="4464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hdr"/>
          </p:nvPr>
        </p:nvSpPr>
        <p:spPr>
          <a:xfrm>
            <a:off x="0" y="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000000"/>
                </a:solidFill>
                <a:latin typeface="+mn-lt"/>
                <a:ea typeface="+mn-ea"/>
              </a:rPr>
              <a:t>Análisis y Diseño de Algoritmos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ftr" idx="20"/>
          </p:nvPr>
        </p:nvSpPr>
        <p:spPr>
          <a:xfrm>
            <a:off x="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E. T. S. I. Informática</a:t>
            </a:r>
            <a:endParaRPr b="0" lang="es-ES" sz="1200" spc="-1" strike="noStrike">
              <a:latin typeface="Times New Roman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lnSpc>
                <a:spcPct val="100000"/>
              </a:lnSpc>
              <a:buNone/>
              <a:defRPr b="0" lang="es-ES_tradnl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8A75C-9D36-430F-A0B0-3EF20E3764CD}" type="slidenum">
              <a:rPr b="0" lang="es-ES_tradnl" sz="1200" spc="-1" strike="noStrike">
                <a:solidFill>
                  <a:srgbClr val="000000"/>
                </a:solidFill>
                <a:latin typeface="Times New Roman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0200" cy="342720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5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88920" rIns="88920" tIns="44640" bIns="44640" anchor="t">
            <a:noAutofit/>
          </a:bodyPr>
          <a:p>
            <a:endParaRPr b="0" lang="es-E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C85E3D-FEF4-40F1-8436-699B1CDB7AEF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7D0D6F2-F258-4470-A034-22FDC320C6F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4E4114A-1A3C-4AEC-8953-C429A248E094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ED3CB64-BA00-4B76-9EC0-D19A7DDA3AC4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745581-B504-4B6D-BCE6-3CE07A6AB4F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95DE5CA-BC4F-42FB-8C92-D7EFBE4EEA8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A96D749-96AA-4CC0-AD48-34BB8D091BB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4471536-C144-44FC-9414-15986C2EA19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D90EC27-808B-49AE-96B0-FA2A25A0D2D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EC9A2D-1483-475B-A3D2-27E0583059B9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E6F2D49-7F94-4853-9F73-944FB2CF22B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108A2AC-891F-461F-871B-2893C412218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s-E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gif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gif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00000">
              <a:srgbClr val="f4f9fc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n 6" descr=""/>
          <p:cNvPicPr/>
          <p:nvPr/>
        </p:nvPicPr>
        <p:blipFill>
          <a:blip r:embed="rId2"/>
          <a:stretch/>
        </p:blipFill>
        <p:spPr>
          <a:xfrm>
            <a:off x="179640" y="6021360"/>
            <a:ext cx="1366560" cy="733680"/>
          </a:xfrm>
          <a:prstGeom prst="rect">
            <a:avLst/>
          </a:prstGeom>
          <a:ln w="0">
            <a:noFill/>
          </a:ln>
        </p:spPr>
      </p:pic>
      <p:pic>
        <p:nvPicPr>
          <p:cNvPr id="1" name="Imagen 10" descr=""/>
          <p:cNvPicPr/>
          <p:nvPr/>
        </p:nvPicPr>
        <p:blipFill>
          <a:blip r:embed="rId3"/>
          <a:stretch/>
        </p:blipFill>
        <p:spPr>
          <a:xfrm>
            <a:off x="7092360" y="6021360"/>
            <a:ext cx="1870560" cy="71064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</a:t>
            </a:r>
            <a:r>
              <a:rPr b="0" lang="es-ES" sz="4400" spc="-1" strike="noStrike">
                <a:latin typeface="Arial"/>
              </a:rPr>
              <a:t>editar el </a:t>
            </a:r>
            <a:r>
              <a:rPr b="0" lang="es-ES" sz="4400" spc="-1" strike="noStrike">
                <a:latin typeface="Arial"/>
              </a:rPr>
              <a:t>formato </a:t>
            </a:r>
            <a:r>
              <a:rPr b="0" lang="es-ES" sz="4400" spc="-1" strike="noStrike">
                <a:latin typeface="Arial"/>
              </a:rPr>
              <a:t>del texto </a:t>
            </a:r>
            <a:r>
              <a:rPr b="0" lang="es-ES" sz="4400" spc="-1" strike="noStrike">
                <a:latin typeface="Arial"/>
              </a:rPr>
              <a:t>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</a:t>
            </a:r>
            <a:r>
              <a:rPr b="0" lang="es-ES" sz="3200" spc="-1" strike="noStrike">
                <a:latin typeface="Arial"/>
              </a:rPr>
              <a:t>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9fbfd"/>
            </a:gs>
            <a:gs pos="100000">
              <a:srgbClr val="b5cae3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6" descr=""/>
          <p:cNvPicPr/>
          <p:nvPr/>
        </p:nvPicPr>
        <p:blipFill>
          <a:blip r:embed="rId2"/>
          <a:stretch/>
        </p:blipFill>
        <p:spPr>
          <a:xfrm>
            <a:off x="8244360" y="453960"/>
            <a:ext cx="712800" cy="382320"/>
          </a:xfrm>
          <a:prstGeom prst="rect">
            <a:avLst/>
          </a:prstGeom>
          <a:ln w="0">
            <a:noFill/>
          </a:ln>
        </p:spPr>
      </p:pic>
      <p:pic>
        <p:nvPicPr>
          <p:cNvPr id="41" name="Imagen 7" descr=""/>
          <p:cNvPicPr/>
          <p:nvPr/>
        </p:nvPicPr>
        <p:blipFill>
          <a:blip r:embed="rId3"/>
          <a:stretch/>
        </p:blipFill>
        <p:spPr>
          <a:xfrm>
            <a:off x="8172360" y="70200"/>
            <a:ext cx="877680" cy="333000"/>
          </a:xfrm>
          <a:prstGeom prst="rect">
            <a:avLst/>
          </a:prstGeom>
          <a:ln w="0">
            <a:noFill/>
          </a:ln>
        </p:spPr>
      </p:pic>
      <p:sp>
        <p:nvSpPr>
          <p:cNvPr id="42" name="Conector recto 9"/>
          <p:cNvSpPr/>
          <p:nvPr/>
        </p:nvSpPr>
        <p:spPr>
          <a:xfrm>
            <a:off x="0" y="925920"/>
            <a:ext cx="9144000" cy="360"/>
          </a:xfrm>
          <a:prstGeom prst="line">
            <a:avLst/>
          </a:prstGeom>
          <a:ln>
            <a:solidFill>
              <a:srgbClr val="4f81bd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sldNum" idx="1"/>
          </p:nvPr>
        </p:nvSpPr>
        <p:spPr>
          <a:xfrm>
            <a:off x="7848720" y="6492960"/>
            <a:ext cx="1293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7A1DC18-026E-4831-98B7-B76F9C6E5453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s-ES" sz="4400" spc="-1" strike="noStrike">
                <a:latin typeface="Arial"/>
              </a:rPr>
              <a:t>Pulse para editar el formato del texto de título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latin typeface="Arial"/>
              </a:rPr>
              <a:t>Pulse para editar el formato de texto del esquema</a:t>
            </a:r>
            <a:endParaRPr b="0" lang="es-E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latin typeface="Arial"/>
              </a:rPr>
              <a:t>Segundo nivel del esquema</a:t>
            </a:r>
            <a:endParaRPr b="0" lang="es-E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latin typeface="Arial"/>
              </a:rPr>
              <a:t>Tercer nivel del esquema</a:t>
            </a:r>
            <a:endParaRPr b="0" lang="es-E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latin typeface="Arial"/>
              </a:rPr>
              <a:t>Cuarto nivel del esquema</a:t>
            </a:r>
            <a:endParaRPr b="0" lang="es-E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Quinto nivel del esquema</a:t>
            </a:r>
            <a:endParaRPr b="0" lang="es-E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Sexto nivel del esquema</a:t>
            </a:r>
            <a:endParaRPr b="0" lang="es-E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latin typeface="Arial"/>
              </a:rPr>
              <a:t>Séptimo nivel del esquema</a:t>
            </a:r>
            <a:endParaRPr b="0" lang="es-E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85800" y="764640"/>
            <a:ext cx="7770600" cy="146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_tradnl" sz="4400" spc="-1" strike="noStrike">
                <a:solidFill>
                  <a:srgbClr val="ffffff"/>
                </a:solidFill>
                <a:latin typeface="Calibri"/>
              </a:rPr>
              <a:t>Algoritmia y Complejidad</a:t>
            </a:r>
            <a:endParaRPr b="0" lang="es-E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971640" y="1845000"/>
            <a:ext cx="7198920" cy="302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Titulación:</a:t>
            </a: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 Grado en Ingeniería Informática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Curso: </a:t>
            </a: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2023-2024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Trabajo: </a:t>
            </a: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Ejercicios NPC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s-ES_tradnl" sz="2800" spc="-1" strike="noStrike">
                <a:solidFill>
                  <a:srgbClr val="000000"/>
                </a:solidFill>
                <a:latin typeface="Calibri"/>
              </a:rPr>
              <a:t>Autor: </a:t>
            </a: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Javier Montes Pérez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s-ES_tradnl" sz="2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s-E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s-ES" sz="2800" spc="-1" strike="noStrike">
              <a:latin typeface="Arial"/>
            </a:endParaRPr>
          </a:p>
        </p:txBody>
      </p:sp>
    </p:spTree>
  </p:cSld>
  <p:transition spd="slow">
    <p:zoom dir="out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569360" cy="9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Show that DOMINATING-SET is NP-complete by giving a reduction</a:t>
            </a:r>
            <a:br>
              <a:rPr sz="1600"/>
            </a:b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from VERTEX-COVER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7800" cy="536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5"/>
          </p:nvPr>
        </p:nvSpPr>
        <p:spPr>
          <a:xfrm>
            <a:off x="7848720" y="6492960"/>
            <a:ext cx="1293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8D91318-F2E0-4B1C-9B2A-25C99B9C3DE5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349200" y="1317240"/>
            <a:ext cx="8444160" cy="409320"/>
          </a:xfrm>
          <a:prstGeom prst="rect">
            <a:avLst/>
          </a:prstGeom>
          <a:ln w="0">
            <a:noFill/>
          </a:ln>
        </p:spPr>
      </p:pic>
      <p:sp>
        <p:nvSpPr>
          <p:cNvPr id="94" name=""/>
          <p:cNvSpPr/>
          <p:nvPr/>
        </p:nvSpPr>
        <p:spPr>
          <a:xfrm>
            <a:off x="2263680" y="1980000"/>
            <a:ext cx="4615560" cy="36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pero…¿qué es un Dominating Set?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720000" y="2664000"/>
            <a:ext cx="7965000" cy="14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se define un </a:t>
            </a:r>
            <a:r>
              <a:rPr b="0" i="1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Dominating Set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 como un subconjunto de vértices (nodos) de </a:t>
            </a:r>
            <a:r>
              <a:rPr b="0" lang="es-ES" sz="1800" spc="-1" strike="noStrike">
                <a:solidFill>
                  <a:srgbClr val="c9211e"/>
                </a:solidFill>
                <a:latin typeface="Fira Code Medium"/>
                <a:ea typeface="DejaVu Sans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 tal que para todos los vértices</a:t>
            </a:r>
            <a:endParaRPr b="0" lang="es-E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‘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v’ de G, o bien ‘v’ es parte de dicho subconjunto G’ (el Dominating Set) o es adyacente con al menos uno de los nodos de </a:t>
            </a:r>
            <a:r>
              <a:rPr b="0" lang="es-ES" sz="1800" spc="-1" strike="noStrike">
                <a:solidFill>
                  <a:srgbClr val="c9211e"/>
                </a:solidFill>
                <a:latin typeface="Fira Code Medium"/>
                <a:ea typeface="DejaVu Sans"/>
              </a:rPr>
              <a:t>G’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.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851480" y="4356000"/>
            <a:ext cx="1695600" cy="215856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/>
          <p:nvPr/>
        </p:nvSpPr>
        <p:spPr>
          <a:xfrm>
            <a:off x="3888000" y="5040000"/>
            <a:ext cx="1978560" cy="71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necesitamos demostrar...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 flipV="1">
            <a:off x="5760000" y="4680000"/>
            <a:ext cx="1080000" cy="720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"/>
          <p:cNvSpPr/>
          <p:nvPr/>
        </p:nvSpPr>
        <p:spPr>
          <a:xfrm>
            <a:off x="5765040" y="5374080"/>
            <a:ext cx="994320" cy="83448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0" name="" descr=""/>
          <p:cNvPicPr/>
          <p:nvPr/>
        </p:nvPicPr>
        <p:blipFill>
          <a:blip r:embed="rId3"/>
          <a:stretch/>
        </p:blipFill>
        <p:spPr>
          <a:xfrm>
            <a:off x="6912000" y="4572000"/>
            <a:ext cx="2158560" cy="2390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4"/>
          <a:stretch/>
        </p:blipFill>
        <p:spPr>
          <a:xfrm>
            <a:off x="6876000" y="6048000"/>
            <a:ext cx="2194560" cy="332280"/>
          </a:xfrm>
          <a:prstGeom prst="rect">
            <a:avLst/>
          </a:prstGeom>
          <a:ln w="0">
            <a:noFill/>
          </a:ln>
        </p:spPr>
      </p:pic>
    </p:spTree>
  </p:cSld>
  <p:transition spd="slow">
    <p:zoom dir="out"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569360" cy="9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Show that DOMINATING-SET is NP-complete by giving a reduction</a:t>
            </a:r>
            <a:br>
              <a:rPr sz="1600"/>
            </a:b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from VERTEX-COVER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7800" cy="536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sldNum" idx="6"/>
          </p:nvPr>
        </p:nvSpPr>
        <p:spPr>
          <a:xfrm>
            <a:off x="7848720" y="6492960"/>
            <a:ext cx="1293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5383DFB-9CDB-4068-93D2-16D903714B18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468000" y="1189080"/>
            <a:ext cx="4124520" cy="465840"/>
          </a:xfrm>
          <a:prstGeom prst="rect">
            <a:avLst/>
          </a:prstGeom>
          <a:ln w="0">
            <a:noFill/>
          </a:ln>
        </p:spPr>
      </p:pic>
      <p:sp>
        <p:nvSpPr>
          <p:cNvPr id="106" name=""/>
          <p:cNvSpPr/>
          <p:nvPr/>
        </p:nvSpPr>
        <p:spPr>
          <a:xfrm>
            <a:off x="1962000" y="1872000"/>
            <a:ext cx="5218920" cy="65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queremos construir un verificador en </a:t>
            </a:r>
            <a:r>
              <a:rPr b="0" lang="es-ES" sz="1800" spc="-1" strike="noStrike">
                <a:solidFill>
                  <a:srgbClr val="3465a4"/>
                </a:solidFill>
                <a:latin typeface="Fira Code Medium"/>
                <a:ea typeface="DejaVu Sans"/>
              </a:rPr>
              <a:t>poli-t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 para DOMINATING-SET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 flipH="1">
            <a:off x="2592000" y="2700000"/>
            <a:ext cx="1620000" cy="1800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"/>
          <p:cNvSpPr/>
          <p:nvPr/>
        </p:nvSpPr>
        <p:spPr>
          <a:xfrm>
            <a:off x="4196520" y="2714400"/>
            <a:ext cx="1651680" cy="1771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109" name="" descr=""/>
          <p:cNvPicPr/>
          <p:nvPr/>
        </p:nvPicPr>
        <p:blipFill>
          <a:blip r:embed="rId2"/>
          <a:stretch/>
        </p:blipFill>
        <p:spPr>
          <a:xfrm>
            <a:off x="108000" y="5143680"/>
            <a:ext cx="4678920" cy="255240"/>
          </a:xfrm>
          <a:prstGeom prst="rect">
            <a:avLst/>
          </a:prstGeom>
          <a:ln w="0">
            <a:noFill/>
          </a:ln>
        </p:spPr>
      </p:pic>
      <p:sp>
        <p:nvSpPr>
          <p:cNvPr id="110" name=""/>
          <p:cNvSpPr/>
          <p:nvPr/>
        </p:nvSpPr>
        <p:spPr>
          <a:xfrm>
            <a:off x="288000" y="4608000"/>
            <a:ext cx="413892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6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¿codificación de los grafos?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5616000" y="4500000"/>
            <a:ext cx="3274920" cy="58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6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¿qué certificado usará el verificador?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"/>
          <p:cNvSpPr/>
          <p:nvPr/>
        </p:nvSpPr>
        <p:spPr>
          <a:xfrm>
            <a:off x="5040000" y="4680000"/>
            <a:ext cx="576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"/>
          <p:cNvSpPr/>
          <p:nvPr/>
        </p:nvSpPr>
        <p:spPr>
          <a:xfrm>
            <a:off x="5040000" y="4680000"/>
            <a:ext cx="360" cy="90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"/>
          <p:cNvSpPr/>
          <p:nvPr/>
        </p:nvSpPr>
        <p:spPr>
          <a:xfrm>
            <a:off x="5040000" y="558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"/>
          <p:cNvSpPr/>
          <p:nvPr/>
        </p:nvSpPr>
        <p:spPr>
          <a:xfrm>
            <a:off x="5544000" y="5400000"/>
            <a:ext cx="3598920" cy="43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El propio Dominating-Set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2555640" y="5580000"/>
            <a:ext cx="144360" cy="720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"/>
          <p:cNvSpPr/>
          <p:nvPr/>
        </p:nvSpPr>
        <p:spPr>
          <a:xfrm flipH="1">
            <a:off x="4464000" y="5724000"/>
            <a:ext cx="1080000" cy="540000"/>
          </a:xfrm>
          <a:prstGeom prst="line">
            <a:avLst/>
          </a:prstGeom>
          <a:ln w="0">
            <a:solidFill>
              <a:srgbClr val="ff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"/>
          <p:cNvSpPr/>
          <p:nvPr/>
        </p:nvSpPr>
        <p:spPr>
          <a:xfrm>
            <a:off x="576000" y="6327720"/>
            <a:ext cx="5038920" cy="61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2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Recorrer el grafo comprobando que el Dominating-Set es un subconjunto de vértices de V </a:t>
            </a:r>
            <a:endParaRPr b="0" lang="es-ES" sz="12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120" name=""/>
              <p:cNvSpPr txBox="1"/>
              <p:nvPr/>
            </p:nvSpPr>
            <p:spPr>
              <a:xfrm>
                <a:off x="4226400" y="3771720"/>
                <a:ext cx="718560" cy="3585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/>
                </a14:m>
              </a:p>
            </p:txBody>
          </p:sp>
        </mc:Choice>
        <mc:Fallback/>
      </mc:AlternateContent>
      <p:grpSp>
        <p:nvGrpSpPr>
          <p:cNvPr id="121" name=""/>
          <p:cNvGrpSpPr/>
          <p:nvPr/>
        </p:nvGrpSpPr>
        <p:grpSpPr>
          <a:xfrm>
            <a:off x="5710680" y="6217200"/>
            <a:ext cx="3108240" cy="477720"/>
            <a:chOff x="5710680" y="6217200"/>
            <a:chExt cx="3108240" cy="477720"/>
          </a:xfrm>
        </p:grpSpPr>
        <p:sp>
          <p:nvSpPr>
            <p:cNvPr id="122" name=""/>
            <p:cNvSpPr/>
            <p:nvPr/>
          </p:nvSpPr>
          <p:spPr>
            <a:xfrm>
              <a:off x="5710680" y="6235200"/>
              <a:ext cx="3093840" cy="441720"/>
            </a:xfrm>
            <a:custGeom>
              <a:avLst/>
              <a:gdLst/>
              <a:ahLst/>
              <a:rect l="l" t="t" r="r" b="b"/>
              <a:pathLst>
                <a:path w="8597" h="1230">
                  <a:moveTo>
                    <a:pt x="4299" y="1230"/>
                  </a:moveTo>
                  <a:cubicBezTo>
                    <a:pt x="2866" y="1230"/>
                    <a:pt x="1433" y="1230"/>
                    <a:pt x="0" y="1230"/>
                  </a:cubicBezTo>
                  <a:cubicBezTo>
                    <a:pt x="0" y="820"/>
                    <a:pt x="0" y="410"/>
                    <a:pt x="0" y="0"/>
                  </a:cubicBezTo>
                  <a:cubicBezTo>
                    <a:pt x="2866" y="0"/>
                    <a:pt x="5731" y="0"/>
                    <a:pt x="8597" y="0"/>
                  </a:cubicBezTo>
                  <a:cubicBezTo>
                    <a:pt x="8597" y="410"/>
                    <a:pt x="8597" y="820"/>
                    <a:pt x="8597" y="1230"/>
                  </a:cubicBezTo>
                  <a:cubicBezTo>
                    <a:pt x="7164" y="1230"/>
                    <a:pt x="5731" y="1230"/>
                    <a:pt x="4299" y="123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>
              <a:off x="5719320" y="6383160"/>
              <a:ext cx="138960" cy="204120"/>
            </a:xfrm>
            <a:custGeom>
              <a:avLst/>
              <a:gdLst/>
              <a:ahLst/>
              <a:rect l="l" t="t" r="r" b="b"/>
              <a:pathLst>
                <a:path w="389" h="570">
                  <a:moveTo>
                    <a:pt x="363" y="305"/>
                  </a:moveTo>
                  <a:cubicBezTo>
                    <a:pt x="376" y="305"/>
                    <a:pt x="389" y="305"/>
                    <a:pt x="389" y="285"/>
                  </a:cubicBezTo>
                  <a:cubicBezTo>
                    <a:pt x="389" y="265"/>
                    <a:pt x="376" y="265"/>
                    <a:pt x="363" y="265"/>
                  </a:cubicBezTo>
                  <a:cubicBezTo>
                    <a:pt x="253" y="265"/>
                    <a:pt x="143" y="265"/>
                    <a:pt x="33" y="265"/>
                  </a:cubicBezTo>
                  <a:cubicBezTo>
                    <a:pt x="42" y="134"/>
                    <a:pt x="131" y="39"/>
                    <a:pt x="241" y="39"/>
                  </a:cubicBezTo>
                  <a:cubicBezTo>
                    <a:pt x="282" y="39"/>
                    <a:pt x="322" y="39"/>
                    <a:pt x="363" y="39"/>
                  </a:cubicBezTo>
                  <a:cubicBezTo>
                    <a:pt x="376" y="39"/>
                    <a:pt x="389" y="39"/>
                    <a:pt x="389" y="20"/>
                  </a:cubicBezTo>
                  <a:cubicBezTo>
                    <a:pt x="389" y="0"/>
                    <a:pt x="376" y="0"/>
                    <a:pt x="363" y="0"/>
                  </a:cubicBezTo>
                  <a:cubicBezTo>
                    <a:pt x="321" y="0"/>
                    <a:pt x="280" y="0"/>
                    <a:pt x="239" y="0"/>
                  </a:cubicBezTo>
                  <a:cubicBezTo>
                    <a:pt x="106" y="0"/>
                    <a:pt x="0" y="129"/>
                    <a:pt x="0" y="285"/>
                  </a:cubicBezTo>
                  <a:cubicBezTo>
                    <a:pt x="0" y="442"/>
                    <a:pt x="106" y="570"/>
                    <a:pt x="239" y="570"/>
                  </a:cubicBezTo>
                  <a:cubicBezTo>
                    <a:pt x="280" y="570"/>
                    <a:pt x="321" y="570"/>
                    <a:pt x="363" y="570"/>
                  </a:cubicBezTo>
                  <a:cubicBezTo>
                    <a:pt x="376" y="570"/>
                    <a:pt x="389" y="570"/>
                    <a:pt x="389" y="551"/>
                  </a:cubicBezTo>
                  <a:cubicBezTo>
                    <a:pt x="389" y="531"/>
                    <a:pt x="376" y="531"/>
                    <a:pt x="363" y="531"/>
                  </a:cubicBezTo>
                  <a:cubicBezTo>
                    <a:pt x="322" y="531"/>
                    <a:pt x="282" y="531"/>
                    <a:pt x="241" y="531"/>
                  </a:cubicBezTo>
                  <a:cubicBezTo>
                    <a:pt x="131" y="531"/>
                    <a:pt x="42" y="436"/>
                    <a:pt x="33" y="305"/>
                  </a:cubicBezTo>
                  <a:cubicBezTo>
                    <a:pt x="143" y="305"/>
                    <a:pt x="253" y="305"/>
                    <a:pt x="363" y="30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>
              <a:off x="5974200" y="6324840"/>
              <a:ext cx="192240" cy="255600"/>
            </a:xfrm>
            <a:custGeom>
              <a:avLst/>
              <a:gdLst/>
              <a:ahLst/>
              <a:rect l="l" t="t" r="r" b="b"/>
              <a:pathLst>
                <a:path w="537" h="713">
                  <a:moveTo>
                    <a:pt x="537" y="265"/>
                  </a:moveTo>
                  <a:cubicBezTo>
                    <a:pt x="537" y="106"/>
                    <a:pt x="455" y="0"/>
                    <a:pt x="338" y="0"/>
                  </a:cubicBezTo>
                  <a:cubicBezTo>
                    <a:pt x="172" y="0"/>
                    <a:pt x="0" y="223"/>
                    <a:pt x="0" y="453"/>
                  </a:cubicBezTo>
                  <a:cubicBezTo>
                    <a:pt x="0" y="615"/>
                    <a:pt x="88" y="713"/>
                    <a:pt x="198" y="713"/>
                  </a:cubicBezTo>
                  <a:cubicBezTo>
                    <a:pt x="364" y="713"/>
                    <a:pt x="537" y="500"/>
                    <a:pt x="537" y="265"/>
                  </a:cubicBezTo>
                  <a:moveTo>
                    <a:pt x="203" y="687"/>
                  </a:moveTo>
                  <a:cubicBezTo>
                    <a:pt x="128" y="687"/>
                    <a:pt x="72" y="609"/>
                    <a:pt x="72" y="481"/>
                  </a:cubicBezTo>
                  <a:cubicBezTo>
                    <a:pt x="72" y="436"/>
                    <a:pt x="84" y="293"/>
                    <a:pt x="143" y="179"/>
                  </a:cubicBezTo>
                  <a:cubicBezTo>
                    <a:pt x="196" y="75"/>
                    <a:pt x="274" y="25"/>
                    <a:pt x="333" y="25"/>
                  </a:cubicBezTo>
                  <a:cubicBezTo>
                    <a:pt x="397" y="25"/>
                    <a:pt x="468" y="81"/>
                    <a:pt x="468" y="226"/>
                  </a:cubicBezTo>
                  <a:cubicBezTo>
                    <a:pt x="468" y="296"/>
                    <a:pt x="446" y="450"/>
                    <a:pt x="371" y="570"/>
                  </a:cubicBezTo>
                  <a:cubicBezTo>
                    <a:pt x="333" y="631"/>
                    <a:pt x="269" y="687"/>
                    <a:pt x="203" y="6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>
              <a:off x="6209640" y="6308640"/>
              <a:ext cx="63360" cy="352080"/>
            </a:xfrm>
            <a:custGeom>
              <a:avLst/>
              <a:gdLst/>
              <a:ahLst/>
              <a:rect l="l" t="t" r="r" b="b"/>
              <a:pathLst>
                <a:path w="179" h="981">
                  <a:moveTo>
                    <a:pt x="179" y="973"/>
                  </a:moveTo>
                  <a:cubicBezTo>
                    <a:pt x="179" y="970"/>
                    <a:pt x="179" y="967"/>
                    <a:pt x="165" y="950"/>
                  </a:cubicBezTo>
                  <a:cubicBezTo>
                    <a:pt x="68" y="827"/>
                    <a:pt x="44" y="643"/>
                    <a:pt x="44" y="492"/>
                  </a:cubicBezTo>
                  <a:cubicBezTo>
                    <a:pt x="44" y="322"/>
                    <a:pt x="73" y="151"/>
                    <a:pt x="170" y="28"/>
                  </a:cubicBezTo>
                  <a:cubicBezTo>
                    <a:pt x="179" y="17"/>
                    <a:pt x="179" y="14"/>
                    <a:pt x="179" y="11"/>
                  </a:cubicBezTo>
                  <a:cubicBezTo>
                    <a:pt x="179" y="6"/>
                    <a:pt x="177" y="0"/>
                    <a:pt x="172" y="0"/>
                  </a:cubicBezTo>
                  <a:cubicBezTo>
                    <a:pt x="163" y="0"/>
                    <a:pt x="93" y="67"/>
                    <a:pt x="48" y="193"/>
                  </a:cubicBezTo>
                  <a:cubicBezTo>
                    <a:pt x="9" y="302"/>
                    <a:pt x="0" y="411"/>
                    <a:pt x="0" y="492"/>
                  </a:cubicBezTo>
                  <a:cubicBezTo>
                    <a:pt x="0" y="567"/>
                    <a:pt x="6" y="688"/>
                    <a:pt x="51" y="799"/>
                  </a:cubicBezTo>
                  <a:cubicBezTo>
                    <a:pt x="97" y="920"/>
                    <a:pt x="163" y="981"/>
                    <a:pt x="172" y="981"/>
                  </a:cubicBezTo>
                  <a:cubicBezTo>
                    <a:pt x="177" y="981"/>
                    <a:pt x="179" y="978"/>
                    <a:pt x="179" y="97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>
              <a:off x="6298560" y="6418440"/>
              <a:ext cx="150120" cy="158760"/>
            </a:xfrm>
            <a:custGeom>
              <a:avLst/>
              <a:gdLst/>
              <a:ahLst/>
              <a:rect l="l" t="t" r="r" b="b"/>
              <a:pathLst>
                <a:path w="420" h="444">
                  <a:moveTo>
                    <a:pt x="44" y="374"/>
                  </a:moveTo>
                  <a:cubicBezTo>
                    <a:pt x="42" y="388"/>
                    <a:pt x="38" y="411"/>
                    <a:pt x="38" y="416"/>
                  </a:cubicBezTo>
                  <a:cubicBezTo>
                    <a:pt x="38" y="433"/>
                    <a:pt x="49" y="444"/>
                    <a:pt x="60" y="444"/>
                  </a:cubicBezTo>
                  <a:cubicBezTo>
                    <a:pt x="71" y="444"/>
                    <a:pt x="84" y="436"/>
                    <a:pt x="89" y="416"/>
                  </a:cubicBezTo>
                  <a:cubicBezTo>
                    <a:pt x="91" y="413"/>
                    <a:pt x="100" y="369"/>
                    <a:pt x="104" y="344"/>
                  </a:cubicBezTo>
                  <a:cubicBezTo>
                    <a:pt x="110" y="314"/>
                    <a:pt x="116" y="284"/>
                    <a:pt x="122" y="254"/>
                  </a:cubicBezTo>
                  <a:cubicBezTo>
                    <a:pt x="126" y="232"/>
                    <a:pt x="131" y="212"/>
                    <a:pt x="135" y="190"/>
                  </a:cubicBezTo>
                  <a:cubicBezTo>
                    <a:pt x="137" y="173"/>
                    <a:pt x="144" y="145"/>
                    <a:pt x="144" y="140"/>
                  </a:cubicBezTo>
                  <a:cubicBezTo>
                    <a:pt x="157" y="109"/>
                    <a:pt x="197" y="19"/>
                    <a:pt x="272" y="19"/>
                  </a:cubicBezTo>
                  <a:cubicBezTo>
                    <a:pt x="305" y="19"/>
                    <a:pt x="314" y="56"/>
                    <a:pt x="314" y="89"/>
                  </a:cubicBezTo>
                  <a:cubicBezTo>
                    <a:pt x="314" y="151"/>
                    <a:pt x="274" y="276"/>
                    <a:pt x="263" y="318"/>
                  </a:cubicBezTo>
                  <a:cubicBezTo>
                    <a:pt x="257" y="341"/>
                    <a:pt x="254" y="352"/>
                    <a:pt x="254" y="363"/>
                  </a:cubicBezTo>
                  <a:cubicBezTo>
                    <a:pt x="254" y="408"/>
                    <a:pt x="283" y="444"/>
                    <a:pt x="318" y="444"/>
                  </a:cubicBezTo>
                  <a:cubicBezTo>
                    <a:pt x="391" y="444"/>
                    <a:pt x="420" y="299"/>
                    <a:pt x="420" y="293"/>
                  </a:cubicBezTo>
                  <a:cubicBezTo>
                    <a:pt x="420" y="282"/>
                    <a:pt x="414" y="282"/>
                    <a:pt x="411" y="282"/>
                  </a:cubicBezTo>
                  <a:cubicBezTo>
                    <a:pt x="402" y="282"/>
                    <a:pt x="402" y="285"/>
                    <a:pt x="400" y="299"/>
                  </a:cubicBezTo>
                  <a:cubicBezTo>
                    <a:pt x="385" y="366"/>
                    <a:pt x="358" y="422"/>
                    <a:pt x="321" y="422"/>
                  </a:cubicBezTo>
                  <a:cubicBezTo>
                    <a:pt x="307" y="422"/>
                    <a:pt x="301" y="411"/>
                    <a:pt x="301" y="388"/>
                  </a:cubicBezTo>
                  <a:cubicBezTo>
                    <a:pt x="301" y="366"/>
                    <a:pt x="307" y="341"/>
                    <a:pt x="316" y="318"/>
                  </a:cubicBezTo>
                  <a:cubicBezTo>
                    <a:pt x="330" y="268"/>
                    <a:pt x="363" y="159"/>
                    <a:pt x="363" y="103"/>
                  </a:cubicBezTo>
                  <a:cubicBezTo>
                    <a:pt x="363" y="39"/>
                    <a:pt x="330" y="0"/>
                    <a:pt x="274" y="0"/>
                  </a:cubicBezTo>
                  <a:cubicBezTo>
                    <a:pt x="204" y="0"/>
                    <a:pt x="166" y="61"/>
                    <a:pt x="153" y="84"/>
                  </a:cubicBezTo>
                  <a:cubicBezTo>
                    <a:pt x="148" y="28"/>
                    <a:pt x="118" y="0"/>
                    <a:pt x="82" y="0"/>
                  </a:cubicBezTo>
                  <a:cubicBezTo>
                    <a:pt x="46" y="0"/>
                    <a:pt x="31" y="36"/>
                    <a:pt x="22" y="56"/>
                  </a:cubicBezTo>
                  <a:cubicBezTo>
                    <a:pt x="11" y="89"/>
                    <a:pt x="0" y="145"/>
                    <a:pt x="0" y="151"/>
                  </a:cubicBezTo>
                  <a:cubicBezTo>
                    <a:pt x="0" y="159"/>
                    <a:pt x="7" y="159"/>
                    <a:pt x="9" y="159"/>
                  </a:cubicBezTo>
                  <a:cubicBezTo>
                    <a:pt x="16" y="159"/>
                    <a:pt x="18" y="159"/>
                    <a:pt x="22" y="137"/>
                  </a:cubicBezTo>
                  <a:cubicBezTo>
                    <a:pt x="36" y="67"/>
                    <a:pt x="51" y="19"/>
                    <a:pt x="78" y="19"/>
                  </a:cubicBezTo>
                  <a:cubicBezTo>
                    <a:pt x="95" y="19"/>
                    <a:pt x="102" y="33"/>
                    <a:pt x="102" y="64"/>
                  </a:cubicBezTo>
                  <a:cubicBezTo>
                    <a:pt x="102" y="86"/>
                    <a:pt x="100" y="98"/>
                    <a:pt x="91" y="148"/>
                  </a:cubicBezTo>
                  <a:cubicBezTo>
                    <a:pt x="75" y="223"/>
                    <a:pt x="60" y="299"/>
                    <a:pt x="44" y="3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>
              <a:off x="6535800" y="6368040"/>
              <a:ext cx="185040" cy="234360"/>
            </a:xfrm>
            <a:custGeom>
              <a:avLst/>
              <a:gdLst/>
              <a:ahLst/>
              <a:rect l="l" t="t" r="r" b="b"/>
              <a:pathLst>
                <a:path w="517" h="654">
                  <a:moveTo>
                    <a:pt x="274" y="347"/>
                  </a:moveTo>
                  <a:cubicBezTo>
                    <a:pt x="346" y="347"/>
                    <a:pt x="418" y="347"/>
                    <a:pt x="490" y="347"/>
                  </a:cubicBezTo>
                  <a:cubicBezTo>
                    <a:pt x="502" y="347"/>
                    <a:pt x="517" y="347"/>
                    <a:pt x="517" y="327"/>
                  </a:cubicBezTo>
                  <a:cubicBezTo>
                    <a:pt x="517" y="307"/>
                    <a:pt x="502" y="307"/>
                    <a:pt x="490" y="307"/>
                  </a:cubicBezTo>
                  <a:cubicBezTo>
                    <a:pt x="418" y="307"/>
                    <a:pt x="346" y="307"/>
                    <a:pt x="274" y="307"/>
                  </a:cubicBezTo>
                  <a:cubicBezTo>
                    <a:pt x="274" y="216"/>
                    <a:pt x="274" y="125"/>
                    <a:pt x="274" y="34"/>
                  </a:cubicBezTo>
                  <a:cubicBezTo>
                    <a:pt x="274" y="20"/>
                    <a:pt x="274" y="0"/>
                    <a:pt x="258" y="0"/>
                  </a:cubicBezTo>
                  <a:cubicBezTo>
                    <a:pt x="243" y="0"/>
                    <a:pt x="243" y="20"/>
                    <a:pt x="243" y="34"/>
                  </a:cubicBezTo>
                  <a:cubicBezTo>
                    <a:pt x="243" y="125"/>
                    <a:pt x="243" y="216"/>
                    <a:pt x="243" y="307"/>
                  </a:cubicBezTo>
                  <a:cubicBezTo>
                    <a:pt x="171" y="307"/>
                    <a:pt x="99" y="307"/>
                    <a:pt x="26" y="307"/>
                  </a:cubicBezTo>
                  <a:cubicBezTo>
                    <a:pt x="15" y="307"/>
                    <a:pt x="0" y="307"/>
                    <a:pt x="0" y="327"/>
                  </a:cubicBezTo>
                  <a:cubicBezTo>
                    <a:pt x="0" y="347"/>
                    <a:pt x="15" y="347"/>
                    <a:pt x="26" y="347"/>
                  </a:cubicBezTo>
                  <a:cubicBezTo>
                    <a:pt x="99" y="347"/>
                    <a:pt x="171" y="347"/>
                    <a:pt x="243" y="347"/>
                  </a:cubicBezTo>
                  <a:cubicBezTo>
                    <a:pt x="243" y="438"/>
                    <a:pt x="243" y="529"/>
                    <a:pt x="243" y="620"/>
                  </a:cubicBezTo>
                  <a:cubicBezTo>
                    <a:pt x="243" y="634"/>
                    <a:pt x="243" y="654"/>
                    <a:pt x="258" y="654"/>
                  </a:cubicBezTo>
                  <a:cubicBezTo>
                    <a:pt x="274" y="654"/>
                    <a:pt x="274" y="634"/>
                    <a:pt x="274" y="620"/>
                  </a:cubicBezTo>
                  <a:cubicBezTo>
                    <a:pt x="274" y="529"/>
                    <a:pt x="274" y="438"/>
                    <a:pt x="274" y="3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>
              <a:off x="6827760" y="6308640"/>
              <a:ext cx="63360" cy="352080"/>
            </a:xfrm>
            <a:custGeom>
              <a:avLst/>
              <a:gdLst/>
              <a:ahLst/>
              <a:rect l="l" t="t" r="r" b="b"/>
              <a:pathLst>
                <a:path w="179" h="981">
                  <a:moveTo>
                    <a:pt x="179" y="973"/>
                  </a:moveTo>
                  <a:cubicBezTo>
                    <a:pt x="179" y="970"/>
                    <a:pt x="179" y="967"/>
                    <a:pt x="166" y="950"/>
                  </a:cubicBezTo>
                  <a:cubicBezTo>
                    <a:pt x="68" y="827"/>
                    <a:pt x="44" y="643"/>
                    <a:pt x="44" y="492"/>
                  </a:cubicBezTo>
                  <a:cubicBezTo>
                    <a:pt x="44" y="322"/>
                    <a:pt x="73" y="151"/>
                    <a:pt x="170" y="28"/>
                  </a:cubicBezTo>
                  <a:cubicBezTo>
                    <a:pt x="179" y="17"/>
                    <a:pt x="179" y="14"/>
                    <a:pt x="179" y="11"/>
                  </a:cubicBezTo>
                  <a:cubicBezTo>
                    <a:pt x="179" y="6"/>
                    <a:pt x="177" y="0"/>
                    <a:pt x="172" y="0"/>
                  </a:cubicBezTo>
                  <a:cubicBezTo>
                    <a:pt x="163" y="0"/>
                    <a:pt x="93" y="67"/>
                    <a:pt x="49" y="193"/>
                  </a:cubicBezTo>
                  <a:cubicBezTo>
                    <a:pt x="9" y="302"/>
                    <a:pt x="0" y="411"/>
                    <a:pt x="0" y="492"/>
                  </a:cubicBezTo>
                  <a:cubicBezTo>
                    <a:pt x="0" y="567"/>
                    <a:pt x="7" y="688"/>
                    <a:pt x="51" y="799"/>
                  </a:cubicBezTo>
                  <a:cubicBezTo>
                    <a:pt x="97" y="920"/>
                    <a:pt x="163" y="981"/>
                    <a:pt x="172" y="981"/>
                  </a:cubicBezTo>
                  <a:cubicBezTo>
                    <a:pt x="177" y="981"/>
                    <a:pt x="179" y="978"/>
                    <a:pt x="179" y="97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>
              <a:off x="6916680" y="6418440"/>
              <a:ext cx="150120" cy="158760"/>
            </a:xfrm>
            <a:custGeom>
              <a:avLst/>
              <a:gdLst/>
              <a:ahLst/>
              <a:rect l="l" t="t" r="r" b="b"/>
              <a:pathLst>
                <a:path w="420" h="444">
                  <a:moveTo>
                    <a:pt x="45" y="374"/>
                  </a:moveTo>
                  <a:cubicBezTo>
                    <a:pt x="42" y="388"/>
                    <a:pt x="38" y="411"/>
                    <a:pt x="38" y="416"/>
                  </a:cubicBezTo>
                  <a:cubicBezTo>
                    <a:pt x="38" y="433"/>
                    <a:pt x="49" y="444"/>
                    <a:pt x="60" y="444"/>
                  </a:cubicBezTo>
                  <a:cubicBezTo>
                    <a:pt x="71" y="444"/>
                    <a:pt x="84" y="436"/>
                    <a:pt x="89" y="416"/>
                  </a:cubicBezTo>
                  <a:cubicBezTo>
                    <a:pt x="91" y="413"/>
                    <a:pt x="100" y="369"/>
                    <a:pt x="104" y="344"/>
                  </a:cubicBezTo>
                  <a:cubicBezTo>
                    <a:pt x="110" y="314"/>
                    <a:pt x="116" y="284"/>
                    <a:pt x="122" y="254"/>
                  </a:cubicBezTo>
                  <a:cubicBezTo>
                    <a:pt x="126" y="232"/>
                    <a:pt x="131" y="212"/>
                    <a:pt x="135" y="190"/>
                  </a:cubicBezTo>
                  <a:cubicBezTo>
                    <a:pt x="138" y="173"/>
                    <a:pt x="144" y="145"/>
                    <a:pt x="144" y="140"/>
                  </a:cubicBezTo>
                  <a:cubicBezTo>
                    <a:pt x="157" y="109"/>
                    <a:pt x="197" y="19"/>
                    <a:pt x="272" y="19"/>
                  </a:cubicBezTo>
                  <a:cubicBezTo>
                    <a:pt x="305" y="19"/>
                    <a:pt x="314" y="56"/>
                    <a:pt x="314" y="89"/>
                  </a:cubicBezTo>
                  <a:cubicBezTo>
                    <a:pt x="314" y="151"/>
                    <a:pt x="275" y="276"/>
                    <a:pt x="263" y="318"/>
                  </a:cubicBezTo>
                  <a:cubicBezTo>
                    <a:pt x="257" y="341"/>
                    <a:pt x="255" y="352"/>
                    <a:pt x="255" y="363"/>
                  </a:cubicBezTo>
                  <a:cubicBezTo>
                    <a:pt x="255" y="408"/>
                    <a:pt x="283" y="444"/>
                    <a:pt x="319" y="444"/>
                  </a:cubicBezTo>
                  <a:cubicBezTo>
                    <a:pt x="392" y="444"/>
                    <a:pt x="420" y="299"/>
                    <a:pt x="420" y="293"/>
                  </a:cubicBezTo>
                  <a:cubicBezTo>
                    <a:pt x="420" y="282"/>
                    <a:pt x="414" y="282"/>
                    <a:pt x="412" y="282"/>
                  </a:cubicBezTo>
                  <a:cubicBezTo>
                    <a:pt x="403" y="282"/>
                    <a:pt x="403" y="285"/>
                    <a:pt x="401" y="299"/>
                  </a:cubicBezTo>
                  <a:cubicBezTo>
                    <a:pt x="385" y="366"/>
                    <a:pt x="359" y="422"/>
                    <a:pt x="321" y="422"/>
                  </a:cubicBezTo>
                  <a:cubicBezTo>
                    <a:pt x="308" y="422"/>
                    <a:pt x="301" y="411"/>
                    <a:pt x="301" y="388"/>
                  </a:cubicBezTo>
                  <a:cubicBezTo>
                    <a:pt x="301" y="366"/>
                    <a:pt x="308" y="341"/>
                    <a:pt x="317" y="318"/>
                  </a:cubicBezTo>
                  <a:cubicBezTo>
                    <a:pt x="330" y="268"/>
                    <a:pt x="363" y="159"/>
                    <a:pt x="363" y="103"/>
                  </a:cubicBezTo>
                  <a:cubicBezTo>
                    <a:pt x="363" y="39"/>
                    <a:pt x="330" y="0"/>
                    <a:pt x="275" y="0"/>
                  </a:cubicBezTo>
                  <a:cubicBezTo>
                    <a:pt x="204" y="0"/>
                    <a:pt x="166" y="61"/>
                    <a:pt x="153" y="84"/>
                  </a:cubicBezTo>
                  <a:cubicBezTo>
                    <a:pt x="149" y="28"/>
                    <a:pt x="119" y="0"/>
                    <a:pt x="82" y="0"/>
                  </a:cubicBezTo>
                  <a:cubicBezTo>
                    <a:pt x="46" y="0"/>
                    <a:pt x="31" y="36"/>
                    <a:pt x="23" y="56"/>
                  </a:cubicBezTo>
                  <a:cubicBezTo>
                    <a:pt x="12" y="89"/>
                    <a:pt x="0" y="145"/>
                    <a:pt x="0" y="151"/>
                  </a:cubicBezTo>
                  <a:cubicBezTo>
                    <a:pt x="0" y="159"/>
                    <a:pt x="7" y="159"/>
                    <a:pt x="9" y="159"/>
                  </a:cubicBezTo>
                  <a:cubicBezTo>
                    <a:pt x="16" y="159"/>
                    <a:pt x="18" y="159"/>
                    <a:pt x="23" y="137"/>
                  </a:cubicBezTo>
                  <a:cubicBezTo>
                    <a:pt x="36" y="67"/>
                    <a:pt x="51" y="19"/>
                    <a:pt x="78" y="19"/>
                  </a:cubicBezTo>
                  <a:cubicBezTo>
                    <a:pt x="93" y="19"/>
                    <a:pt x="102" y="33"/>
                    <a:pt x="102" y="64"/>
                  </a:cubicBezTo>
                  <a:cubicBezTo>
                    <a:pt x="102" y="86"/>
                    <a:pt x="100" y="98"/>
                    <a:pt x="91" y="148"/>
                  </a:cubicBezTo>
                  <a:cubicBezTo>
                    <a:pt x="76" y="223"/>
                    <a:pt x="60" y="299"/>
                    <a:pt x="45" y="3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>
              <a:off x="7161840" y="6478560"/>
              <a:ext cx="169200" cy="13320"/>
            </a:xfrm>
            <a:custGeom>
              <a:avLst/>
              <a:gdLst/>
              <a:ahLst/>
              <a:rect l="l" t="t" r="r" b="b"/>
              <a:pathLst>
                <a:path w="473" h="40">
                  <a:moveTo>
                    <a:pt x="447" y="40"/>
                  </a:moveTo>
                  <a:cubicBezTo>
                    <a:pt x="460" y="40"/>
                    <a:pt x="473" y="40"/>
                    <a:pt x="473" y="20"/>
                  </a:cubicBezTo>
                  <a:cubicBezTo>
                    <a:pt x="473" y="0"/>
                    <a:pt x="460" y="0"/>
                    <a:pt x="447" y="0"/>
                  </a:cubicBezTo>
                  <a:cubicBezTo>
                    <a:pt x="307" y="0"/>
                    <a:pt x="167" y="0"/>
                    <a:pt x="27" y="0"/>
                  </a:cubicBezTo>
                  <a:cubicBezTo>
                    <a:pt x="13" y="0"/>
                    <a:pt x="0" y="0"/>
                    <a:pt x="0" y="20"/>
                  </a:cubicBezTo>
                  <a:cubicBezTo>
                    <a:pt x="0" y="40"/>
                    <a:pt x="13" y="40"/>
                    <a:pt x="27" y="40"/>
                  </a:cubicBezTo>
                  <a:cubicBezTo>
                    <a:pt x="167" y="40"/>
                    <a:pt x="307" y="40"/>
                    <a:pt x="447" y="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>
              <a:off x="7442640" y="6338880"/>
              <a:ext cx="91440" cy="234360"/>
            </a:xfrm>
            <a:custGeom>
              <a:avLst/>
              <a:gdLst/>
              <a:ahLst/>
              <a:rect l="l" t="t" r="r" b="b"/>
              <a:pathLst>
                <a:path w="257" h="654">
                  <a:moveTo>
                    <a:pt x="159" y="25"/>
                  </a:moveTo>
                  <a:cubicBezTo>
                    <a:pt x="159" y="3"/>
                    <a:pt x="159" y="0"/>
                    <a:pt x="142" y="0"/>
                  </a:cubicBezTo>
                  <a:cubicBezTo>
                    <a:pt x="93" y="62"/>
                    <a:pt x="25" y="62"/>
                    <a:pt x="0" y="62"/>
                  </a:cubicBezTo>
                  <a:cubicBezTo>
                    <a:pt x="0" y="72"/>
                    <a:pt x="0" y="82"/>
                    <a:pt x="0" y="92"/>
                  </a:cubicBezTo>
                  <a:cubicBezTo>
                    <a:pt x="16" y="92"/>
                    <a:pt x="62" y="92"/>
                    <a:pt x="102" y="67"/>
                  </a:cubicBezTo>
                  <a:cubicBezTo>
                    <a:pt x="102" y="237"/>
                    <a:pt x="102" y="406"/>
                    <a:pt x="102" y="576"/>
                  </a:cubicBezTo>
                  <a:cubicBezTo>
                    <a:pt x="102" y="612"/>
                    <a:pt x="100" y="623"/>
                    <a:pt x="29" y="623"/>
                  </a:cubicBezTo>
                  <a:cubicBezTo>
                    <a:pt x="21" y="623"/>
                    <a:pt x="13" y="623"/>
                    <a:pt x="5" y="623"/>
                  </a:cubicBezTo>
                  <a:cubicBezTo>
                    <a:pt x="5" y="633"/>
                    <a:pt x="5" y="644"/>
                    <a:pt x="5" y="654"/>
                  </a:cubicBezTo>
                  <a:cubicBezTo>
                    <a:pt x="31" y="651"/>
                    <a:pt x="100" y="651"/>
                    <a:pt x="131" y="651"/>
                  </a:cubicBezTo>
                  <a:cubicBezTo>
                    <a:pt x="162" y="651"/>
                    <a:pt x="230" y="651"/>
                    <a:pt x="257" y="654"/>
                  </a:cubicBezTo>
                  <a:cubicBezTo>
                    <a:pt x="257" y="644"/>
                    <a:pt x="257" y="633"/>
                    <a:pt x="257" y="623"/>
                  </a:cubicBezTo>
                  <a:cubicBezTo>
                    <a:pt x="249" y="623"/>
                    <a:pt x="241" y="623"/>
                    <a:pt x="232" y="623"/>
                  </a:cubicBezTo>
                  <a:cubicBezTo>
                    <a:pt x="162" y="623"/>
                    <a:pt x="159" y="612"/>
                    <a:pt x="159" y="576"/>
                  </a:cubicBezTo>
                  <a:cubicBezTo>
                    <a:pt x="159" y="392"/>
                    <a:pt x="159" y="209"/>
                    <a:pt x="159" y="2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>
              <a:off x="7573320" y="6308640"/>
              <a:ext cx="64080" cy="352080"/>
            </a:xfrm>
            <a:custGeom>
              <a:avLst/>
              <a:gdLst/>
              <a:ahLst/>
              <a:rect l="l" t="t" r="r" b="b"/>
              <a:pathLst>
                <a:path w="181" h="981">
                  <a:moveTo>
                    <a:pt x="181" y="492"/>
                  </a:moveTo>
                  <a:cubicBezTo>
                    <a:pt x="181" y="417"/>
                    <a:pt x="172" y="296"/>
                    <a:pt x="130" y="185"/>
                  </a:cubicBezTo>
                  <a:cubicBezTo>
                    <a:pt x="84" y="64"/>
                    <a:pt x="15" y="0"/>
                    <a:pt x="9" y="0"/>
                  </a:cubicBezTo>
                  <a:cubicBezTo>
                    <a:pt x="4" y="0"/>
                    <a:pt x="0" y="6"/>
                    <a:pt x="0" y="11"/>
                  </a:cubicBezTo>
                  <a:cubicBezTo>
                    <a:pt x="0" y="14"/>
                    <a:pt x="0" y="17"/>
                    <a:pt x="15" y="34"/>
                  </a:cubicBezTo>
                  <a:cubicBezTo>
                    <a:pt x="93" y="132"/>
                    <a:pt x="137" y="288"/>
                    <a:pt x="137" y="492"/>
                  </a:cubicBezTo>
                  <a:cubicBezTo>
                    <a:pt x="137" y="660"/>
                    <a:pt x="108" y="833"/>
                    <a:pt x="11" y="956"/>
                  </a:cubicBezTo>
                  <a:cubicBezTo>
                    <a:pt x="0" y="967"/>
                    <a:pt x="0" y="970"/>
                    <a:pt x="0" y="973"/>
                  </a:cubicBezTo>
                  <a:cubicBezTo>
                    <a:pt x="0" y="978"/>
                    <a:pt x="4" y="981"/>
                    <a:pt x="9" y="981"/>
                  </a:cubicBezTo>
                  <a:cubicBezTo>
                    <a:pt x="15" y="981"/>
                    <a:pt x="86" y="917"/>
                    <a:pt x="132" y="791"/>
                  </a:cubicBezTo>
                  <a:cubicBezTo>
                    <a:pt x="172" y="682"/>
                    <a:pt x="181" y="573"/>
                    <a:pt x="181" y="4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>
              <a:off x="7752240" y="6466680"/>
              <a:ext cx="29160" cy="37080"/>
            </a:xfrm>
            <a:custGeom>
              <a:avLst/>
              <a:gdLst/>
              <a:ahLst/>
              <a:rect l="l" t="t" r="r" b="b"/>
              <a:pathLst>
                <a:path w="84" h="106">
                  <a:moveTo>
                    <a:pt x="84" y="53"/>
                  </a:moveTo>
                  <a:cubicBezTo>
                    <a:pt x="84" y="25"/>
                    <a:pt x="64" y="0"/>
                    <a:pt x="42" y="0"/>
                  </a:cubicBezTo>
                  <a:cubicBezTo>
                    <a:pt x="20" y="0"/>
                    <a:pt x="0" y="25"/>
                    <a:pt x="0" y="53"/>
                  </a:cubicBezTo>
                  <a:cubicBezTo>
                    <a:pt x="0" y="81"/>
                    <a:pt x="20" y="106"/>
                    <a:pt x="42" y="106"/>
                  </a:cubicBezTo>
                  <a:cubicBezTo>
                    <a:pt x="64" y="106"/>
                    <a:pt x="84" y="81"/>
                    <a:pt x="84" y="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>
              <a:off x="7911360" y="6293520"/>
              <a:ext cx="118440" cy="110520"/>
            </a:xfrm>
            <a:custGeom>
              <a:avLst/>
              <a:gdLst/>
              <a:ahLst/>
              <a:rect l="l" t="t" r="r" b="b"/>
              <a:pathLst>
                <a:path w="332" h="310">
                  <a:moveTo>
                    <a:pt x="40" y="260"/>
                  </a:moveTo>
                  <a:cubicBezTo>
                    <a:pt x="38" y="269"/>
                    <a:pt x="35" y="285"/>
                    <a:pt x="35" y="288"/>
                  </a:cubicBezTo>
                  <a:cubicBezTo>
                    <a:pt x="35" y="302"/>
                    <a:pt x="44" y="310"/>
                    <a:pt x="53" y="310"/>
                  </a:cubicBezTo>
                  <a:cubicBezTo>
                    <a:pt x="62" y="310"/>
                    <a:pt x="70" y="304"/>
                    <a:pt x="73" y="297"/>
                  </a:cubicBezTo>
                  <a:cubicBezTo>
                    <a:pt x="76" y="290"/>
                    <a:pt x="82" y="266"/>
                    <a:pt x="84" y="252"/>
                  </a:cubicBezTo>
                  <a:cubicBezTo>
                    <a:pt x="86" y="241"/>
                    <a:pt x="93" y="207"/>
                    <a:pt x="95" y="190"/>
                  </a:cubicBezTo>
                  <a:cubicBezTo>
                    <a:pt x="100" y="176"/>
                    <a:pt x="102" y="160"/>
                    <a:pt x="106" y="146"/>
                  </a:cubicBezTo>
                  <a:cubicBezTo>
                    <a:pt x="111" y="118"/>
                    <a:pt x="113" y="112"/>
                    <a:pt x="128" y="84"/>
                  </a:cubicBezTo>
                  <a:cubicBezTo>
                    <a:pt x="144" y="56"/>
                    <a:pt x="168" y="20"/>
                    <a:pt x="210" y="20"/>
                  </a:cubicBezTo>
                  <a:cubicBezTo>
                    <a:pt x="241" y="20"/>
                    <a:pt x="241" y="56"/>
                    <a:pt x="241" y="67"/>
                  </a:cubicBezTo>
                  <a:cubicBezTo>
                    <a:pt x="241" y="109"/>
                    <a:pt x="219" y="185"/>
                    <a:pt x="210" y="215"/>
                  </a:cubicBezTo>
                  <a:cubicBezTo>
                    <a:pt x="203" y="232"/>
                    <a:pt x="201" y="241"/>
                    <a:pt x="201" y="252"/>
                  </a:cubicBezTo>
                  <a:cubicBezTo>
                    <a:pt x="201" y="288"/>
                    <a:pt x="226" y="310"/>
                    <a:pt x="252" y="310"/>
                  </a:cubicBezTo>
                  <a:cubicBezTo>
                    <a:pt x="307" y="310"/>
                    <a:pt x="332" y="215"/>
                    <a:pt x="332" y="204"/>
                  </a:cubicBezTo>
                  <a:cubicBezTo>
                    <a:pt x="332" y="196"/>
                    <a:pt x="325" y="196"/>
                    <a:pt x="323" y="196"/>
                  </a:cubicBezTo>
                  <a:cubicBezTo>
                    <a:pt x="314" y="196"/>
                    <a:pt x="314" y="202"/>
                    <a:pt x="312" y="207"/>
                  </a:cubicBezTo>
                  <a:cubicBezTo>
                    <a:pt x="301" y="263"/>
                    <a:pt x="276" y="291"/>
                    <a:pt x="254" y="291"/>
                  </a:cubicBezTo>
                  <a:cubicBezTo>
                    <a:pt x="243" y="291"/>
                    <a:pt x="241" y="283"/>
                    <a:pt x="241" y="266"/>
                  </a:cubicBezTo>
                  <a:cubicBezTo>
                    <a:pt x="241" y="252"/>
                    <a:pt x="243" y="243"/>
                    <a:pt x="254" y="213"/>
                  </a:cubicBezTo>
                  <a:cubicBezTo>
                    <a:pt x="261" y="190"/>
                    <a:pt x="283" y="118"/>
                    <a:pt x="283" y="79"/>
                  </a:cubicBezTo>
                  <a:cubicBezTo>
                    <a:pt x="283" y="11"/>
                    <a:pt x="241" y="0"/>
                    <a:pt x="212" y="0"/>
                  </a:cubicBezTo>
                  <a:cubicBezTo>
                    <a:pt x="166" y="0"/>
                    <a:pt x="137" y="37"/>
                    <a:pt x="119" y="62"/>
                  </a:cubicBezTo>
                  <a:cubicBezTo>
                    <a:pt x="115" y="17"/>
                    <a:pt x="84" y="0"/>
                    <a:pt x="62" y="0"/>
                  </a:cubicBezTo>
                  <a:cubicBezTo>
                    <a:pt x="38" y="0"/>
                    <a:pt x="27" y="23"/>
                    <a:pt x="18" y="37"/>
                  </a:cubicBezTo>
                  <a:cubicBezTo>
                    <a:pt x="7" y="62"/>
                    <a:pt x="0" y="104"/>
                    <a:pt x="0" y="106"/>
                  </a:cubicBezTo>
                  <a:cubicBezTo>
                    <a:pt x="0" y="115"/>
                    <a:pt x="7" y="115"/>
                    <a:pt x="9" y="115"/>
                  </a:cubicBezTo>
                  <a:cubicBezTo>
                    <a:pt x="16" y="115"/>
                    <a:pt x="16" y="112"/>
                    <a:pt x="20" y="95"/>
                  </a:cubicBezTo>
                  <a:cubicBezTo>
                    <a:pt x="29" y="53"/>
                    <a:pt x="40" y="20"/>
                    <a:pt x="60" y="20"/>
                  </a:cubicBezTo>
                  <a:cubicBezTo>
                    <a:pt x="73" y="20"/>
                    <a:pt x="77" y="34"/>
                    <a:pt x="77" y="53"/>
                  </a:cubicBezTo>
                  <a:cubicBezTo>
                    <a:pt x="77" y="67"/>
                    <a:pt x="72" y="91"/>
                    <a:pt x="69" y="109"/>
                  </a:cubicBezTo>
                  <a:cubicBezTo>
                    <a:pt x="65" y="128"/>
                    <a:pt x="60" y="157"/>
                    <a:pt x="58" y="174"/>
                  </a:cubicBezTo>
                  <a:cubicBezTo>
                    <a:pt x="52" y="202"/>
                    <a:pt x="46" y="231"/>
                    <a:pt x="40" y="2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>
              <a:off x="8061840" y="6327000"/>
              <a:ext cx="21960" cy="27000"/>
            </a:xfrm>
            <a:custGeom>
              <a:avLst/>
              <a:gdLst/>
              <a:ahLst/>
              <a:rect l="l" t="t" r="r" b="b"/>
              <a:pathLst>
                <a:path w="64" h="78">
                  <a:moveTo>
                    <a:pt x="64" y="39"/>
                  </a:moveTo>
                  <a:cubicBezTo>
                    <a:pt x="64" y="13"/>
                    <a:pt x="46" y="0"/>
                    <a:pt x="31" y="0"/>
                  </a:cubicBezTo>
                  <a:cubicBezTo>
                    <a:pt x="13" y="0"/>
                    <a:pt x="0" y="16"/>
                    <a:pt x="0" y="39"/>
                  </a:cubicBezTo>
                  <a:cubicBezTo>
                    <a:pt x="0" y="64"/>
                    <a:pt x="17" y="78"/>
                    <a:pt x="31" y="78"/>
                  </a:cubicBezTo>
                  <a:cubicBezTo>
                    <a:pt x="48" y="78"/>
                    <a:pt x="64" y="58"/>
                    <a:pt x="64" y="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>
              <a:off x="8128440" y="6217200"/>
              <a:ext cx="50040" cy="246240"/>
            </a:xfrm>
            <a:custGeom>
              <a:avLst/>
              <a:gdLst/>
              <a:ahLst/>
              <a:rect l="l" t="t" r="r" b="b"/>
              <a:pathLst>
                <a:path w="142" h="687">
                  <a:moveTo>
                    <a:pt x="131" y="0"/>
                  </a:moveTo>
                  <a:cubicBezTo>
                    <a:pt x="29" y="92"/>
                    <a:pt x="0" y="237"/>
                    <a:pt x="0" y="344"/>
                  </a:cubicBezTo>
                  <a:cubicBezTo>
                    <a:pt x="0" y="439"/>
                    <a:pt x="25" y="590"/>
                    <a:pt x="131" y="687"/>
                  </a:cubicBezTo>
                  <a:cubicBezTo>
                    <a:pt x="135" y="687"/>
                    <a:pt x="142" y="687"/>
                    <a:pt x="142" y="679"/>
                  </a:cubicBezTo>
                  <a:cubicBezTo>
                    <a:pt x="142" y="673"/>
                    <a:pt x="142" y="673"/>
                    <a:pt x="137" y="668"/>
                  </a:cubicBezTo>
                  <a:cubicBezTo>
                    <a:pt x="65" y="587"/>
                    <a:pt x="38" y="469"/>
                    <a:pt x="38" y="344"/>
                  </a:cubicBezTo>
                  <a:cubicBezTo>
                    <a:pt x="38" y="159"/>
                    <a:pt x="93" y="67"/>
                    <a:pt x="140" y="17"/>
                  </a:cubicBezTo>
                  <a:cubicBezTo>
                    <a:pt x="142" y="14"/>
                    <a:pt x="142" y="11"/>
                    <a:pt x="142" y="8"/>
                  </a:cubicBezTo>
                  <a:cubicBezTo>
                    <a:pt x="142" y="0"/>
                    <a:pt x="135" y="0"/>
                    <a:pt x="131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>
              <a:off x="8202600" y="6293520"/>
              <a:ext cx="119160" cy="110520"/>
            </a:xfrm>
            <a:custGeom>
              <a:avLst/>
              <a:gdLst/>
              <a:ahLst/>
              <a:rect l="l" t="t" r="r" b="b"/>
              <a:pathLst>
                <a:path w="334" h="310">
                  <a:moveTo>
                    <a:pt x="42" y="260"/>
                  </a:moveTo>
                  <a:cubicBezTo>
                    <a:pt x="40" y="269"/>
                    <a:pt x="35" y="285"/>
                    <a:pt x="35" y="288"/>
                  </a:cubicBezTo>
                  <a:cubicBezTo>
                    <a:pt x="35" y="302"/>
                    <a:pt x="46" y="310"/>
                    <a:pt x="55" y="310"/>
                  </a:cubicBezTo>
                  <a:cubicBezTo>
                    <a:pt x="64" y="310"/>
                    <a:pt x="72" y="304"/>
                    <a:pt x="75" y="297"/>
                  </a:cubicBezTo>
                  <a:cubicBezTo>
                    <a:pt x="78" y="290"/>
                    <a:pt x="84" y="266"/>
                    <a:pt x="86" y="252"/>
                  </a:cubicBezTo>
                  <a:cubicBezTo>
                    <a:pt x="88" y="241"/>
                    <a:pt x="95" y="207"/>
                    <a:pt x="97" y="190"/>
                  </a:cubicBezTo>
                  <a:cubicBezTo>
                    <a:pt x="102" y="176"/>
                    <a:pt x="104" y="160"/>
                    <a:pt x="106" y="146"/>
                  </a:cubicBezTo>
                  <a:cubicBezTo>
                    <a:pt x="113" y="118"/>
                    <a:pt x="115" y="112"/>
                    <a:pt x="130" y="84"/>
                  </a:cubicBezTo>
                  <a:cubicBezTo>
                    <a:pt x="146" y="56"/>
                    <a:pt x="170" y="20"/>
                    <a:pt x="212" y="20"/>
                  </a:cubicBezTo>
                  <a:cubicBezTo>
                    <a:pt x="243" y="20"/>
                    <a:pt x="243" y="56"/>
                    <a:pt x="243" y="67"/>
                  </a:cubicBezTo>
                  <a:cubicBezTo>
                    <a:pt x="243" y="109"/>
                    <a:pt x="221" y="185"/>
                    <a:pt x="212" y="215"/>
                  </a:cubicBezTo>
                  <a:cubicBezTo>
                    <a:pt x="206" y="232"/>
                    <a:pt x="203" y="241"/>
                    <a:pt x="203" y="252"/>
                  </a:cubicBezTo>
                  <a:cubicBezTo>
                    <a:pt x="203" y="288"/>
                    <a:pt x="228" y="310"/>
                    <a:pt x="254" y="310"/>
                  </a:cubicBezTo>
                  <a:cubicBezTo>
                    <a:pt x="309" y="310"/>
                    <a:pt x="334" y="215"/>
                    <a:pt x="334" y="204"/>
                  </a:cubicBezTo>
                  <a:cubicBezTo>
                    <a:pt x="334" y="196"/>
                    <a:pt x="327" y="196"/>
                    <a:pt x="325" y="196"/>
                  </a:cubicBezTo>
                  <a:cubicBezTo>
                    <a:pt x="316" y="196"/>
                    <a:pt x="316" y="202"/>
                    <a:pt x="314" y="207"/>
                  </a:cubicBezTo>
                  <a:cubicBezTo>
                    <a:pt x="303" y="263"/>
                    <a:pt x="278" y="291"/>
                    <a:pt x="256" y="291"/>
                  </a:cubicBezTo>
                  <a:cubicBezTo>
                    <a:pt x="245" y="291"/>
                    <a:pt x="243" y="283"/>
                    <a:pt x="243" y="266"/>
                  </a:cubicBezTo>
                  <a:cubicBezTo>
                    <a:pt x="243" y="252"/>
                    <a:pt x="245" y="243"/>
                    <a:pt x="256" y="213"/>
                  </a:cubicBezTo>
                  <a:cubicBezTo>
                    <a:pt x="263" y="190"/>
                    <a:pt x="285" y="118"/>
                    <a:pt x="285" y="79"/>
                  </a:cubicBezTo>
                  <a:cubicBezTo>
                    <a:pt x="285" y="11"/>
                    <a:pt x="243" y="0"/>
                    <a:pt x="214" y="0"/>
                  </a:cubicBezTo>
                  <a:cubicBezTo>
                    <a:pt x="168" y="0"/>
                    <a:pt x="137" y="37"/>
                    <a:pt x="122" y="62"/>
                  </a:cubicBezTo>
                  <a:cubicBezTo>
                    <a:pt x="117" y="17"/>
                    <a:pt x="86" y="0"/>
                    <a:pt x="64" y="0"/>
                  </a:cubicBezTo>
                  <a:cubicBezTo>
                    <a:pt x="40" y="0"/>
                    <a:pt x="29" y="23"/>
                    <a:pt x="20" y="37"/>
                  </a:cubicBezTo>
                  <a:cubicBezTo>
                    <a:pt x="9" y="62"/>
                    <a:pt x="0" y="104"/>
                    <a:pt x="0" y="106"/>
                  </a:cubicBezTo>
                  <a:cubicBezTo>
                    <a:pt x="0" y="115"/>
                    <a:pt x="9" y="115"/>
                    <a:pt x="11" y="115"/>
                  </a:cubicBezTo>
                  <a:cubicBezTo>
                    <a:pt x="18" y="115"/>
                    <a:pt x="18" y="112"/>
                    <a:pt x="22" y="95"/>
                  </a:cubicBezTo>
                  <a:cubicBezTo>
                    <a:pt x="31" y="53"/>
                    <a:pt x="40" y="20"/>
                    <a:pt x="62" y="20"/>
                  </a:cubicBezTo>
                  <a:cubicBezTo>
                    <a:pt x="75" y="20"/>
                    <a:pt x="80" y="34"/>
                    <a:pt x="80" y="53"/>
                  </a:cubicBezTo>
                  <a:cubicBezTo>
                    <a:pt x="80" y="67"/>
                    <a:pt x="75" y="91"/>
                    <a:pt x="71" y="109"/>
                  </a:cubicBezTo>
                  <a:cubicBezTo>
                    <a:pt x="66" y="127"/>
                    <a:pt x="62" y="157"/>
                    <a:pt x="60" y="174"/>
                  </a:cubicBezTo>
                  <a:cubicBezTo>
                    <a:pt x="54" y="202"/>
                    <a:pt x="48" y="231"/>
                    <a:pt x="42" y="2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>
              <a:off x="8353080" y="6334920"/>
              <a:ext cx="131040" cy="10800"/>
            </a:xfrm>
            <a:custGeom>
              <a:avLst/>
              <a:gdLst/>
              <a:ahLst/>
              <a:rect l="l" t="t" r="r" b="b"/>
              <a:pathLst>
                <a:path w="367" h="33">
                  <a:moveTo>
                    <a:pt x="347" y="33"/>
                  </a:moveTo>
                  <a:cubicBezTo>
                    <a:pt x="356" y="33"/>
                    <a:pt x="367" y="33"/>
                    <a:pt x="367" y="17"/>
                  </a:cubicBezTo>
                  <a:cubicBezTo>
                    <a:pt x="367" y="0"/>
                    <a:pt x="356" y="0"/>
                    <a:pt x="347" y="0"/>
                  </a:cubicBezTo>
                  <a:cubicBezTo>
                    <a:pt x="238" y="0"/>
                    <a:pt x="130" y="0"/>
                    <a:pt x="22" y="0"/>
                  </a:cubicBezTo>
                  <a:cubicBezTo>
                    <a:pt x="13" y="0"/>
                    <a:pt x="0" y="0"/>
                    <a:pt x="0" y="17"/>
                  </a:cubicBezTo>
                  <a:cubicBezTo>
                    <a:pt x="0" y="33"/>
                    <a:pt x="13" y="33"/>
                    <a:pt x="22" y="33"/>
                  </a:cubicBezTo>
                  <a:cubicBezTo>
                    <a:pt x="130" y="33"/>
                    <a:pt x="238" y="33"/>
                    <a:pt x="347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>
              <a:off x="8528040" y="6238440"/>
              <a:ext cx="70560" cy="162720"/>
            </a:xfrm>
            <a:custGeom>
              <a:avLst/>
              <a:gdLst/>
              <a:ahLst/>
              <a:rect l="l" t="t" r="r" b="b"/>
              <a:pathLst>
                <a:path w="199" h="455">
                  <a:moveTo>
                    <a:pt x="124" y="19"/>
                  </a:moveTo>
                  <a:cubicBezTo>
                    <a:pt x="124" y="2"/>
                    <a:pt x="121" y="0"/>
                    <a:pt x="106" y="0"/>
                  </a:cubicBezTo>
                  <a:cubicBezTo>
                    <a:pt x="71" y="44"/>
                    <a:pt x="22" y="44"/>
                    <a:pt x="0" y="44"/>
                  </a:cubicBezTo>
                  <a:cubicBezTo>
                    <a:pt x="0" y="53"/>
                    <a:pt x="0" y="61"/>
                    <a:pt x="0" y="69"/>
                  </a:cubicBezTo>
                  <a:cubicBezTo>
                    <a:pt x="13" y="69"/>
                    <a:pt x="49" y="69"/>
                    <a:pt x="79" y="50"/>
                  </a:cubicBezTo>
                  <a:cubicBezTo>
                    <a:pt x="79" y="166"/>
                    <a:pt x="79" y="283"/>
                    <a:pt x="79" y="399"/>
                  </a:cubicBezTo>
                  <a:cubicBezTo>
                    <a:pt x="79" y="422"/>
                    <a:pt x="79" y="433"/>
                    <a:pt x="24" y="433"/>
                  </a:cubicBezTo>
                  <a:cubicBezTo>
                    <a:pt x="18" y="433"/>
                    <a:pt x="11" y="433"/>
                    <a:pt x="4" y="433"/>
                  </a:cubicBezTo>
                  <a:cubicBezTo>
                    <a:pt x="4" y="440"/>
                    <a:pt x="4" y="448"/>
                    <a:pt x="4" y="455"/>
                  </a:cubicBezTo>
                  <a:cubicBezTo>
                    <a:pt x="13" y="455"/>
                    <a:pt x="79" y="455"/>
                    <a:pt x="102" y="455"/>
                  </a:cubicBezTo>
                  <a:cubicBezTo>
                    <a:pt x="117" y="455"/>
                    <a:pt x="186" y="455"/>
                    <a:pt x="199" y="455"/>
                  </a:cubicBezTo>
                  <a:cubicBezTo>
                    <a:pt x="199" y="448"/>
                    <a:pt x="199" y="440"/>
                    <a:pt x="199" y="433"/>
                  </a:cubicBezTo>
                  <a:cubicBezTo>
                    <a:pt x="191" y="433"/>
                    <a:pt x="184" y="433"/>
                    <a:pt x="177" y="433"/>
                  </a:cubicBezTo>
                  <a:cubicBezTo>
                    <a:pt x="124" y="433"/>
                    <a:pt x="124" y="422"/>
                    <a:pt x="124" y="399"/>
                  </a:cubicBezTo>
                  <a:cubicBezTo>
                    <a:pt x="124" y="273"/>
                    <a:pt x="124" y="146"/>
                    <a:pt x="124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>
              <a:off x="8632080" y="6217200"/>
              <a:ext cx="49320" cy="246240"/>
            </a:xfrm>
            <a:custGeom>
              <a:avLst/>
              <a:gdLst/>
              <a:ahLst/>
              <a:rect l="l" t="t" r="r" b="b"/>
              <a:pathLst>
                <a:path w="140" h="687">
                  <a:moveTo>
                    <a:pt x="9" y="0"/>
                  </a:moveTo>
                  <a:cubicBezTo>
                    <a:pt x="7" y="0"/>
                    <a:pt x="0" y="0"/>
                    <a:pt x="0" y="8"/>
                  </a:cubicBezTo>
                  <a:cubicBezTo>
                    <a:pt x="0" y="11"/>
                    <a:pt x="0" y="14"/>
                    <a:pt x="5" y="19"/>
                  </a:cubicBezTo>
                  <a:cubicBezTo>
                    <a:pt x="51" y="73"/>
                    <a:pt x="104" y="165"/>
                    <a:pt x="104" y="344"/>
                  </a:cubicBezTo>
                  <a:cubicBezTo>
                    <a:pt x="104" y="486"/>
                    <a:pt x="69" y="595"/>
                    <a:pt x="9" y="662"/>
                  </a:cubicBezTo>
                  <a:cubicBezTo>
                    <a:pt x="0" y="673"/>
                    <a:pt x="0" y="676"/>
                    <a:pt x="0" y="679"/>
                  </a:cubicBezTo>
                  <a:cubicBezTo>
                    <a:pt x="0" y="682"/>
                    <a:pt x="0" y="687"/>
                    <a:pt x="7" y="687"/>
                  </a:cubicBezTo>
                  <a:cubicBezTo>
                    <a:pt x="14" y="687"/>
                    <a:pt x="65" y="640"/>
                    <a:pt x="100" y="556"/>
                  </a:cubicBezTo>
                  <a:cubicBezTo>
                    <a:pt x="124" y="497"/>
                    <a:pt x="140" y="425"/>
                    <a:pt x="140" y="344"/>
                  </a:cubicBezTo>
                  <a:cubicBezTo>
                    <a:pt x="140" y="246"/>
                    <a:pt x="118" y="98"/>
                    <a:pt x="9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>
              <a:off x="7902000" y="6478560"/>
              <a:ext cx="802440" cy="13320"/>
            </a:xfrm>
            <a:custGeom>
              <a:avLst/>
              <a:gdLst/>
              <a:ahLst/>
              <a:rect l="l" t="t" r="r" b="b"/>
              <a:pathLst>
                <a:path w="2232" h="40">
                  <a:moveTo>
                    <a:pt x="1116" y="40"/>
                  </a:moveTo>
                  <a:cubicBezTo>
                    <a:pt x="744" y="40"/>
                    <a:pt x="372" y="40"/>
                    <a:pt x="0" y="40"/>
                  </a:cubicBezTo>
                  <a:cubicBezTo>
                    <a:pt x="0" y="27"/>
                    <a:pt x="0" y="14"/>
                    <a:pt x="0" y="0"/>
                  </a:cubicBezTo>
                  <a:cubicBezTo>
                    <a:pt x="744" y="0"/>
                    <a:pt x="1488" y="0"/>
                    <a:pt x="2232" y="0"/>
                  </a:cubicBezTo>
                  <a:cubicBezTo>
                    <a:pt x="2232" y="14"/>
                    <a:pt x="2232" y="27"/>
                    <a:pt x="2232" y="40"/>
                  </a:cubicBezTo>
                  <a:cubicBezTo>
                    <a:pt x="1860" y="40"/>
                    <a:pt x="1488" y="40"/>
                    <a:pt x="1116" y="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>
              <a:off x="8260560" y="6532200"/>
              <a:ext cx="84960" cy="162720"/>
            </a:xfrm>
            <a:custGeom>
              <a:avLst/>
              <a:gdLst/>
              <a:ahLst/>
              <a:rect l="l" t="t" r="r" b="b"/>
              <a:pathLst>
                <a:path w="239" h="455">
                  <a:moveTo>
                    <a:pt x="239" y="329"/>
                  </a:moveTo>
                  <a:cubicBezTo>
                    <a:pt x="233" y="329"/>
                    <a:pt x="227" y="329"/>
                    <a:pt x="221" y="329"/>
                  </a:cubicBezTo>
                  <a:cubicBezTo>
                    <a:pt x="219" y="343"/>
                    <a:pt x="215" y="385"/>
                    <a:pt x="206" y="391"/>
                  </a:cubicBezTo>
                  <a:cubicBezTo>
                    <a:pt x="201" y="396"/>
                    <a:pt x="162" y="396"/>
                    <a:pt x="153" y="396"/>
                  </a:cubicBezTo>
                  <a:cubicBezTo>
                    <a:pt x="120" y="396"/>
                    <a:pt x="87" y="396"/>
                    <a:pt x="53" y="396"/>
                  </a:cubicBezTo>
                  <a:cubicBezTo>
                    <a:pt x="111" y="332"/>
                    <a:pt x="129" y="313"/>
                    <a:pt x="162" y="282"/>
                  </a:cubicBezTo>
                  <a:cubicBezTo>
                    <a:pt x="201" y="240"/>
                    <a:pt x="239" y="198"/>
                    <a:pt x="239" y="134"/>
                  </a:cubicBezTo>
                  <a:cubicBezTo>
                    <a:pt x="239" y="50"/>
                    <a:pt x="182" y="0"/>
                    <a:pt x="113" y="0"/>
                  </a:cubicBezTo>
                  <a:cubicBezTo>
                    <a:pt x="45" y="0"/>
                    <a:pt x="0" y="58"/>
                    <a:pt x="0" y="123"/>
                  </a:cubicBezTo>
                  <a:cubicBezTo>
                    <a:pt x="0" y="156"/>
                    <a:pt x="22" y="159"/>
                    <a:pt x="29" y="159"/>
                  </a:cubicBezTo>
                  <a:cubicBezTo>
                    <a:pt x="40" y="159"/>
                    <a:pt x="58" y="148"/>
                    <a:pt x="58" y="123"/>
                  </a:cubicBezTo>
                  <a:cubicBezTo>
                    <a:pt x="58" y="111"/>
                    <a:pt x="53" y="86"/>
                    <a:pt x="25" y="86"/>
                  </a:cubicBezTo>
                  <a:cubicBezTo>
                    <a:pt x="42" y="39"/>
                    <a:pt x="78" y="22"/>
                    <a:pt x="104" y="22"/>
                  </a:cubicBezTo>
                  <a:cubicBezTo>
                    <a:pt x="159" y="22"/>
                    <a:pt x="186" y="78"/>
                    <a:pt x="186" y="134"/>
                  </a:cubicBezTo>
                  <a:cubicBezTo>
                    <a:pt x="186" y="192"/>
                    <a:pt x="153" y="240"/>
                    <a:pt x="135" y="265"/>
                  </a:cubicBezTo>
                  <a:cubicBezTo>
                    <a:pt x="92" y="319"/>
                    <a:pt x="48" y="373"/>
                    <a:pt x="5" y="427"/>
                  </a:cubicBezTo>
                  <a:cubicBezTo>
                    <a:pt x="0" y="433"/>
                    <a:pt x="0" y="436"/>
                    <a:pt x="0" y="455"/>
                  </a:cubicBezTo>
                  <a:cubicBezTo>
                    <a:pt x="75" y="455"/>
                    <a:pt x="149" y="455"/>
                    <a:pt x="224" y="455"/>
                  </a:cubicBezTo>
                  <a:cubicBezTo>
                    <a:pt x="229" y="413"/>
                    <a:pt x="234" y="371"/>
                    <a:pt x="239" y="32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>
              <a:off x="8754840" y="6308640"/>
              <a:ext cx="64080" cy="352080"/>
            </a:xfrm>
            <a:custGeom>
              <a:avLst/>
              <a:gdLst/>
              <a:ahLst/>
              <a:rect l="l" t="t" r="r" b="b"/>
              <a:pathLst>
                <a:path w="181" h="981">
                  <a:moveTo>
                    <a:pt x="181" y="492"/>
                  </a:moveTo>
                  <a:cubicBezTo>
                    <a:pt x="181" y="417"/>
                    <a:pt x="172" y="296"/>
                    <a:pt x="130" y="185"/>
                  </a:cubicBezTo>
                  <a:cubicBezTo>
                    <a:pt x="84" y="64"/>
                    <a:pt x="15" y="0"/>
                    <a:pt x="9" y="0"/>
                  </a:cubicBezTo>
                  <a:cubicBezTo>
                    <a:pt x="4" y="0"/>
                    <a:pt x="0" y="6"/>
                    <a:pt x="0" y="11"/>
                  </a:cubicBezTo>
                  <a:cubicBezTo>
                    <a:pt x="0" y="14"/>
                    <a:pt x="0" y="17"/>
                    <a:pt x="15" y="34"/>
                  </a:cubicBezTo>
                  <a:cubicBezTo>
                    <a:pt x="90" y="132"/>
                    <a:pt x="135" y="288"/>
                    <a:pt x="135" y="492"/>
                  </a:cubicBezTo>
                  <a:cubicBezTo>
                    <a:pt x="135" y="660"/>
                    <a:pt x="106" y="833"/>
                    <a:pt x="11" y="956"/>
                  </a:cubicBezTo>
                  <a:cubicBezTo>
                    <a:pt x="0" y="967"/>
                    <a:pt x="0" y="970"/>
                    <a:pt x="0" y="973"/>
                  </a:cubicBezTo>
                  <a:cubicBezTo>
                    <a:pt x="0" y="978"/>
                    <a:pt x="4" y="981"/>
                    <a:pt x="9" y="981"/>
                  </a:cubicBezTo>
                  <a:cubicBezTo>
                    <a:pt x="15" y="981"/>
                    <a:pt x="86" y="917"/>
                    <a:pt x="132" y="791"/>
                  </a:cubicBezTo>
                  <a:cubicBezTo>
                    <a:pt x="172" y="682"/>
                    <a:pt x="181" y="573"/>
                    <a:pt x="181" y="49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 spd="slow">
    <p:zoom dir="out"/>
  </p:transition>
  <p:timing>
    <p:tnLst>
      <p:par>
        <p:cTn id="37" dur="indefinite" restart="never" nodeType="tmRoot">
          <p:childTnLst>
            <p:seq>
              <p:cTn id="38" dur="indefinite" nodeType="mainSeq">
                <p:childTnLst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7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8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1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569360" cy="9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Show that DOMINATING-SET is NP-complete by giving a reduction</a:t>
            </a:r>
            <a:br>
              <a:rPr sz="1600"/>
            </a:b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from VERTEX-COVER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529200" y="1124640"/>
            <a:ext cx="8227800" cy="536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sldNum" idx="7"/>
          </p:nvPr>
        </p:nvSpPr>
        <p:spPr>
          <a:xfrm>
            <a:off x="7848720" y="6492960"/>
            <a:ext cx="1293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443B07B-EBB6-4DF8-8BED-3660CB28A695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1"/>
          <a:stretch/>
        </p:blipFill>
        <p:spPr>
          <a:xfrm>
            <a:off x="266400" y="1157040"/>
            <a:ext cx="7381080" cy="425880"/>
          </a:xfrm>
          <a:prstGeom prst="rect">
            <a:avLst/>
          </a:prstGeom>
          <a:ln w="0">
            <a:noFill/>
          </a:ln>
        </p:spPr>
      </p:pic>
      <p:sp>
        <p:nvSpPr>
          <p:cNvPr id="148" name=""/>
          <p:cNvSpPr/>
          <p:nvPr/>
        </p:nvSpPr>
        <p:spPr>
          <a:xfrm>
            <a:off x="97200" y="1764000"/>
            <a:ext cx="78217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buscamos un lenguaje que sepamos que es NP-completo...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972000" y="2134800"/>
            <a:ext cx="360" cy="38520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"/>
          <p:cNvSpPr/>
          <p:nvPr/>
        </p:nvSpPr>
        <p:spPr>
          <a:xfrm>
            <a:off x="972000" y="2520000"/>
            <a:ext cx="540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51" name=""/>
          <p:cNvGrpSpPr/>
          <p:nvPr/>
        </p:nvGrpSpPr>
        <p:grpSpPr>
          <a:xfrm>
            <a:off x="1555560" y="2412720"/>
            <a:ext cx="7018920" cy="250200"/>
            <a:chOff x="1555560" y="2412720"/>
            <a:chExt cx="7018920" cy="250200"/>
          </a:xfrm>
        </p:grpSpPr>
        <p:sp>
          <p:nvSpPr>
            <p:cNvPr id="152" name=""/>
            <p:cNvSpPr/>
            <p:nvPr/>
          </p:nvSpPr>
          <p:spPr>
            <a:xfrm>
              <a:off x="1555560" y="2429280"/>
              <a:ext cx="128520" cy="176040"/>
            </a:xfrm>
            <a:custGeom>
              <a:avLst/>
              <a:gdLst/>
              <a:ahLst/>
              <a:rect l="l" t="t" r="r" b="b"/>
              <a:pathLst>
                <a:path w="360" h="492">
                  <a:moveTo>
                    <a:pt x="303" y="70"/>
                  </a:moveTo>
                  <a:cubicBezTo>
                    <a:pt x="311" y="44"/>
                    <a:pt x="325" y="24"/>
                    <a:pt x="360" y="22"/>
                  </a:cubicBezTo>
                  <a:cubicBezTo>
                    <a:pt x="360" y="14"/>
                    <a:pt x="360" y="7"/>
                    <a:pt x="360" y="0"/>
                  </a:cubicBezTo>
                  <a:cubicBezTo>
                    <a:pt x="344" y="2"/>
                    <a:pt x="324" y="2"/>
                    <a:pt x="309" y="2"/>
                  </a:cubicBezTo>
                  <a:cubicBezTo>
                    <a:pt x="295" y="2"/>
                    <a:pt x="266" y="2"/>
                    <a:pt x="252" y="0"/>
                  </a:cubicBezTo>
                  <a:cubicBezTo>
                    <a:pt x="252" y="7"/>
                    <a:pt x="252" y="14"/>
                    <a:pt x="252" y="22"/>
                  </a:cubicBezTo>
                  <a:cubicBezTo>
                    <a:pt x="279" y="24"/>
                    <a:pt x="289" y="42"/>
                    <a:pt x="289" y="58"/>
                  </a:cubicBezTo>
                  <a:cubicBezTo>
                    <a:pt x="289" y="64"/>
                    <a:pt x="288" y="68"/>
                    <a:pt x="286" y="72"/>
                  </a:cubicBezTo>
                  <a:cubicBezTo>
                    <a:pt x="256" y="184"/>
                    <a:pt x="225" y="296"/>
                    <a:pt x="194" y="409"/>
                  </a:cubicBezTo>
                  <a:cubicBezTo>
                    <a:pt x="162" y="291"/>
                    <a:pt x="130" y="173"/>
                    <a:pt x="98" y="56"/>
                  </a:cubicBezTo>
                  <a:cubicBezTo>
                    <a:pt x="95" y="46"/>
                    <a:pt x="95" y="44"/>
                    <a:pt x="95" y="42"/>
                  </a:cubicBezTo>
                  <a:cubicBezTo>
                    <a:pt x="95" y="22"/>
                    <a:pt x="124" y="22"/>
                    <a:pt x="137" y="22"/>
                  </a:cubicBezTo>
                  <a:cubicBezTo>
                    <a:pt x="137" y="14"/>
                    <a:pt x="137" y="7"/>
                    <a:pt x="137" y="0"/>
                  </a:cubicBezTo>
                  <a:cubicBezTo>
                    <a:pt x="118" y="2"/>
                    <a:pt x="83" y="2"/>
                    <a:pt x="63" y="2"/>
                  </a:cubicBezTo>
                  <a:cubicBezTo>
                    <a:pt x="39" y="2"/>
                    <a:pt x="17" y="2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33" y="22"/>
                    <a:pt x="42" y="22"/>
                    <a:pt x="49" y="50"/>
                  </a:cubicBezTo>
                  <a:cubicBezTo>
                    <a:pt x="88" y="193"/>
                    <a:pt x="128" y="336"/>
                    <a:pt x="167" y="479"/>
                  </a:cubicBezTo>
                  <a:cubicBezTo>
                    <a:pt x="170" y="490"/>
                    <a:pt x="173" y="492"/>
                    <a:pt x="178" y="492"/>
                  </a:cubicBezTo>
                  <a:cubicBezTo>
                    <a:pt x="187" y="492"/>
                    <a:pt x="188" y="488"/>
                    <a:pt x="191" y="480"/>
                  </a:cubicBezTo>
                  <a:cubicBezTo>
                    <a:pt x="229" y="344"/>
                    <a:pt x="266" y="207"/>
                    <a:pt x="303" y="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3" name=""/>
            <p:cNvSpPr/>
            <p:nvPr/>
          </p:nvSpPr>
          <p:spPr>
            <a:xfrm>
              <a:off x="1694160" y="2430000"/>
              <a:ext cx="111960" cy="170640"/>
            </a:xfrm>
            <a:custGeom>
              <a:avLst/>
              <a:gdLst/>
              <a:ahLst/>
              <a:rect l="l" t="t" r="r" b="b"/>
              <a:pathLst>
                <a:path w="314" h="477">
                  <a:moveTo>
                    <a:pt x="52" y="421"/>
                  </a:moveTo>
                  <a:cubicBezTo>
                    <a:pt x="52" y="447"/>
                    <a:pt x="52" y="455"/>
                    <a:pt x="13" y="455"/>
                  </a:cubicBezTo>
                  <a:cubicBezTo>
                    <a:pt x="9" y="455"/>
                    <a:pt x="5" y="455"/>
                    <a:pt x="0" y="455"/>
                  </a:cubicBezTo>
                  <a:cubicBezTo>
                    <a:pt x="0" y="462"/>
                    <a:pt x="0" y="469"/>
                    <a:pt x="0" y="477"/>
                  </a:cubicBezTo>
                  <a:cubicBezTo>
                    <a:pt x="98" y="477"/>
                    <a:pt x="195" y="477"/>
                    <a:pt x="292" y="477"/>
                  </a:cubicBezTo>
                  <a:cubicBezTo>
                    <a:pt x="300" y="416"/>
                    <a:pt x="307" y="356"/>
                    <a:pt x="314" y="295"/>
                  </a:cubicBezTo>
                  <a:cubicBezTo>
                    <a:pt x="310" y="295"/>
                    <a:pt x="305" y="295"/>
                    <a:pt x="301" y="295"/>
                  </a:cubicBezTo>
                  <a:cubicBezTo>
                    <a:pt x="288" y="403"/>
                    <a:pt x="277" y="455"/>
                    <a:pt x="190" y="455"/>
                  </a:cubicBezTo>
                  <a:cubicBezTo>
                    <a:pt x="168" y="455"/>
                    <a:pt x="145" y="455"/>
                    <a:pt x="123" y="455"/>
                  </a:cubicBezTo>
                  <a:cubicBezTo>
                    <a:pt x="98" y="455"/>
                    <a:pt x="98" y="449"/>
                    <a:pt x="98" y="427"/>
                  </a:cubicBezTo>
                  <a:cubicBezTo>
                    <a:pt x="98" y="364"/>
                    <a:pt x="98" y="302"/>
                    <a:pt x="98" y="239"/>
                  </a:cubicBezTo>
                  <a:cubicBezTo>
                    <a:pt x="113" y="239"/>
                    <a:pt x="128" y="239"/>
                    <a:pt x="143" y="239"/>
                  </a:cubicBezTo>
                  <a:cubicBezTo>
                    <a:pt x="192" y="239"/>
                    <a:pt x="197" y="261"/>
                    <a:pt x="197" y="321"/>
                  </a:cubicBezTo>
                  <a:cubicBezTo>
                    <a:pt x="202" y="321"/>
                    <a:pt x="206" y="321"/>
                    <a:pt x="210" y="321"/>
                  </a:cubicBezTo>
                  <a:cubicBezTo>
                    <a:pt x="210" y="259"/>
                    <a:pt x="210" y="197"/>
                    <a:pt x="210" y="135"/>
                  </a:cubicBezTo>
                  <a:cubicBezTo>
                    <a:pt x="206" y="135"/>
                    <a:pt x="202" y="135"/>
                    <a:pt x="197" y="135"/>
                  </a:cubicBezTo>
                  <a:cubicBezTo>
                    <a:pt x="197" y="197"/>
                    <a:pt x="192" y="217"/>
                    <a:pt x="143" y="217"/>
                  </a:cubicBezTo>
                  <a:cubicBezTo>
                    <a:pt x="128" y="217"/>
                    <a:pt x="113" y="217"/>
                    <a:pt x="98" y="217"/>
                  </a:cubicBezTo>
                  <a:cubicBezTo>
                    <a:pt x="98" y="161"/>
                    <a:pt x="98" y="106"/>
                    <a:pt x="98" y="50"/>
                  </a:cubicBezTo>
                  <a:cubicBezTo>
                    <a:pt x="98" y="28"/>
                    <a:pt x="98" y="22"/>
                    <a:pt x="123" y="22"/>
                  </a:cubicBezTo>
                  <a:cubicBezTo>
                    <a:pt x="144" y="22"/>
                    <a:pt x="166" y="22"/>
                    <a:pt x="187" y="22"/>
                  </a:cubicBezTo>
                  <a:cubicBezTo>
                    <a:pt x="265" y="22"/>
                    <a:pt x="278" y="62"/>
                    <a:pt x="287" y="157"/>
                  </a:cubicBezTo>
                  <a:cubicBezTo>
                    <a:pt x="291" y="157"/>
                    <a:pt x="295" y="157"/>
                    <a:pt x="300" y="157"/>
                  </a:cubicBezTo>
                  <a:cubicBezTo>
                    <a:pt x="295" y="105"/>
                    <a:pt x="290" y="52"/>
                    <a:pt x="285" y="0"/>
                  </a:cubicBezTo>
                  <a:cubicBezTo>
                    <a:pt x="190" y="0"/>
                    <a:pt x="95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5" y="22"/>
                    <a:pt x="9" y="22"/>
                    <a:pt x="13" y="22"/>
                  </a:cubicBezTo>
                  <a:cubicBezTo>
                    <a:pt x="52" y="22"/>
                    <a:pt x="52" y="30"/>
                    <a:pt x="52" y="56"/>
                  </a:cubicBezTo>
                  <a:cubicBezTo>
                    <a:pt x="52" y="177"/>
                    <a:pt x="52" y="299"/>
                    <a:pt x="52" y="4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4" name=""/>
            <p:cNvSpPr/>
            <p:nvPr/>
          </p:nvSpPr>
          <p:spPr>
            <a:xfrm>
              <a:off x="1818720" y="2429280"/>
              <a:ext cx="125640" cy="176040"/>
            </a:xfrm>
            <a:custGeom>
              <a:avLst/>
              <a:gdLst/>
              <a:ahLst/>
              <a:rect l="l" t="t" r="r" b="b"/>
              <a:pathLst>
                <a:path w="352" h="492">
                  <a:moveTo>
                    <a:pt x="95" y="231"/>
                  </a:moveTo>
                  <a:cubicBezTo>
                    <a:pt x="95" y="171"/>
                    <a:pt x="95" y="110"/>
                    <a:pt x="95" y="50"/>
                  </a:cubicBezTo>
                  <a:cubicBezTo>
                    <a:pt x="95" y="34"/>
                    <a:pt x="95" y="26"/>
                    <a:pt x="106" y="24"/>
                  </a:cubicBezTo>
                  <a:cubicBezTo>
                    <a:pt x="112" y="22"/>
                    <a:pt x="126" y="22"/>
                    <a:pt x="136" y="22"/>
                  </a:cubicBezTo>
                  <a:cubicBezTo>
                    <a:pt x="182" y="22"/>
                    <a:pt x="238" y="26"/>
                    <a:pt x="238" y="126"/>
                  </a:cubicBezTo>
                  <a:cubicBezTo>
                    <a:pt x="238" y="175"/>
                    <a:pt x="225" y="231"/>
                    <a:pt x="151" y="231"/>
                  </a:cubicBezTo>
                  <a:cubicBezTo>
                    <a:pt x="132" y="231"/>
                    <a:pt x="113" y="231"/>
                    <a:pt x="95" y="231"/>
                  </a:cubicBezTo>
                  <a:moveTo>
                    <a:pt x="202" y="239"/>
                  </a:moveTo>
                  <a:cubicBezTo>
                    <a:pt x="251" y="223"/>
                    <a:pt x="290" y="181"/>
                    <a:pt x="290" y="126"/>
                  </a:cubicBezTo>
                  <a:cubicBezTo>
                    <a:pt x="290" y="60"/>
                    <a:pt x="233" y="0"/>
                    <a:pt x="158" y="0"/>
                  </a:cubicBezTo>
                  <a:cubicBezTo>
                    <a:pt x="105" y="0"/>
                    <a:pt x="52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3" y="22"/>
                    <a:pt x="7" y="22"/>
                    <a:pt x="11" y="22"/>
                  </a:cubicBezTo>
                  <a:cubicBezTo>
                    <a:pt x="51" y="22"/>
                    <a:pt x="51" y="30"/>
                    <a:pt x="51" y="56"/>
                  </a:cubicBezTo>
                  <a:cubicBezTo>
                    <a:pt x="51" y="178"/>
                    <a:pt x="51" y="300"/>
                    <a:pt x="51" y="423"/>
                  </a:cubicBezTo>
                  <a:cubicBezTo>
                    <a:pt x="51" y="449"/>
                    <a:pt x="51" y="457"/>
                    <a:pt x="11" y="457"/>
                  </a:cubicBezTo>
                  <a:cubicBezTo>
                    <a:pt x="7" y="457"/>
                    <a:pt x="3" y="457"/>
                    <a:pt x="0" y="457"/>
                  </a:cubicBezTo>
                  <a:cubicBezTo>
                    <a:pt x="0" y="464"/>
                    <a:pt x="0" y="471"/>
                    <a:pt x="0" y="479"/>
                  </a:cubicBezTo>
                  <a:cubicBezTo>
                    <a:pt x="18" y="475"/>
                    <a:pt x="54" y="475"/>
                    <a:pt x="73" y="475"/>
                  </a:cubicBezTo>
                  <a:cubicBezTo>
                    <a:pt x="92" y="475"/>
                    <a:pt x="129" y="475"/>
                    <a:pt x="148" y="479"/>
                  </a:cubicBezTo>
                  <a:cubicBezTo>
                    <a:pt x="148" y="471"/>
                    <a:pt x="148" y="464"/>
                    <a:pt x="148" y="457"/>
                  </a:cubicBezTo>
                  <a:cubicBezTo>
                    <a:pt x="143" y="457"/>
                    <a:pt x="139" y="457"/>
                    <a:pt x="135" y="457"/>
                  </a:cubicBezTo>
                  <a:cubicBezTo>
                    <a:pt x="96" y="457"/>
                    <a:pt x="95" y="449"/>
                    <a:pt x="95" y="423"/>
                  </a:cubicBezTo>
                  <a:cubicBezTo>
                    <a:pt x="95" y="364"/>
                    <a:pt x="95" y="306"/>
                    <a:pt x="95" y="247"/>
                  </a:cubicBezTo>
                  <a:cubicBezTo>
                    <a:pt x="114" y="247"/>
                    <a:pt x="134" y="247"/>
                    <a:pt x="153" y="247"/>
                  </a:cubicBezTo>
                  <a:cubicBezTo>
                    <a:pt x="161" y="247"/>
                    <a:pt x="182" y="247"/>
                    <a:pt x="201" y="271"/>
                  </a:cubicBezTo>
                  <a:cubicBezTo>
                    <a:pt x="220" y="295"/>
                    <a:pt x="220" y="317"/>
                    <a:pt x="220" y="363"/>
                  </a:cubicBezTo>
                  <a:cubicBezTo>
                    <a:pt x="220" y="409"/>
                    <a:pt x="220" y="437"/>
                    <a:pt x="240" y="463"/>
                  </a:cubicBezTo>
                  <a:cubicBezTo>
                    <a:pt x="261" y="488"/>
                    <a:pt x="289" y="492"/>
                    <a:pt x="304" y="492"/>
                  </a:cubicBezTo>
                  <a:cubicBezTo>
                    <a:pt x="343" y="492"/>
                    <a:pt x="352" y="435"/>
                    <a:pt x="352" y="417"/>
                  </a:cubicBezTo>
                  <a:cubicBezTo>
                    <a:pt x="352" y="413"/>
                    <a:pt x="352" y="405"/>
                    <a:pt x="345" y="405"/>
                  </a:cubicBezTo>
                  <a:cubicBezTo>
                    <a:pt x="340" y="405"/>
                    <a:pt x="340" y="411"/>
                    <a:pt x="339" y="415"/>
                  </a:cubicBezTo>
                  <a:cubicBezTo>
                    <a:pt x="336" y="465"/>
                    <a:pt x="319" y="479"/>
                    <a:pt x="306" y="479"/>
                  </a:cubicBezTo>
                  <a:cubicBezTo>
                    <a:pt x="281" y="479"/>
                    <a:pt x="277" y="443"/>
                    <a:pt x="270" y="377"/>
                  </a:cubicBezTo>
                  <a:cubicBezTo>
                    <a:pt x="268" y="358"/>
                    <a:pt x="265" y="340"/>
                    <a:pt x="263" y="321"/>
                  </a:cubicBezTo>
                  <a:cubicBezTo>
                    <a:pt x="254" y="277"/>
                    <a:pt x="230" y="253"/>
                    <a:pt x="202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5" name=""/>
            <p:cNvSpPr/>
            <p:nvPr/>
          </p:nvSpPr>
          <p:spPr>
            <a:xfrm>
              <a:off x="1937520" y="2431440"/>
              <a:ext cx="117000" cy="169200"/>
            </a:xfrm>
            <a:custGeom>
              <a:avLst/>
              <a:gdLst/>
              <a:ahLst/>
              <a:rect l="l" t="t" r="r" b="b"/>
              <a:pathLst>
                <a:path w="328" h="473">
                  <a:moveTo>
                    <a:pt x="318" y="0"/>
                  </a:moveTo>
                  <a:cubicBezTo>
                    <a:pt x="215" y="0"/>
                    <a:pt x="112" y="0"/>
                    <a:pt x="9" y="0"/>
                  </a:cubicBezTo>
                  <a:cubicBezTo>
                    <a:pt x="6" y="52"/>
                    <a:pt x="3" y="104"/>
                    <a:pt x="0" y="155"/>
                  </a:cubicBezTo>
                  <a:cubicBezTo>
                    <a:pt x="5" y="155"/>
                    <a:pt x="9" y="155"/>
                    <a:pt x="13" y="155"/>
                  </a:cubicBezTo>
                  <a:cubicBezTo>
                    <a:pt x="20" y="44"/>
                    <a:pt x="28" y="20"/>
                    <a:pt x="104" y="20"/>
                  </a:cubicBezTo>
                  <a:cubicBezTo>
                    <a:pt x="113" y="20"/>
                    <a:pt x="125" y="20"/>
                    <a:pt x="131" y="22"/>
                  </a:cubicBezTo>
                  <a:cubicBezTo>
                    <a:pt x="141" y="24"/>
                    <a:pt x="141" y="32"/>
                    <a:pt x="141" y="48"/>
                  </a:cubicBezTo>
                  <a:cubicBezTo>
                    <a:pt x="141" y="171"/>
                    <a:pt x="141" y="294"/>
                    <a:pt x="141" y="417"/>
                  </a:cubicBezTo>
                  <a:cubicBezTo>
                    <a:pt x="141" y="441"/>
                    <a:pt x="141" y="451"/>
                    <a:pt x="88" y="451"/>
                  </a:cubicBezTo>
                  <a:cubicBezTo>
                    <a:pt x="81" y="451"/>
                    <a:pt x="75" y="451"/>
                    <a:pt x="68" y="451"/>
                  </a:cubicBezTo>
                  <a:cubicBezTo>
                    <a:pt x="68" y="458"/>
                    <a:pt x="68" y="465"/>
                    <a:pt x="68" y="473"/>
                  </a:cubicBezTo>
                  <a:cubicBezTo>
                    <a:pt x="90" y="469"/>
                    <a:pt x="141" y="469"/>
                    <a:pt x="164" y="469"/>
                  </a:cubicBezTo>
                  <a:cubicBezTo>
                    <a:pt x="188" y="469"/>
                    <a:pt x="239" y="469"/>
                    <a:pt x="259" y="473"/>
                  </a:cubicBezTo>
                  <a:cubicBezTo>
                    <a:pt x="259" y="465"/>
                    <a:pt x="259" y="458"/>
                    <a:pt x="259" y="451"/>
                  </a:cubicBezTo>
                  <a:cubicBezTo>
                    <a:pt x="253" y="451"/>
                    <a:pt x="246" y="451"/>
                    <a:pt x="239" y="451"/>
                  </a:cubicBezTo>
                  <a:cubicBezTo>
                    <a:pt x="186" y="451"/>
                    <a:pt x="186" y="441"/>
                    <a:pt x="186" y="417"/>
                  </a:cubicBezTo>
                  <a:cubicBezTo>
                    <a:pt x="186" y="294"/>
                    <a:pt x="186" y="171"/>
                    <a:pt x="186" y="48"/>
                  </a:cubicBezTo>
                  <a:cubicBezTo>
                    <a:pt x="186" y="34"/>
                    <a:pt x="186" y="24"/>
                    <a:pt x="196" y="22"/>
                  </a:cubicBezTo>
                  <a:cubicBezTo>
                    <a:pt x="202" y="20"/>
                    <a:pt x="215" y="20"/>
                    <a:pt x="225" y="20"/>
                  </a:cubicBezTo>
                  <a:cubicBezTo>
                    <a:pt x="301" y="20"/>
                    <a:pt x="308" y="44"/>
                    <a:pt x="315" y="155"/>
                  </a:cubicBezTo>
                  <a:cubicBezTo>
                    <a:pt x="320" y="155"/>
                    <a:pt x="324" y="155"/>
                    <a:pt x="328" y="155"/>
                  </a:cubicBezTo>
                  <a:cubicBezTo>
                    <a:pt x="325" y="104"/>
                    <a:pt x="322" y="52"/>
                    <a:pt x="31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6" name=""/>
            <p:cNvSpPr/>
            <p:nvPr/>
          </p:nvSpPr>
          <p:spPr>
            <a:xfrm>
              <a:off x="2068560" y="2430000"/>
              <a:ext cx="111240" cy="170640"/>
            </a:xfrm>
            <a:custGeom>
              <a:avLst/>
              <a:gdLst/>
              <a:ahLst/>
              <a:rect l="l" t="t" r="r" b="b"/>
              <a:pathLst>
                <a:path w="312" h="477">
                  <a:moveTo>
                    <a:pt x="52" y="421"/>
                  </a:moveTo>
                  <a:cubicBezTo>
                    <a:pt x="52" y="447"/>
                    <a:pt x="51" y="455"/>
                    <a:pt x="12" y="455"/>
                  </a:cubicBezTo>
                  <a:cubicBezTo>
                    <a:pt x="8" y="455"/>
                    <a:pt x="4" y="455"/>
                    <a:pt x="0" y="455"/>
                  </a:cubicBezTo>
                  <a:cubicBezTo>
                    <a:pt x="0" y="462"/>
                    <a:pt x="0" y="469"/>
                    <a:pt x="0" y="477"/>
                  </a:cubicBezTo>
                  <a:cubicBezTo>
                    <a:pt x="97" y="477"/>
                    <a:pt x="194" y="477"/>
                    <a:pt x="291" y="477"/>
                  </a:cubicBezTo>
                  <a:cubicBezTo>
                    <a:pt x="298" y="416"/>
                    <a:pt x="305" y="356"/>
                    <a:pt x="312" y="295"/>
                  </a:cubicBezTo>
                  <a:cubicBezTo>
                    <a:pt x="308" y="295"/>
                    <a:pt x="304" y="295"/>
                    <a:pt x="299" y="295"/>
                  </a:cubicBezTo>
                  <a:cubicBezTo>
                    <a:pt x="288" y="403"/>
                    <a:pt x="275" y="455"/>
                    <a:pt x="189" y="455"/>
                  </a:cubicBezTo>
                  <a:cubicBezTo>
                    <a:pt x="166" y="455"/>
                    <a:pt x="144" y="455"/>
                    <a:pt x="121" y="455"/>
                  </a:cubicBezTo>
                  <a:cubicBezTo>
                    <a:pt x="98" y="455"/>
                    <a:pt x="97" y="449"/>
                    <a:pt x="97" y="427"/>
                  </a:cubicBezTo>
                  <a:cubicBezTo>
                    <a:pt x="97" y="364"/>
                    <a:pt x="97" y="302"/>
                    <a:pt x="97" y="239"/>
                  </a:cubicBezTo>
                  <a:cubicBezTo>
                    <a:pt x="112" y="239"/>
                    <a:pt x="127" y="239"/>
                    <a:pt x="143" y="239"/>
                  </a:cubicBezTo>
                  <a:cubicBezTo>
                    <a:pt x="191" y="239"/>
                    <a:pt x="197" y="261"/>
                    <a:pt x="197" y="321"/>
                  </a:cubicBezTo>
                  <a:cubicBezTo>
                    <a:pt x="201" y="321"/>
                    <a:pt x="205" y="321"/>
                    <a:pt x="209" y="321"/>
                  </a:cubicBezTo>
                  <a:cubicBezTo>
                    <a:pt x="209" y="259"/>
                    <a:pt x="209" y="197"/>
                    <a:pt x="209" y="135"/>
                  </a:cubicBezTo>
                  <a:cubicBezTo>
                    <a:pt x="205" y="135"/>
                    <a:pt x="201" y="135"/>
                    <a:pt x="197" y="135"/>
                  </a:cubicBezTo>
                  <a:cubicBezTo>
                    <a:pt x="197" y="197"/>
                    <a:pt x="191" y="217"/>
                    <a:pt x="143" y="217"/>
                  </a:cubicBezTo>
                  <a:cubicBezTo>
                    <a:pt x="127" y="217"/>
                    <a:pt x="112" y="217"/>
                    <a:pt x="97" y="217"/>
                  </a:cubicBezTo>
                  <a:cubicBezTo>
                    <a:pt x="97" y="161"/>
                    <a:pt x="97" y="106"/>
                    <a:pt x="97" y="50"/>
                  </a:cubicBezTo>
                  <a:cubicBezTo>
                    <a:pt x="97" y="28"/>
                    <a:pt x="98" y="22"/>
                    <a:pt x="121" y="22"/>
                  </a:cubicBezTo>
                  <a:cubicBezTo>
                    <a:pt x="143" y="22"/>
                    <a:pt x="165" y="22"/>
                    <a:pt x="187" y="22"/>
                  </a:cubicBezTo>
                  <a:cubicBezTo>
                    <a:pt x="263" y="22"/>
                    <a:pt x="278" y="62"/>
                    <a:pt x="285" y="157"/>
                  </a:cubicBezTo>
                  <a:cubicBezTo>
                    <a:pt x="289" y="157"/>
                    <a:pt x="294" y="157"/>
                    <a:pt x="298" y="157"/>
                  </a:cubicBezTo>
                  <a:cubicBezTo>
                    <a:pt x="293" y="105"/>
                    <a:pt x="288" y="52"/>
                    <a:pt x="284" y="0"/>
                  </a:cubicBezTo>
                  <a:cubicBezTo>
                    <a:pt x="189" y="0"/>
                    <a:pt x="95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4" y="22"/>
                    <a:pt x="8" y="22"/>
                    <a:pt x="12" y="22"/>
                  </a:cubicBezTo>
                  <a:cubicBezTo>
                    <a:pt x="51" y="22"/>
                    <a:pt x="52" y="30"/>
                    <a:pt x="52" y="56"/>
                  </a:cubicBezTo>
                  <a:cubicBezTo>
                    <a:pt x="52" y="177"/>
                    <a:pt x="52" y="299"/>
                    <a:pt x="52" y="4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7" name=""/>
            <p:cNvSpPr/>
            <p:nvPr/>
          </p:nvSpPr>
          <p:spPr>
            <a:xfrm>
              <a:off x="2190960" y="2429280"/>
              <a:ext cx="126000" cy="171360"/>
            </a:xfrm>
            <a:custGeom>
              <a:avLst/>
              <a:gdLst/>
              <a:ahLst/>
              <a:rect l="l" t="t" r="r" b="b"/>
              <a:pathLst>
                <a:path w="353" h="479">
                  <a:moveTo>
                    <a:pt x="189" y="207"/>
                  </a:moveTo>
                  <a:cubicBezTo>
                    <a:pt x="213" y="161"/>
                    <a:pt x="236" y="114"/>
                    <a:pt x="260" y="68"/>
                  </a:cubicBezTo>
                  <a:cubicBezTo>
                    <a:pt x="270" y="46"/>
                    <a:pt x="287" y="24"/>
                    <a:pt x="333" y="22"/>
                  </a:cubicBezTo>
                  <a:cubicBezTo>
                    <a:pt x="333" y="14"/>
                    <a:pt x="333" y="7"/>
                    <a:pt x="333" y="0"/>
                  </a:cubicBezTo>
                  <a:cubicBezTo>
                    <a:pt x="313" y="2"/>
                    <a:pt x="289" y="2"/>
                    <a:pt x="276" y="2"/>
                  </a:cubicBezTo>
                  <a:cubicBezTo>
                    <a:pt x="256" y="2"/>
                    <a:pt x="233" y="2"/>
                    <a:pt x="212" y="0"/>
                  </a:cubicBezTo>
                  <a:cubicBezTo>
                    <a:pt x="212" y="7"/>
                    <a:pt x="212" y="14"/>
                    <a:pt x="212" y="22"/>
                  </a:cubicBezTo>
                  <a:cubicBezTo>
                    <a:pt x="233" y="24"/>
                    <a:pt x="243" y="38"/>
                    <a:pt x="243" y="54"/>
                  </a:cubicBezTo>
                  <a:cubicBezTo>
                    <a:pt x="243" y="62"/>
                    <a:pt x="243" y="64"/>
                    <a:pt x="238" y="70"/>
                  </a:cubicBezTo>
                  <a:cubicBezTo>
                    <a:pt x="219" y="110"/>
                    <a:pt x="200" y="149"/>
                    <a:pt x="181" y="189"/>
                  </a:cubicBezTo>
                  <a:cubicBezTo>
                    <a:pt x="159" y="144"/>
                    <a:pt x="138" y="99"/>
                    <a:pt x="116" y="54"/>
                  </a:cubicBezTo>
                  <a:cubicBezTo>
                    <a:pt x="115" y="52"/>
                    <a:pt x="112" y="46"/>
                    <a:pt x="112" y="44"/>
                  </a:cubicBezTo>
                  <a:cubicBezTo>
                    <a:pt x="112" y="36"/>
                    <a:pt x="123" y="24"/>
                    <a:pt x="145" y="22"/>
                  </a:cubicBezTo>
                  <a:cubicBezTo>
                    <a:pt x="145" y="14"/>
                    <a:pt x="145" y="7"/>
                    <a:pt x="145" y="0"/>
                  </a:cubicBezTo>
                  <a:cubicBezTo>
                    <a:pt x="128" y="2"/>
                    <a:pt x="90" y="2"/>
                    <a:pt x="72" y="2"/>
                  </a:cubicBezTo>
                  <a:cubicBezTo>
                    <a:pt x="56" y="2"/>
                    <a:pt x="24" y="2"/>
                    <a:pt x="5" y="0"/>
                  </a:cubicBezTo>
                  <a:cubicBezTo>
                    <a:pt x="5" y="7"/>
                    <a:pt x="5" y="14"/>
                    <a:pt x="5" y="22"/>
                  </a:cubicBezTo>
                  <a:cubicBezTo>
                    <a:pt x="9" y="22"/>
                    <a:pt x="12" y="22"/>
                    <a:pt x="15" y="22"/>
                  </a:cubicBezTo>
                  <a:cubicBezTo>
                    <a:pt x="43" y="22"/>
                    <a:pt x="53" y="28"/>
                    <a:pt x="61" y="48"/>
                  </a:cubicBezTo>
                  <a:cubicBezTo>
                    <a:pt x="93" y="112"/>
                    <a:pt x="124" y="177"/>
                    <a:pt x="155" y="241"/>
                  </a:cubicBezTo>
                  <a:cubicBezTo>
                    <a:pt x="128" y="298"/>
                    <a:pt x="100" y="354"/>
                    <a:pt x="73" y="411"/>
                  </a:cubicBezTo>
                  <a:cubicBezTo>
                    <a:pt x="66" y="425"/>
                    <a:pt x="50" y="457"/>
                    <a:pt x="0" y="457"/>
                  </a:cubicBezTo>
                  <a:cubicBezTo>
                    <a:pt x="0" y="464"/>
                    <a:pt x="0" y="471"/>
                    <a:pt x="0" y="479"/>
                  </a:cubicBezTo>
                  <a:cubicBezTo>
                    <a:pt x="17" y="477"/>
                    <a:pt x="38" y="475"/>
                    <a:pt x="56" y="475"/>
                  </a:cubicBezTo>
                  <a:cubicBezTo>
                    <a:pt x="74" y="475"/>
                    <a:pt x="102" y="475"/>
                    <a:pt x="120" y="479"/>
                  </a:cubicBezTo>
                  <a:cubicBezTo>
                    <a:pt x="120" y="471"/>
                    <a:pt x="120" y="464"/>
                    <a:pt x="120" y="457"/>
                  </a:cubicBezTo>
                  <a:cubicBezTo>
                    <a:pt x="96" y="455"/>
                    <a:pt x="87" y="437"/>
                    <a:pt x="87" y="425"/>
                  </a:cubicBezTo>
                  <a:cubicBezTo>
                    <a:pt x="87" y="417"/>
                    <a:pt x="89" y="415"/>
                    <a:pt x="93" y="407"/>
                  </a:cubicBezTo>
                  <a:cubicBezTo>
                    <a:pt x="117" y="358"/>
                    <a:pt x="141" y="310"/>
                    <a:pt x="165" y="261"/>
                  </a:cubicBezTo>
                  <a:cubicBezTo>
                    <a:pt x="191" y="316"/>
                    <a:pt x="218" y="371"/>
                    <a:pt x="244" y="427"/>
                  </a:cubicBezTo>
                  <a:cubicBezTo>
                    <a:pt x="246" y="431"/>
                    <a:pt x="247" y="433"/>
                    <a:pt x="247" y="435"/>
                  </a:cubicBezTo>
                  <a:cubicBezTo>
                    <a:pt x="247" y="443"/>
                    <a:pt x="235" y="455"/>
                    <a:pt x="214" y="457"/>
                  </a:cubicBezTo>
                  <a:cubicBezTo>
                    <a:pt x="214" y="464"/>
                    <a:pt x="214" y="471"/>
                    <a:pt x="214" y="479"/>
                  </a:cubicBezTo>
                  <a:cubicBezTo>
                    <a:pt x="233" y="475"/>
                    <a:pt x="269" y="475"/>
                    <a:pt x="289" y="475"/>
                  </a:cubicBezTo>
                  <a:cubicBezTo>
                    <a:pt x="309" y="475"/>
                    <a:pt x="333" y="477"/>
                    <a:pt x="353" y="479"/>
                  </a:cubicBezTo>
                  <a:cubicBezTo>
                    <a:pt x="353" y="471"/>
                    <a:pt x="353" y="464"/>
                    <a:pt x="353" y="457"/>
                  </a:cubicBezTo>
                  <a:cubicBezTo>
                    <a:pt x="351" y="457"/>
                    <a:pt x="348" y="457"/>
                    <a:pt x="345" y="457"/>
                  </a:cubicBezTo>
                  <a:cubicBezTo>
                    <a:pt x="317" y="457"/>
                    <a:pt x="307" y="453"/>
                    <a:pt x="297" y="431"/>
                  </a:cubicBezTo>
                  <a:cubicBezTo>
                    <a:pt x="261" y="356"/>
                    <a:pt x="225" y="282"/>
                    <a:pt x="189" y="2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8" name=""/>
            <p:cNvSpPr/>
            <p:nvPr/>
          </p:nvSpPr>
          <p:spPr>
            <a:xfrm>
              <a:off x="2324880" y="2539800"/>
              <a:ext cx="47160" cy="13320"/>
            </a:xfrm>
            <a:custGeom>
              <a:avLst/>
              <a:gdLst/>
              <a:ahLst/>
              <a:rect l="l" t="t" r="r" b="b"/>
              <a:pathLst>
                <a:path w="134" h="40">
                  <a:moveTo>
                    <a:pt x="0" y="0"/>
                  </a:moveTo>
                  <a:cubicBezTo>
                    <a:pt x="45" y="0"/>
                    <a:pt x="89" y="0"/>
                    <a:pt x="134" y="0"/>
                  </a:cubicBezTo>
                  <a:cubicBezTo>
                    <a:pt x="134" y="13"/>
                    <a:pt x="134" y="27"/>
                    <a:pt x="134" y="40"/>
                  </a:cubicBezTo>
                  <a:cubicBezTo>
                    <a:pt x="89" y="40"/>
                    <a:pt x="45" y="40"/>
                    <a:pt x="0" y="40"/>
                  </a:cubicBezTo>
                  <a:cubicBezTo>
                    <a:pt x="0" y="27"/>
                    <a:pt x="0" y="13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59" name=""/>
            <p:cNvSpPr/>
            <p:nvPr/>
          </p:nvSpPr>
          <p:spPr>
            <a:xfrm>
              <a:off x="2393640" y="2424240"/>
              <a:ext cx="109800" cy="181080"/>
            </a:xfrm>
            <a:custGeom>
              <a:avLst/>
              <a:gdLst/>
              <a:ahLst/>
              <a:rect l="l" t="t" r="r" b="b"/>
              <a:pathLst>
                <a:path w="308" h="506">
                  <a:moveTo>
                    <a:pt x="0" y="253"/>
                  </a:moveTo>
                  <a:cubicBezTo>
                    <a:pt x="0" y="397"/>
                    <a:pt x="81" y="506"/>
                    <a:pt x="176" y="506"/>
                  </a:cubicBezTo>
                  <a:cubicBezTo>
                    <a:pt x="258" y="506"/>
                    <a:pt x="308" y="411"/>
                    <a:pt x="308" y="329"/>
                  </a:cubicBezTo>
                  <a:cubicBezTo>
                    <a:pt x="308" y="321"/>
                    <a:pt x="308" y="317"/>
                    <a:pt x="301" y="317"/>
                  </a:cubicBezTo>
                  <a:cubicBezTo>
                    <a:pt x="295" y="317"/>
                    <a:pt x="295" y="321"/>
                    <a:pt x="295" y="329"/>
                  </a:cubicBezTo>
                  <a:cubicBezTo>
                    <a:pt x="291" y="429"/>
                    <a:pt x="236" y="485"/>
                    <a:pt x="182" y="485"/>
                  </a:cubicBezTo>
                  <a:cubicBezTo>
                    <a:pt x="151" y="485"/>
                    <a:pt x="52" y="461"/>
                    <a:pt x="52" y="253"/>
                  </a:cubicBezTo>
                  <a:cubicBezTo>
                    <a:pt x="52" y="44"/>
                    <a:pt x="150" y="22"/>
                    <a:pt x="182" y="22"/>
                  </a:cubicBezTo>
                  <a:cubicBezTo>
                    <a:pt x="236" y="22"/>
                    <a:pt x="281" y="84"/>
                    <a:pt x="291" y="187"/>
                  </a:cubicBezTo>
                  <a:cubicBezTo>
                    <a:pt x="292" y="195"/>
                    <a:pt x="292" y="197"/>
                    <a:pt x="300" y="197"/>
                  </a:cubicBezTo>
                  <a:cubicBezTo>
                    <a:pt x="308" y="197"/>
                    <a:pt x="308" y="195"/>
                    <a:pt x="308" y="181"/>
                  </a:cubicBezTo>
                  <a:cubicBezTo>
                    <a:pt x="308" y="126"/>
                    <a:pt x="308" y="71"/>
                    <a:pt x="308" y="16"/>
                  </a:cubicBezTo>
                  <a:cubicBezTo>
                    <a:pt x="308" y="4"/>
                    <a:pt x="308" y="0"/>
                    <a:pt x="302" y="0"/>
                  </a:cubicBezTo>
                  <a:cubicBezTo>
                    <a:pt x="300" y="0"/>
                    <a:pt x="298" y="0"/>
                    <a:pt x="294" y="8"/>
                  </a:cubicBezTo>
                  <a:cubicBezTo>
                    <a:pt x="285" y="25"/>
                    <a:pt x="277" y="42"/>
                    <a:pt x="268" y="60"/>
                  </a:cubicBezTo>
                  <a:cubicBezTo>
                    <a:pt x="249" y="34"/>
                    <a:pt x="225" y="0"/>
                    <a:pt x="176" y="0"/>
                  </a:cubicBezTo>
                  <a:cubicBezTo>
                    <a:pt x="81" y="0"/>
                    <a:pt x="0" y="110"/>
                    <a:pt x="0" y="2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0" name=""/>
            <p:cNvSpPr/>
            <p:nvPr/>
          </p:nvSpPr>
          <p:spPr>
            <a:xfrm>
              <a:off x="2524680" y="2424240"/>
              <a:ext cx="120240" cy="181080"/>
            </a:xfrm>
            <a:custGeom>
              <a:avLst/>
              <a:gdLst/>
              <a:ahLst/>
              <a:rect l="l" t="t" r="r" b="b"/>
              <a:pathLst>
                <a:path w="337" h="506">
                  <a:moveTo>
                    <a:pt x="337" y="255"/>
                  </a:moveTo>
                  <a:cubicBezTo>
                    <a:pt x="337" y="112"/>
                    <a:pt x="261" y="0"/>
                    <a:pt x="168" y="0"/>
                  </a:cubicBezTo>
                  <a:cubicBezTo>
                    <a:pt x="78" y="0"/>
                    <a:pt x="0" y="112"/>
                    <a:pt x="0" y="255"/>
                  </a:cubicBezTo>
                  <a:cubicBezTo>
                    <a:pt x="0" y="399"/>
                    <a:pt x="78" y="506"/>
                    <a:pt x="168" y="506"/>
                  </a:cubicBezTo>
                  <a:cubicBezTo>
                    <a:pt x="261" y="506"/>
                    <a:pt x="337" y="397"/>
                    <a:pt x="337" y="255"/>
                  </a:cubicBezTo>
                  <a:moveTo>
                    <a:pt x="168" y="489"/>
                  </a:moveTo>
                  <a:cubicBezTo>
                    <a:pt x="121" y="489"/>
                    <a:pt x="53" y="427"/>
                    <a:pt x="53" y="245"/>
                  </a:cubicBezTo>
                  <a:cubicBezTo>
                    <a:pt x="53" y="64"/>
                    <a:pt x="127" y="16"/>
                    <a:pt x="168" y="16"/>
                  </a:cubicBezTo>
                  <a:cubicBezTo>
                    <a:pt x="213" y="16"/>
                    <a:pt x="285" y="66"/>
                    <a:pt x="285" y="245"/>
                  </a:cubicBezTo>
                  <a:cubicBezTo>
                    <a:pt x="285" y="431"/>
                    <a:pt x="216" y="489"/>
                    <a:pt x="168" y="48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1" name=""/>
            <p:cNvSpPr/>
            <p:nvPr/>
          </p:nvSpPr>
          <p:spPr>
            <a:xfrm>
              <a:off x="2654640" y="2429280"/>
              <a:ext cx="128520" cy="176040"/>
            </a:xfrm>
            <a:custGeom>
              <a:avLst/>
              <a:gdLst/>
              <a:ahLst/>
              <a:rect l="l" t="t" r="r" b="b"/>
              <a:pathLst>
                <a:path w="360" h="492">
                  <a:moveTo>
                    <a:pt x="304" y="70"/>
                  </a:moveTo>
                  <a:cubicBezTo>
                    <a:pt x="311" y="44"/>
                    <a:pt x="325" y="24"/>
                    <a:pt x="360" y="22"/>
                  </a:cubicBezTo>
                  <a:cubicBezTo>
                    <a:pt x="360" y="14"/>
                    <a:pt x="360" y="7"/>
                    <a:pt x="360" y="0"/>
                  </a:cubicBezTo>
                  <a:cubicBezTo>
                    <a:pt x="344" y="2"/>
                    <a:pt x="324" y="2"/>
                    <a:pt x="311" y="2"/>
                  </a:cubicBezTo>
                  <a:cubicBezTo>
                    <a:pt x="295" y="2"/>
                    <a:pt x="266" y="2"/>
                    <a:pt x="253" y="0"/>
                  </a:cubicBezTo>
                  <a:cubicBezTo>
                    <a:pt x="253" y="7"/>
                    <a:pt x="253" y="14"/>
                    <a:pt x="253" y="22"/>
                  </a:cubicBezTo>
                  <a:cubicBezTo>
                    <a:pt x="279" y="24"/>
                    <a:pt x="289" y="42"/>
                    <a:pt x="289" y="58"/>
                  </a:cubicBezTo>
                  <a:cubicBezTo>
                    <a:pt x="289" y="64"/>
                    <a:pt x="288" y="68"/>
                    <a:pt x="288" y="72"/>
                  </a:cubicBezTo>
                  <a:cubicBezTo>
                    <a:pt x="257" y="184"/>
                    <a:pt x="226" y="296"/>
                    <a:pt x="194" y="409"/>
                  </a:cubicBezTo>
                  <a:cubicBezTo>
                    <a:pt x="162" y="291"/>
                    <a:pt x="130" y="173"/>
                    <a:pt x="98" y="56"/>
                  </a:cubicBezTo>
                  <a:cubicBezTo>
                    <a:pt x="95" y="46"/>
                    <a:pt x="95" y="44"/>
                    <a:pt x="95" y="42"/>
                  </a:cubicBezTo>
                  <a:cubicBezTo>
                    <a:pt x="95" y="22"/>
                    <a:pt x="124" y="22"/>
                    <a:pt x="137" y="22"/>
                  </a:cubicBezTo>
                  <a:cubicBezTo>
                    <a:pt x="137" y="14"/>
                    <a:pt x="137" y="7"/>
                    <a:pt x="137" y="0"/>
                  </a:cubicBezTo>
                  <a:cubicBezTo>
                    <a:pt x="118" y="2"/>
                    <a:pt x="84" y="2"/>
                    <a:pt x="65" y="2"/>
                  </a:cubicBezTo>
                  <a:cubicBezTo>
                    <a:pt x="40" y="2"/>
                    <a:pt x="19" y="2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33" y="22"/>
                    <a:pt x="42" y="22"/>
                    <a:pt x="49" y="50"/>
                  </a:cubicBezTo>
                  <a:cubicBezTo>
                    <a:pt x="88" y="193"/>
                    <a:pt x="128" y="336"/>
                    <a:pt x="167" y="479"/>
                  </a:cubicBezTo>
                  <a:cubicBezTo>
                    <a:pt x="170" y="490"/>
                    <a:pt x="173" y="492"/>
                    <a:pt x="180" y="492"/>
                  </a:cubicBezTo>
                  <a:cubicBezTo>
                    <a:pt x="189" y="492"/>
                    <a:pt x="189" y="488"/>
                    <a:pt x="191" y="480"/>
                  </a:cubicBezTo>
                  <a:cubicBezTo>
                    <a:pt x="229" y="344"/>
                    <a:pt x="266" y="207"/>
                    <a:pt x="304" y="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2" name=""/>
            <p:cNvSpPr/>
            <p:nvPr/>
          </p:nvSpPr>
          <p:spPr>
            <a:xfrm>
              <a:off x="2793600" y="2430000"/>
              <a:ext cx="111600" cy="170640"/>
            </a:xfrm>
            <a:custGeom>
              <a:avLst/>
              <a:gdLst/>
              <a:ahLst/>
              <a:rect l="l" t="t" r="r" b="b"/>
              <a:pathLst>
                <a:path w="313" h="477">
                  <a:moveTo>
                    <a:pt x="53" y="421"/>
                  </a:moveTo>
                  <a:cubicBezTo>
                    <a:pt x="53" y="447"/>
                    <a:pt x="51" y="455"/>
                    <a:pt x="13" y="455"/>
                  </a:cubicBezTo>
                  <a:cubicBezTo>
                    <a:pt x="8" y="455"/>
                    <a:pt x="4" y="455"/>
                    <a:pt x="0" y="455"/>
                  </a:cubicBezTo>
                  <a:cubicBezTo>
                    <a:pt x="0" y="462"/>
                    <a:pt x="0" y="469"/>
                    <a:pt x="0" y="477"/>
                  </a:cubicBezTo>
                  <a:cubicBezTo>
                    <a:pt x="97" y="477"/>
                    <a:pt x="194" y="477"/>
                    <a:pt x="292" y="477"/>
                  </a:cubicBezTo>
                  <a:cubicBezTo>
                    <a:pt x="299" y="416"/>
                    <a:pt x="306" y="356"/>
                    <a:pt x="313" y="295"/>
                  </a:cubicBezTo>
                  <a:cubicBezTo>
                    <a:pt x="309" y="295"/>
                    <a:pt x="305" y="295"/>
                    <a:pt x="300" y="295"/>
                  </a:cubicBezTo>
                  <a:cubicBezTo>
                    <a:pt x="287" y="403"/>
                    <a:pt x="276" y="455"/>
                    <a:pt x="189" y="455"/>
                  </a:cubicBezTo>
                  <a:cubicBezTo>
                    <a:pt x="167" y="455"/>
                    <a:pt x="144" y="455"/>
                    <a:pt x="122" y="455"/>
                  </a:cubicBezTo>
                  <a:cubicBezTo>
                    <a:pt x="99" y="455"/>
                    <a:pt x="97" y="449"/>
                    <a:pt x="97" y="427"/>
                  </a:cubicBezTo>
                  <a:cubicBezTo>
                    <a:pt x="97" y="364"/>
                    <a:pt x="97" y="302"/>
                    <a:pt x="97" y="239"/>
                  </a:cubicBezTo>
                  <a:cubicBezTo>
                    <a:pt x="112" y="239"/>
                    <a:pt x="127" y="239"/>
                    <a:pt x="142" y="239"/>
                  </a:cubicBezTo>
                  <a:cubicBezTo>
                    <a:pt x="192" y="239"/>
                    <a:pt x="197" y="261"/>
                    <a:pt x="197" y="321"/>
                  </a:cubicBezTo>
                  <a:cubicBezTo>
                    <a:pt x="201" y="321"/>
                    <a:pt x="205" y="321"/>
                    <a:pt x="210" y="321"/>
                  </a:cubicBezTo>
                  <a:cubicBezTo>
                    <a:pt x="210" y="259"/>
                    <a:pt x="210" y="197"/>
                    <a:pt x="210" y="135"/>
                  </a:cubicBezTo>
                  <a:cubicBezTo>
                    <a:pt x="205" y="135"/>
                    <a:pt x="201" y="135"/>
                    <a:pt x="197" y="135"/>
                  </a:cubicBezTo>
                  <a:cubicBezTo>
                    <a:pt x="197" y="197"/>
                    <a:pt x="192" y="217"/>
                    <a:pt x="142" y="217"/>
                  </a:cubicBezTo>
                  <a:cubicBezTo>
                    <a:pt x="127" y="217"/>
                    <a:pt x="112" y="217"/>
                    <a:pt x="97" y="217"/>
                  </a:cubicBezTo>
                  <a:cubicBezTo>
                    <a:pt x="97" y="161"/>
                    <a:pt x="97" y="106"/>
                    <a:pt x="97" y="50"/>
                  </a:cubicBezTo>
                  <a:cubicBezTo>
                    <a:pt x="97" y="28"/>
                    <a:pt x="99" y="22"/>
                    <a:pt x="122" y="22"/>
                  </a:cubicBezTo>
                  <a:cubicBezTo>
                    <a:pt x="143" y="22"/>
                    <a:pt x="165" y="22"/>
                    <a:pt x="187" y="22"/>
                  </a:cubicBezTo>
                  <a:cubicBezTo>
                    <a:pt x="264" y="22"/>
                    <a:pt x="279" y="62"/>
                    <a:pt x="286" y="157"/>
                  </a:cubicBezTo>
                  <a:cubicBezTo>
                    <a:pt x="290" y="157"/>
                    <a:pt x="294" y="157"/>
                    <a:pt x="299" y="157"/>
                  </a:cubicBezTo>
                  <a:cubicBezTo>
                    <a:pt x="294" y="105"/>
                    <a:pt x="289" y="52"/>
                    <a:pt x="284" y="0"/>
                  </a:cubicBezTo>
                  <a:cubicBezTo>
                    <a:pt x="189" y="0"/>
                    <a:pt x="95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4" y="22"/>
                    <a:pt x="8" y="22"/>
                    <a:pt x="13" y="22"/>
                  </a:cubicBezTo>
                  <a:cubicBezTo>
                    <a:pt x="51" y="22"/>
                    <a:pt x="53" y="30"/>
                    <a:pt x="53" y="56"/>
                  </a:cubicBezTo>
                  <a:cubicBezTo>
                    <a:pt x="53" y="177"/>
                    <a:pt x="53" y="299"/>
                    <a:pt x="53" y="4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3" name=""/>
            <p:cNvSpPr/>
            <p:nvPr/>
          </p:nvSpPr>
          <p:spPr>
            <a:xfrm>
              <a:off x="2917800" y="2429280"/>
              <a:ext cx="125640" cy="176040"/>
            </a:xfrm>
            <a:custGeom>
              <a:avLst/>
              <a:gdLst/>
              <a:ahLst/>
              <a:rect l="l" t="t" r="r" b="b"/>
              <a:pathLst>
                <a:path w="352" h="492">
                  <a:moveTo>
                    <a:pt x="96" y="231"/>
                  </a:moveTo>
                  <a:cubicBezTo>
                    <a:pt x="96" y="171"/>
                    <a:pt x="96" y="110"/>
                    <a:pt x="96" y="50"/>
                  </a:cubicBezTo>
                  <a:cubicBezTo>
                    <a:pt x="96" y="34"/>
                    <a:pt x="96" y="26"/>
                    <a:pt x="106" y="24"/>
                  </a:cubicBezTo>
                  <a:cubicBezTo>
                    <a:pt x="112" y="22"/>
                    <a:pt x="126" y="22"/>
                    <a:pt x="136" y="22"/>
                  </a:cubicBezTo>
                  <a:cubicBezTo>
                    <a:pt x="182" y="22"/>
                    <a:pt x="239" y="26"/>
                    <a:pt x="239" y="126"/>
                  </a:cubicBezTo>
                  <a:cubicBezTo>
                    <a:pt x="239" y="175"/>
                    <a:pt x="227" y="231"/>
                    <a:pt x="152" y="231"/>
                  </a:cubicBezTo>
                  <a:cubicBezTo>
                    <a:pt x="134" y="231"/>
                    <a:pt x="115" y="231"/>
                    <a:pt x="96" y="231"/>
                  </a:cubicBezTo>
                  <a:moveTo>
                    <a:pt x="203" y="239"/>
                  </a:moveTo>
                  <a:cubicBezTo>
                    <a:pt x="251" y="223"/>
                    <a:pt x="290" y="181"/>
                    <a:pt x="290" y="126"/>
                  </a:cubicBezTo>
                  <a:cubicBezTo>
                    <a:pt x="290" y="60"/>
                    <a:pt x="233" y="0"/>
                    <a:pt x="159" y="0"/>
                  </a:cubicBezTo>
                  <a:cubicBezTo>
                    <a:pt x="106" y="0"/>
                    <a:pt x="53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4" y="22"/>
                    <a:pt x="8" y="22"/>
                    <a:pt x="13" y="22"/>
                  </a:cubicBezTo>
                  <a:cubicBezTo>
                    <a:pt x="52" y="22"/>
                    <a:pt x="52" y="30"/>
                    <a:pt x="52" y="56"/>
                  </a:cubicBezTo>
                  <a:cubicBezTo>
                    <a:pt x="52" y="178"/>
                    <a:pt x="52" y="300"/>
                    <a:pt x="52" y="423"/>
                  </a:cubicBezTo>
                  <a:cubicBezTo>
                    <a:pt x="52" y="449"/>
                    <a:pt x="52" y="457"/>
                    <a:pt x="13" y="457"/>
                  </a:cubicBezTo>
                  <a:cubicBezTo>
                    <a:pt x="8" y="457"/>
                    <a:pt x="4" y="457"/>
                    <a:pt x="0" y="457"/>
                  </a:cubicBezTo>
                  <a:cubicBezTo>
                    <a:pt x="0" y="464"/>
                    <a:pt x="0" y="471"/>
                    <a:pt x="0" y="479"/>
                  </a:cubicBezTo>
                  <a:cubicBezTo>
                    <a:pt x="18" y="475"/>
                    <a:pt x="55" y="475"/>
                    <a:pt x="75" y="475"/>
                  </a:cubicBezTo>
                  <a:cubicBezTo>
                    <a:pt x="94" y="475"/>
                    <a:pt x="129" y="475"/>
                    <a:pt x="148" y="479"/>
                  </a:cubicBezTo>
                  <a:cubicBezTo>
                    <a:pt x="148" y="471"/>
                    <a:pt x="148" y="464"/>
                    <a:pt x="148" y="457"/>
                  </a:cubicBezTo>
                  <a:cubicBezTo>
                    <a:pt x="144" y="457"/>
                    <a:pt x="139" y="457"/>
                    <a:pt x="135" y="457"/>
                  </a:cubicBezTo>
                  <a:cubicBezTo>
                    <a:pt x="96" y="457"/>
                    <a:pt x="96" y="449"/>
                    <a:pt x="96" y="423"/>
                  </a:cubicBezTo>
                  <a:cubicBezTo>
                    <a:pt x="96" y="364"/>
                    <a:pt x="96" y="306"/>
                    <a:pt x="96" y="247"/>
                  </a:cubicBezTo>
                  <a:cubicBezTo>
                    <a:pt x="115" y="247"/>
                    <a:pt x="135" y="247"/>
                    <a:pt x="154" y="247"/>
                  </a:cubicBezTo>
                  <a:cubicBezTo>
                    <a:pt x="162" y="247"/>
                    <a:pt x="182" y="247"/>
                    <a:pt x="201" y="271"/>
                  </a:cubicBezTo>
                  <a:cubicBezTo>
                    <a:pt x="220" y="295"/>
                    <a:pt x="220" y="317"/>
                    <a:pt x="220" y="363"/>
                  </a:cubicBezTo>
                  <a:cubicBezTo>
                    <a:pt x="220" y="409"/>
                    <a:pt x="220" y="437"/>
                    <a:pt x="241" y="463"/>
                  </a:cubicBezTo>
                  <a:cubicBezTo>
                    <a:pt x="262" y="488"/>
                    <a:pt x="289" y="492"/>
                    <a:pt x="305" y="492"/>
                  </a:cubicBezTo>
                  <a:cubicBezTo>
                    <a:pt x="344" y="492"/>
                    <a:pt x="352" y="435"/>
                    <a:pt x="352" y="417"/>
                  </a:cubicBezTo>
                  <a:cubicBezTo>
                    <a:pt x="352" y="413"/>
                    <a:pt x="352" y="405"/>
                    <a:pt x="346" y="405"/>
                  </a:cubicBezTo>
                  <a:cubicBezTo>
                    <a:pt x="341" y="405"/>
                    <a:pt x="341" y="411"/>
                    <a:pt x="339" y="415"/>
                  </a:cubicBezTo>
                  <a:cubicBezTo>
                    <a:pt x="336" y="465"/>
                    <a:pt x="319" y="479"/>
                    <a:pt x="306" y="479"/>
                  </a:cubicBezTo>
                  <a:cubicBezTo>
                    <a:pt x="282" y="479"/>
                    <a:pt x="277" y="443"/>
                    <a:pt x="270" y="377"/>
                  </a:cubicBezTo>
                  <a:cubicBezTo>
                    <a:pt x="268" y="358"/>
                    <a:pt x="266" y="340"/>
                    <a:pt x="264" y="321"/>
                  </a:cubicBezTo>
                  <a:cubicBezTo>
                    <a:pt x="254" y="277"/>
                    <a:pt x="230" y="253"/>
                    <a:pt x="203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4" name=""/>
            <p:cNvSpPr/>
            <p:nvPr/>
          </p:nvSpPr>
          <p:spPr>
            <a:xfrm>
              <a:off x="3106080" y="2508840"/>
              <a:ext cx="120240" cy="57960"/>
            </a:xfrm>
            <a:custGeom>
              <a:avLst/>
              <a:gdLst/>
              <a:ahLst/>
              <a:rect l="l" t="t" r="r" b="b"/>
              <a:pathLst>
                <a:path w="337" h="164">
                  <a:moveTo>
                    <a:pt x="320" y="28"/>
                  </a:moveTo>
                  <a:cubicBezTo>
                    <a:pt x="327" y="28"/>
                    <a:pt x="337" y="28"/>
                    <a:pt x="337" y="14"/>
                  </a:cubicBezTo>
                  <a:cubicBezTo>
                    <a:pt x="337" y="0"/>
                    <a:pt x="327" y="0"/>
                    <a:pt x="320" y="0"/>
                  </a:cubicBezTo>
                  <a:cubicBezTo>
                    <a:pt x="219" y="0"/>
                    <a:pt x="118" y="0"/>
                    <a:pt x="18" y="0"/>
                  </a:cubicBezTo>
                  <a:cubicBezTo>
                    <a:pt x="10" y="0"/>
                    <a:pt x="0" y="0"/>
                    <a:pt x="0" y="14"/>
                  </a:cubicBezTo>
                  <a:cubicBezTo>
                    <a:pt x="0" y="28"/>
                    <a:pt x="10" y="28"/>
                    <a:pt x="18" y="28"/>
                  </a:cubicBezTo>
                  <a:cubicBezTo>
                    <a:pt x="118" y="28"/>
                    <a:pt x="219" y="28"/>
                    <a:pt x="320" y="28"/>
                  </a:cubicBezTo>
                  <a:moveTo>
                    <a:pt x="320" y="164"/>
                  </a:moveTo>
                  <a:cubicBezTo>
                    <a:pt x="327" y="164"/>
                    <a:pt x="337" y="164"/>
                    <a:pt x="337" y="150"/>
                  </a:cubicBezTo>
                  <a:cubicBezTo>
                    <a:pt x="337" y="136"/>
                    <a:pt x="327" y="136"/>
                    <a:pt x="320" y="136"/>
                  </a:cubicBezTo>
                  <a:cubicBezTo>
                    <a:pt x="219" y="136"/>
                    <a:pt x="118" y="136"/>
                    <a:pt x="18" y="136"/>
                  </a:cubicBezTo>
                  <a:cubicBezTo>
                    <a:pt x="10" y="136"/>
                    <a:pt x="0" y="136"/>
                    <a:pt x="0" y="150"/>
                  </a:cubicBezTo>
                  <a:cubicBezTo>
                    <a:pt x="0" y="164"/>
                    <a:pt x="10" y="164"/>
                    <a:pt x="18" y="164"/>
                  </a:cubicBezTo>
                  <a:cubicBezTo>
                    <a:pt x="118" y="164"/>
                    <a:pt x="219" y="164"/>
                    <a:pt x="320" y="1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5" name=""/>
            <p:cNvSpPr/>
            <p:nvPr/>
          </p:nvSpPr>
          <p:spPr>
            <a:xfrm>
              <a:off x="3301200" y="2412720"/>
              <a:ext cx="63360" cy="250200"/>
            </a:xfrm>
            <a:custGeom>
              <a:avLst/>
              <a:gdLst/>
              <a:ahLst/>
              <a:rect l="l" t="t" r="r" b="b"/>
              <a:pathLst>
                <a:path w="179" h="698">
                  <a:moveTo>
                    <a:pt x="107" y="94"/>
                  </a:moveTo>
                  <a:cubicBezTo>
                    <a:pt x="107" y="66"/>
                    <a:pt x="120" y="20"/>
                    <a:pt x="174" y="16"/>
                  </a:cubicBezTo>
                  <a:cubicBezTo>
                    <a:pt x="177" y="14"/>
                    <a:pt x="179" y="12"/>
                    <a:pt x="179" y="8"/>
                  </a:cubicBezTo>
                  <a:cubicBezTo>
                    <a:pt x="179" y="0"/>
                    <a:pt x="174" y="0"/>
                    <a:pt x="170" y="0"/>
                  </a:cubicBezTo>
                  <a:cubicBezTo>
                    <a:pt x="118" y="0"/>
                    <a:pt x="72" y="36"/>
                    <a:pt x="72" y="88"/>
                  </a:cubicBezTo>
                  <a:cubicBezTo>
                    <a:pt x="72" y="141"/>
                    <a:pt x="72" y="194"/>
                    <a:pt x="72" y="247"/>
                  </a:cubicBezTo>
                  <a:cubicBezTo>
                    <a:pt x="72" y="273"/>
                    <a:pt x="72" y="295"/>
                    <a:pt x="52" y="319"/>
                  </a:cubicBezTo>
                  <a:cubicBezTo>
                    <a:pt x="35" y="339"/>
                    <a:pt x="15" y="341"/>
                    <a:pt x="5" y="341"/>
                  </a:cubicBezTo>
                  <a:cubicBezTo>
                    <a:pt x="2" y="341"/>
                    <a:pt x="0" y="345"/>
                    <a:pt x="0" y="349"/>
                  </a:cubicBezTo>
                  <a:cubicBezTo>
                    <a:pt x="0" y="355"/>
                    <a:pt x="3" y="355"/>
                    <a:pt x="8" y="357"/>
                  </a:cubicBezTo>
                  <a:cubicBezTo>
                    <a:pt x="41" y="359"/>
                    <a:pt x="65" y="385"/>
                    <a:pt x="71" y="419"/>
                  </a:cubicBezTo>
                  <a:cubicBezTo>
                    <a:pt x="72" y="427"/>
                    <a:pt x="72" y="429"/>
                    <a:pt x="72" y="453"/>
                  </a:cubicBezTo>
                  <a:cubicBezTo>
                    <a:pt x="72" y="499"/>
                    <a:pt x="72" y="544"/>
                    <a:pt x="72" y="590"/>
                  </a:cubicBezTo>
                  <a:cubicBezTo>
                    <a:pt x="72" y="620"/>
                    <a:pt x="72" y="642"/>
                    <a:pt x="97" y="670"/>
                  </a:cubicBezTo>
                  <a:cubicBezTo>
                    <a:pt x="117" y="690"/>
                    <a:pt x="150" y="698"/>
                    <a:pt x="170" y="698"/>
                  </a:cubicBezTo>
                  <a:cubicBezTo>
                    <a:pt x="174" y="698"/>
                    <a:pt x="179" y="698"/>
                    <a:pt x="179" y="690"/>
                  </a:cubicBezTo>
                  <a:cubicBezTo>
                    <a:pt x="179" y="684"/>
                    <a:pt x="176" y="684"/>
                    <a:pt x="172" y="682"/>
                  </a:cubicBezTo>
                  <a:cubicBezTo>
                    <a:pt x="140" y="680"/>
                    <a:pt x="114" y="658"/>
                    <a:pt x="108" y="622"/>
                  </a:cubicBezTo>
                  <a:cubicBezTo>
                    <a:pt x="107" y="616"/>
                    <a:pt x="107" y="614"/>
                    <a:pt x="107" y="588"/>
                  </a:cubicBezTo>
                  <a:cubicBezTo>
                    <a:pt x="107" y="540"/>
                    <a:pt x="107" y="491"/>
                    <a:pt x="107" y="443"/>
                  </a:cubicBezTo>
                  <a:cubicBezTo>
                    <a:pt x="107" y="411"/>
                    <a:pt x="103" y="399"/>
                    <a:pt x="87" y="377"/>
                  </a:cubicBezTo>
                  <a:cubicBezTo>
                    <a:pt x="75" y="361"/>
                    <a:pt x="61" y="355"/>
                    <a:pt x="46" y="349"/>
                  </a:cubicBezTo>
                  <a:cubicBezTo>
                    <a:pt x="88" y="333"/>
                    <a:pt x="107" y="301"/>
                    <a:pt x="107" y="261"/>
                  </a:cubicBezTo>
                  <a:cubicBezTo>
                    <a:pt x="107" y="205"/>
                    <a:pt x="107" y="150"/>
                    <a:pt x="107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6" name=""/>
            <p:cNvSpPr/>
            <p:nvPr/>
          </p:nvSpPr>
          <p:spPr>
            <a:xfrm>
              <a:off x="3399120" y="2412720"/>
              <a:ext cx="39240" cy="250200"/>
            </a:xfrm>
            <a:custGeom>
              <a:avLst/>
              <a:gdLst/>
              <a:ahLst/>
              <a:rect l="l" t="t" r="r" b="b"/>
              <a:pathLst>
                <a:path w="112" h="698">
                  <a:moveTo>
                    <a:pt x="110" y="26"/>
                  </a:moveTo>
                  <a:cubicBezTo>
                    <a:pt x="112" y="18"/>
                    <a:pt x="112" y="18"/>
                    <a:pt x="112" y="14"/>
                  </a:cubicBezTo>
                  <a:cubicBezTo>
                    <a:pt x="112" y="6"/>
                    <a:pt x="108" y="0"/>
                    <a:pt x="102" y="0"/>
                  </a:cubicBezTo>
                  <a:cubicBezTo>
                    <a:pt x="98" y="0"/>
                    <a:pt x="94" y="4"/>
                    <a:pt x="91" y="16"/>
                  </a:cubicBezTo>
                  <a:cubicBezTo>
                    <a:pt x="61" y="123"/>
                    <a:pt x="31" y="230"/>
                    <a:pt x="2" y="337"/>
                  </a:cubicBezTo>
                  <a:cubicBezTo>
                    <a:pt x="2" y="341"/>
                    <a:pt x="0" y="345"/>
                    <a:pt x="0" y="349"/>
                  </a:cubicBezTo>
                  <a:cubicBezTo>
                    <a:pt x="0" y="351"/>
                    <a:pt x="0" y="353"/>
                    <a:pt x="2" y="361"/>
                  </a:cubicBezTo>
                  <a:cubicBezTo>
                    <a:pt x="31" y="468"/>
                    <a:pt x="61" y="575"/>
                    <a:pt x="91" y="682"/>
                  </a:cubicBezTo>
                  <a:cubicBezTo>
                    <a:pt x="92" y="688"/>
                    <a:pt x="95" y="698"/>
                    <a:pt x="102" y="698"/>
                  </a:cubicBezTo>
                  <a:cubicBezTo>
                    <a:pt x="108" y="698"/>
                    <a:pt x="112" y="692"/>
                    <a:pt x="112" y="684"/>
                  </a:cubicBezTo>
                  <a:cubicBezTo>
                    <a:pt x="112" y="682"/>
                    <a:pt x="112" y="680"/>
                    <a:pt x="110" y="672"/>
                  </a:cubicBezTo>
                  <a:cubicBezTo>
                    <a:pt x="80" y="564"/>
                    <a:pt x="50" y="457"/>
                    <a:pt x="20" y="349"/>
                  </a:cubicBezTo>
                  <a:cubicBezTo>
                    <a:pt x="50" y="241"/>
                    <a:pt x="80" y="134"/>
                    <a:pt x="110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7" name=""/>
            <p:cNvSpPr/>
            <p:nvPr/>
          </p:nvSpPr>
          <p:spPr>
            <a:xfrm>
              <a:off x="3458880" y="2424240"/>
              <a:ext cx="128160" cy="181080"/>
            </a:xfrm>
            <a:custGeom>
              <a:avLst/>
              <a:gdLst/>
              <a:ahLst/>
              <a:rect l="l" t="t" r="r" b="b"/>
              <a:pathLst>
                <a:path w="359" h="506">
                  <a:moveTo>
                    <a:pt x="359" y="6"/>
                  </a:moveTo>
                  <a:cubicBezTo>
                    <a:pt x="359" y="4"/>
                    <a:pt x="358" y="0"/>
                    <a:pt x="353" y="0"/>
                  </a:cubicBezTo>
                  <a:cubicBezTo>
                    <a:pt x="352" y="0"/>
                    <a:pt x="351" y="0"/>
                    <a:pt x="346" y="8"/>
                  </a:cubicBezTo>
                  <a:cubicBezTo>
                    <a:pt x="334" y="26"/>
                    <a:pt x="322" y="44"/>
                    <a:pt x="310" y="62"/>
                  </a:cubicBezTo>
                  <a:cubicBezTo>
                    <a:pt x="306" y="52"/>
                    <a:pt x="283" y="0"/>
                    <a:pt x="227" y="0"/>
                  </a:cubicBezTo>
                  <a:cubicBezTo>
                    <a:pt x="113" y="0"/>
                    <a:pt x="0" y="153"/>
                    <a:pt x="0" y="315"/>
                  </a:cubicBezTo>
                  <a:cubicBezTo>
                    <a:pt x="0" y="427"/>
                    <a:pt x="56" y="506"/>
                    <a:pt x="138" y="506"/>
                  </a:cubicBezTo>
                  <a:cubicBezTo>
                    <a:pt x="161" y="506"/>
                    <a:pt x="182" y="500"/>
                    <a:pt x="201" y="491"/>
                  </a:cubicBezTo>
                  <a:cubicBezTo>
                    <a:pt x="227" y="477"/>
                    <a:pt x="236" y="461"/>
                    <a:pt x="246" y="447"/>
                  </a:cubicBezTo>
                  <a:cubicBezTo>
                    <a:pt x="250" y="465"/>
                    <a:pt x="263" y="491"/>
                    <a:pt x="267" y="491"/>
                  </a:cubicBezTo>
                  <a:cubicBezTo>
                    <a:pt x="270" y="491"/>
                    <a:pt x="270" y="489"/>
                    <a:pt x="271" y="489"/>
                  </a:cubicBezTo>
                  <a:cubicBezTo>
                    <a:pt x="273" y="487"/>
                    <a:pt x="277" y="461"/>
                    <a:pt x="280" y="445"/>
                  </a:cubicBezTo>
                  <a:cubicBezTo>
                    <a:pt x="283" y="427"/>
                    <a:pt x="287" y="409"/>
                    <a:pt x="290" y="391"/>
                  </a:cubicBezTo>
                  <a:cubicBezTo>
                    <a:pt x="292" y="379"/>
                    <a:pt x="294" y="369"/>
                    <a:pt x="296" y="357"/>
                  </a:cubicBezTo>
                  <a:cubicBezTo>
                    <a:pt x="302" y="325"/>
                    <a:pt x="302" y="323"/>
                    <a:pt x="330" y="323"/>
                  </a:cubicBezTo>
                  <a:cubicBezTo>
                    <a:pt x="333" y="323"/>
                    <a:pt x="339" y="321"/>
                    <a:pt x="339" y="309"/>
                  </a:cubicBezTo>
                  <a:cubicBezTo>
                    <a:pt x="339" y="303"/>
                    <a:pt x="336" y="301"/>
                    <a:pt x="332" y="301"/>
                  </a:cubicBezTo>
                  <a:cubicBezTo>
                    <a:pt x="320" y="301"/>
                    <a:pt x="292" y="303"/>
                    <a:pt x="280" y="303"/>
                  </a:cubicBezTo>
                  <a:cubicBezTo>
                    <a:pt x="264" y="303"/>
                    <a:pt x="224" y="301"/>
                    <a:pt x="208" y="301"/>
                  </a:cubicBezTo>
                  <a:cubicBezTo>
                    <a:pt x="204" y="301"/>
                    <a:pt x="198" y="301"/>
                    <a:pt x="198" y="315"/>
                  </a:cubicBezTo>
                  <a:cubicBezTo>
                    <a:pt x="198" y="323"/>
                    <a:pt x="202" y="323"/>
                    <a:pt x="213" y="323"/>
                  </a:cubicBezTo>
                  <a:cubicBezTo>
                    <a:pt x="214" y="323"/>
                    <a:pt x="228" y="323"/>
                    <a:pt x="240" y="323"/>
                  </a:cubicBezTo>
                  <a:cubicBezTo>
                    <a:pt x="253" y="327"/>
                    <a:pt x="256" y="329"/>
                    <a:pt x="256" y="337"/>
                  </a:cubicBezTo>
                  <a:cubicBezTo>
                    <a:pt x="256" y="343"/>
                    <a:pt x="250" y="375"/>
                    <a:pt x="246" y="401"/>
                  </a:cubicBezTo>
                  <a:cubicBezTo>
                    <a:pt x="231" y="477"/>
                    <a:pt x="165" y="485"/>
                    <a:pt x="148" y="485"/>
                  </a:cubicBezTo>
                  <a:cubicBezTo>
                    <a:pt x="99" y="485"/>
                    <a:pt x="46" y="445"/>
                    <a:pt x="46" y="339"/>
                  </a:cubicBezTo>
                  <a:cubicBezTo>
                    <a:pt x="46" y="317"/>
                    <a:pt x="51" y="201"/>
                    <a:pt x="105" y="112"/>
                  </a:cubicBezTo>
                  <a:cubicBezTo>
                    <a:pt x="132" y="64"/>
                    <a:pt x="181" y="22"/>
                    <a:pt x="230" y="22"/>
                  </a:cubicBezTo>
                  <a:cubicBezTo>
                    <a:pt x="282" y="22"/>
                    <a:pt x="312" y="76"/>
                    <a:pt x="312" y="155"/>
                  </a:cubicBezTo>
                  <a:cubicBezTo>
                    <a:pt x="312" y="183"/>
                    <a:pt x="310" y="184"/>
                    <a:pt x="310" y="191"/>
                  </a:cubicBezTo>
                  <a:cubicBezTo>
                    <a:pt x="310" y="198"/>
                    <a:pt x="316" y="197"/>
                    <a:pt x="318" y="197"/>
                  </a:cubicBezTo>
                  <a:cubicBezTo>
                    <a:pt x="325" y="197"/>
                    <a:pt x="325" y="197"/>
                    <a:pt x="328" y="183"/>
                  </a:cubicBezTo>
                  <a:cubicBezTo>
                    <a:pt x="338" y="124"/>
                    <a:pt x="349" y="65"/>
                    <a:pt x="359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8" name=""/>
            <p:cNvSpPr/>
            <p:nvPr/>
          </p:nvSpPr>
          <p:spPr>
            <a:xfrm>
              <a:off x="3608280" y="2574360"/>
              <a:ext cx="20160" cy="74160"/>
            </a:xfrm>
            <a:custGeom>
              <a:avLst/>
              <a:gdLst/>
              <a:ahLst/>
              <a:rect l="l" t="t" r="r" b="b"/>
              <a:pathLst>
                <a:path w="59" h="209">
                  <a:moveTo>
                    <a:pt x="59" y="74"/>
                  </a:moveTo>
                  <a:cubicBezTo>
                    <a:pt x="59" y="28"/>
                    <a:pt x="46" y="0"/>
                    <a:pt x="28" y="0"/>
                  </a:cubicBezTo>
                  <a:cubicBezTo>
                    <a:pt x="10" y="0"/>
                    <a:pt x="0" y="18"/>
                    <a:pt x="0" y="38"/>
                  </a:cubicBezTo>
                  <a:cubicBezTo>
                    <a:pt x="0" y="56"/>
                    <a:pt x="10" y="76"/>
                    <a:pt x="28" y="76"/>
                  </a:cubicBezTo>
                  <a:cubicBezTo>
                    <a:pt x="33" y="76"/>
                    <a:pt x="41" y="72"/>
                    <a:pt x="45" y="66"/>
                  </a:cubicBezTo>
                  <a:cubicBezTo>
                    <a:pt x="46" y="64"/>
                    <a:pt x="46" y="64"/>
                    <a:pt x="48" y="64"/>
                  </a:cubicBezTo>
                  <a:cubicBezTo>
                    <a:pt x="48" y="67"/>
                    <a:pt x="49" y="64"/>
                    <a:pt x="49" y="74"/>
                  </a:cubicBezTo>
                  <a:cubicBezTo>
                    <a:pt x="49" y="125"/>
                    <a:pt x="31" y="168"/>
                    <a:pt x="15" y="191"/>
                  </a:cubicBezTo>
                  <a:cubicBezTo>
                    <a:pt x="10" y="198"/>
                    <a:pt x="9" y="199"/>
                    <a:pt x="9" y="201"/>
                  </a:cubicBezTo>
                  <a:cubicBezTo>
                    <a:pt x="9" y="207"/>
                    <a:pt x="12" y="209"/>
                    <a:pt x="13" y="209"/>
                  </a:cubicBezTo>
                  <a:cubicBezTo>
                    <a:pt x="19" y="209"/>
                    <a:pt x="59" y="155"/>
                    <a:pt x="5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69" name=""/>
            <p:cNvSpPr/>
            <p:nvPr/>
          </p:nvSpPr>
          <p:spPr>
            <a:xfrm>
              <a:off x="3683520" y="2427120"/>
              <a:ext cx="81720" cy="175320"/>
            </a:xfrm>
            <a:custGeom>
              <a:avLst/>
              <a:gdLst/>
              <a:ahLst/>
              <a:rect l="l" t="t" r="r" b="b"/>
              <a:pathLst>
                <a:path w="230" h="490">
                  <a:moveTo>
                    <a:pt x="118" y="6"/>
                  </a:moveTo>
                  <a:cubicBezTo>
                    <a:pt x="115" y="4"/>
                    <a:pt x="118" y="0"/>
                    <a:pt x="111" y="0"/>
                  </a:cubicBezTo>
                  <a:cubicBezTo>
                    <a:pt x="99" y="0"/>
                    <a:pt x="63" y="4"/>
                    <a:pt x="50" y="6"/>
                  </a:cubicBezTo>
                  <a:cubicBezTo>
                    <a:pt x="46" y="6"/>
                    <a:pt x="40" y="8"/>
                    <a:pt x="40" y="20"/>
                  </a:cubicBezTo>
                  <a:cubicBezTo>
                    <a:pt x="40" y="28"/>
                    <a:pt x="44" y="28"/>
                    <a:pt x="52" y="28"/>
                  </a:cubicBezTo>
                  <a:cubicBezTo>
                    <a:pt x="76" y="28"/>
                    <a:pt x="77" y="34"/>
                    <a:pt x="77" y="40"/>
                  </a:cubicBezTo>
                  <a:cubicBezTo>
                    <a:pt x="77" y="44"/>
                    <a:pt x="77" y="49"/>
                    <a:pt x="76" y="54"/>
                  </a:cubicBezTo>
                  <a:cubicBezTo>
                    <a:pt x="52" y="188"/>
                    <a:pt x="27" y="322"/>
                    <a:pt x="3" y="457"/>
                  </a:cubicBezTo>
                  <a:cubicBezTo>
                    <a:pt x="0" y="467"/>
                    <a:pt x="0" y="467"/>
                    <a:pt x="0" y="473"/>
                  </a:cubicBezTo>
                  <a:cubicBezTo>
                    <a:pt x="0" y="488"/>
                    <a:pt x="10" y="490"/>
                    <a:pt x="16" y="490"/>
                  </a:cubicBezTo>
                  <a:cubicBezTo>
                    <a:pt x="21" y="490"/>
                    <a:pt x="29" y="485"/>
                    <a:pt x="33" y="477"/>
                  </a:cubicBezTo>
                  <a:cubicBezTo>
                    <a:pt x="34" y="471"/>
                    <a:pt x="57" y="341"/>
                    <a:pt x="60" y="323"/>
                  </a:cubicBezTo>
                  <a:cubicBezTo>
                    <a:pt x="77" y="325"/>
                    <a:pt x="119" y="337"/>
                    <a:pt x="119" y="383"/>
                  </a:cubicBezTo>
                  <a:cubicBezTo>
                    <a:pt x="119" y="389"/>
                    <a:pt x="119" y="391"/>
                    <a:pt x="118" y="397"/>
                  </a:cubicBezTo>
                  <a:cubicBezTo>
                    <a:pt x="116" y="407"/>
                    <a:pt x="116" y="415"/>
                    <a:pt x="116" y="423"/>
                  </a:cubicBezTo>
                  <a:cubicBezTo>
                    <a:pt x="116" y="463"/>
                    <a:pt x="136" y="490"/>
                    <a:pt x="162" y="490"/>
                  </a:cubicBezTo>
                  <a:cubicBezTo>
                    <a:pt x="177" y="490"/>
                    <a:pt x="191" y="481"/>
                    <a:pt x="203" y="455"/>
                  </a:cubicBezTo>
                  <a:cubicBezTo>
                    <a:pt x="214" y="423"/>
                    <a:pt x="220" y="385"/>
                    <a:pt x="220" y="383"/>
                  </a:cubicBezTo>
                  <a:cubicBezTo>
                    <a:pt x="220" y="377"/>
                    <a:pt x="216" y="377"/>
                    <a:pt x="214" y="377"/>
                  </a:cubicBezTo>
                  <a:cubicBezTo>
                    <a:pt x="210" y="377"/>
                    <a:pt x="208" y="379"/>
                    <a:pt x="207" y="389"/>
                  </a:cubicBezTo>
                  <a:cubicBezTo>
                    <a:pt x="197" y="441"/>
                    <a:pt x="185" y="477"/>
                    <a:pt x="164" y="477"/>
                  </a:cubicBezTo>
                  <a:cubicBezTo>
                    <a:pt x="154" y="477"/>
                    <a:pt x="147" y="469"/>
                    <a:pt x="147" y="443"/>
                  </a:cubicBezTo>
                  <a:cubicBezTo>
                    <a:pt x="147" y="431"/>
                    <a:pt x="149" y="415"/>
                    <a:pt x="151" y="405"/>
                  </a:cubicBezTo>
                  <a:cubicBezTo>
                    <a:pt x="154" y="393"/>
                    <a:pt x="154" y="389"/>
                    <a:pt x="154" y="383"/>
                  </a:cubicBezTo>
                  <a:cubicBezTo>
                    <a:pt x="154" y="337"/>
                    <a:pt x="121" y="317"/>
                    <a:pt x="79" y="309"/>
                  </a:cubicBezTo>
                  <a:cubicBezTo>
                    <a:pt x="93" y="297"/>
                    <a:pt x="111" y="275"/>
                    <a:pt x="122" y="257"/>
                  </a:cubicBezTo>
                  <a:cubicBezTo>
                    <a:pt x="147" y="221"/>
                    <a:pt x="170" y="189"/>
                    <a:pt x="194" y="189"/>
                  </a:cubicBezTo>
                  <a:cubicBezTo>
                    <a:pt x="197" y="189"/>
                    <a:pt x="197" y="189"/>
                    <a:pt x="198" y="191"/>
                  </a:cubicBezTo>
                  <a:cubicBezTo>
                    <a:pt x="204" y="193"/>
                    <a:pt x="205" y="193"/>
                    <a:pt x="210" y="197"/>
                  </a:cubicBezTo>
                  <a:cubicBezTo>
                    <a:pt x="210" y="198"/>
                    <a:pt x="210" y="197"/>
                    <a:pt x="211" y="199"/>
                  </a:cubicBezTo>
                  <a:cubicBezTo>
                    <a:pt x="187" y="201"/>
                    <a:pt x="182" y="229"/>
                    <a:pt x="182" y="237"/>
                  </a:cubicBezTo>
                  <a:cubicBezTo>
                    <a:pt x="182" y="249"/>
                    <a:pt x="188" y="261"/>
                    <a:pt x="201" y="261"/>
                  </a:cubicBezTo>
                  <a:cubicBezTo>
                    <a:pt x="214" y="261"/>
                    <a:pt x="230" y="245"/>
                    <a:pt x="230" y="219"/>
                  </a:cubicBezTo>
                  <a:cubicBezTo>
                    <a:pt x="230" y="197"/>
                    <a:pt x="218" y="175"/>
                    <a:pt x="195" y="175"/>
                  </a:cubicBezTo>
                  <a:cubicBezTo>
                    <a:pt x="181" y="175"/>
                    <a:pt x="158" y="181"/>
                    <a:pt x="121" y="237"/>
                  </a:cubicBezTo>
                  <a:cubicBezTo>
                    <a:pt x="103" y="263"/>
                    <a:pt x="85" y="291"/>
                    <a:pt x="65" y="301"/>
                  </a:cubicBezTo>
                  <a:cubicBezTo>
                    <a:pt x="82" y="203"/>
                    <a:pt x="100" y="104"/>
                    <a:pt x="118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0" name=""/>
            <p:cNvSpPr/>
            <p:nvPr/>
          </p:nvSpPr>
          <p:spPr>
            <a:xfrm>
              <a:off x="3783960" y="2412720"/>
              <a:ext cx="39600" cy="250200"/>
            </a:xfrm>
            <a:custGeom>
              <a:avLst/>
              <a:gdLst/>
              <a:ahLst/>
              <a:rect l="l" t="t" r="r" b="b"/>
              <a:pathLst>
                <a:path w="113" h="698">
                  <a:moveTo>
                    <a:pt x="111" y="361"/>
                  </a:moveTo>
                  <a:cubicBezTo>
                    <a:pt x="113" y="353"/>
                    <a:pt x="113" y="351"/>
                    <a:pt x="113" y="349"/>
                  </a:cubicBezTo>
                  <a:cubicBezTo>
                    <a:pt x="113" y="347"/>
                    <a:pt x="113" y="345"/>
                    <a:pt x="111" y="337"/>
                  </a:cubicBezTo>
                  <a:cubicBezTo>
                    <a:pt x="81" y="230"/>
                    <a:pt x="52" y="123"/>
                    <a:pt x="23" y="16"/>
                  </a:cubicBez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6"/>
                    <a:pt x="0" y="14"/>
                  </a:cubicBezTo>
                  <a:cubicBezTo>
                    <a:pt x="0" y="16"/>
                    <a:pt x="0" y="18"/>
                    <a:pt x="3" y="26"/>
                  </a:cubicBezTo>
                  <a:cubicBezTo>
                    <a:pt x="32" y="134"/>
                    <a:pt x="62" y="241"/>
                    <a:pt x="92" y="349"/>
                  </a:cubicBezTo>
                  <a:cubicBezTo>
                    <a:pt x="62" y="457"/>
                    <a:pt x="32" y="564"/>
                    <a:pt x="3" y="672"/>
                  </a:cubicBezTo>
                  <a:cubicBezTo>
                    <a:pt x="0" y="680"/>
                    <a:pt x="0" y="680"/>
                    <a:pt x="0" y="684"/>
                  </a:cubicBezTo>
                  <a:cubicBezTo>
                    <a:pt x="0" y="692"/>
                    <a:pt x="6" y="698"/>
                    <a:pt x="10" y="698"/>
                  </a:cubicBezTo>
                  <a:cubicBezTo>
                    <a:pt x="17" y="698"/>
                    <a:pt x="19" y="690"/>
                    <a:pt x="21" y="684"/>
                  </a:cubicBezTo>
                  <a:cubicBezTo>
                    <a:pt x="51" y="576"/>
                    <a:pt x="81" y="469"/>
                    <a:pt x="111" y="3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1" name=""/>
            <p:cNvSpPr/>
            <p:nvPr/>
          </p:nvSpPr>
          <p:spPr>
            <a:xfrm>
              <a:off x="3927240" y="2412720"/>
              <a:ext cx="6120" cy="250200"/>
            </a:xfrm>
            <a:custGeom>
              <a:avLst/>
              <a:gdLst/>
              <a:ahLst/>
              <a:rect l="l" t="t" r="r" b="b"/>
              <a:pathLst>
                <a:path w="20" h="698">
                  <a:moveTo>
                    <a:pt x="20" y="26"/>
                  </a:moveTo>
                  <a:cubicBezTo>
                    <a:pt x="20" y="12"/>
                    <a:pt x="20" y="0"/>
                    <a:pt x="10" y="0"/>
                  </a:cubicBezTo>
                  <a:cubicBezTo>
                    <a:pt x="0" y="0"/>
                    <a:pt x="0" y="12"/>
                    <a:pt x="0" y="26"/>
                  </a:cubicBezTo>
                  <a:cubicBezTo>
                    <a:pt x="0" y="241"/>
                    <a:pt x="0" y="457"/>
                    <a:pt x="0" y="672"/>
                  </a:cubicBezTo>
                  <a:cubicBezTo>
                    <a:pt x="0" y="686"/>
                    <a:pt x="0" y="698"/>
                    <a:pt x="10" y="698"/>
                  </a:cubicBezTo>
                  <a:cubicBezTo>
                    <a:pt x="20" y="698"/>
                    <a:pt x="20" y="686"/>
                    <a:pt x="20" y="672"/>
                  </a:cubicBezTo>
                  <a:cubicBezTo>
                    <a:pt x="20" y="457"/>
                    <a:pt x="20" y="241"/>
                    <a:pt x="20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2" name=""/>
            <p:cNvSpPr/>
            <p:nvPr/>
          </p:nvSpPr>
          <p:spPr>
            <a:xfrm>
              <a:off x="4025520" y="2424240"/>
              <a:ext cx="128520" cy="181080"/>
            </a:xfrm>
            <a:custGeom>
              <a:avLst/>
              <a:gdLst/>
              <a:ahLst/>
              <a:rect l="l" t="t" r="r" b="b"/>
              <a:pathLst>
                <a:path w="360" h="506">
                  <a:moveTo>
                    <a:pt x="360" y="6"/>
                  </a:moveTo>
                  <a:cubicBezTo>
                    <a:pt x="360" y="4"/>
                    <a:pt x="359" y="0"/>
                    <a:pt x="354" y="0"/>
                  </a:cubicBezTo>
                  <a:cubicBezTo>
                    <a:pt x="353" y="0"/>
                    <a:pt x="353" y="0"/>
                    <a:pt x="347" y="8"/>
                  </a:cubicBezTo>
                  <a:cubicBezTo>
                    <a:pt x="335" y="26"/>
                    <a:pt x="323" y="44"/>
                    <a:pt x="311" y="62"/>
                  </a:cubicBezTo>
                  <a:cubicBezTo>
                    <a:pt x="307" y="52"/>
                    <a:pt x="284" y="0"/>
                    <a:pt x="228" y="0"/>
                  </a:cubicBezTo>
                  <a:cubicBezTo>
                    <a:pt x="114" y="0"/>
                    <a:pt x="0" y="153"/>
                    <a:pt x="0" y="315"/>
                  </a:cubicBezTo>
                  <a:cubicBezTo>
                    <a:pt x="0" y="427"/>
                    <a:pt x="57" y="506"/>
                    <a:pt x="139" y="506"/>
                  </a:cubicBezTo>
                  <a:cubicBezTo>
                    <a:pt x="162" y="506"/>
                    <a:pt x="183" y="500"/>
                    <a:pt x="202" y="491"/>
                  </a:cubicBezTo>
                  <a:cubicBezTo>
                    <a:pt x="228" y="477"/>
                    <a:pt x="236" y="461"/>
                    <a:pt x="246" y="447"/>
                  </a:cubicBezTo>
                  <a:cubicBezTo>
                    <a:pt x="251" y="465"/>
                    <a:pt x="264" y="491"/>
                    <a:pt x="269" y="491"/>
                  </a:cubicBezTo>
                  <a:cubicBezTo>
                    <a:pt x="271" y="491"/>
                    <a:pt x="271" y="489"/>
                    <a:pt x="272" y="489"/>
                  </a:cubicBezTo>
                  <a:cubicBezTo>
                    <a:pt x="274" y="487"/>
                    <a:pt x="278" y="461"/>
                    <a:pt x="281" y="445"/>
                  </a:cubicBezTo>
                  <a:cubicBezTo>
                    <a:pt x="284" y="427"/>
                    <a:pt x="288" y="409"/>
                    <a:pt x="291" y="391"/>
                  </a:cubicBezTo>
                  <a:cubicBezTo>
                    <a:pt x="292" y="379"/>
                    <a:pt x="295" y="369"/>
                    <a:pt x="297" y="357"/>
                  </a:cubicBezTo>
                  <a:cubicBezTo>
                    <a:pt x="302" y="325"/>
                    <a:pt x="302" y="323"/>
                    <a:pt x="331" y="323"/>
                  </a:cubicBezTo>
                  <a:cubicBezTo>
                    <a:pt x="334" y="323"/>
                    <a:pt x="340" y="321"/>
                    <a:pt x="340" y="309"/>
                  </a:cubicBezTo>
                  <a:cubicBezTo>
                    <a:pt x="340" y="303"/>
                    <a:pt x="337" y="301"/>
                    <a:pt x="334" y="301"/>
                  </a:cubicBezTo>
                  <a:cubicBezTo>
                    <a:pt x="321" y="301"/>
                    <a:pt x="292" y="303"/>
                    <a:pt x="281" y="303"/>
                  </a:cubicBezTo>
                  <a:cubicBezTo>
                    <a:pt x="265" y="303"/>
                    <a:pt x="225" y="301"/>
                    <a:pt x="209" y="301"/>
                  </a:cubicBezTo>
                  <a:cubicBezTo>
                    <a:pt x="205" y="301"/>
                    <a:pt x="199" y="301"/>
                    <a:pt x="199" y="315"/>
                  </a:cubicBezTo>
                  <a:cubicBezTo>
                    <a:pt x="199" y="323"/>
                    <a:pt x="203" y="323"/>
                    <a:pt x="215" y="323"/>
                  </a:cubicBezTo>
                  <a:cubicBezTo>
                    <a:pt x="223" y="323"/>
                    <a:pt x="229" y="323"/>
                    <a:pt x="241" y="323"/>
                  </a:cubicBezTo>
                  <a:cubicBezTo>
                    <a:pt x="254" y="327"/>
                    <a:pt x="256" y="329"/>
                    <a:pt x="256" y="337"/>
                  </a:cubicBezTo>
                  <a:cubicBezTo>
                    <a:pt x="256" y="343"/>
                    <a:pt x="251" y="375"/>
                    <a:pt x="246" y="401"/>
                  </a:cubicBezTo>
                  <a:cubicBezTo>
                    <a:pt x="232" y="477"/>
                    <a:pt x="166" y="485"/>
                    <a:pt x="149" y="485"/>
                  </a:cubicBezTo>
                  <a:cubicBezTo>
                    <a:pt x="100" y="485"/>
                    <a:pt x="46" y="445"/>
                    <a:pt x="46" y="339"/>
                  </a:cubicBezTo>
                  <a:cubicBezTo>
                    <a:pt x="46" y="317"/>
                    <a:pt x="52" y="201"/>
                    <a:pt x="105" y="112"/>
                  </a:cubicBezTo>
                  <a:cubicBezTo>
                    <a:pt x="133" y="64"/>
                    <a:pt x="182" y="22"/>
                    <a:pt x="232" y="22"/>
                  </a:cubicBezTo>
                  <a:cubicBezTo>
                    <a:pt x="282" y="22"/>
                    <a:pt x="313" y="76"/>
                    <a:pt x="313" y="155"/>
                  </a:cubicBezTo>
                  <a:cubicBezTo>
                    <a:pt x="313" y="183"/>
                    <a:pt x="311" y="184"/>
                    <a:pt x="311" y="191"/>
                  </a:cubicBezTo>
                  <a:cubicBezTo>
                    <a:pt x="311" y="198"/>
                    <a:pt x="317" y="197"/>
                    <a:pt x="318" y="197"/>
                  </a:cubicBezTo>
                  <a:cubicBezTo>
                    <a:pt x="325" y="197"/>
                    <a:pt x="325" y="197"/>
                    <a:pt x="328" y="183"/>
                  </a:cubicBezTo>
                  <a:cubicBezTo>
                    <a:pt x="339" y="124"/>
                    <a:pt x="349" y="65"/>
                    <a:pt x="360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3" name=""/>
            <p:cNvSpPr/>
            <p:nvPr/>
          </p:nvSpPr>
          <p:spPr>
            <a:xfrm>
              <a:off x="4225680" y="2488680"/>
              <a:ext cx="69120" cy="113760"/>
            </a:xfrm>
            <a:custGeom>
              <a:avLst/>
              <a:gdLst/>
              <a:ahLst/>
              <a:rect l="l" t="t" r="r" b="b"/>
              <a:pathLst>
                <a:path w="195" h="319">
                  <a:moveTo>
                    <a:pt x="43" y="136"/>
                  </a:moveTo>
                  <a:cubicBezTo>
                    <a:pt x="46" y="32"/>
                    <a:pt x="87" y="14"/>
                    <a:pt x="105" y="14"/>
                  </a:cubicBezTo>
                  <a:cubicBezTo>
                    <a:pt x="156" y="14"/>
                    <a:pt x="162" y="110"/>
                    <a:pt x="162" y="136"/>
                  </a:cubicBezTo>
                  <a:cubicBezTo>
                    <a:pt x="122" y="136"/>
                    <a:pt x="83" y="136"/>
                    <a:pt x="43" y="136"/>
                  </a:cubicBezTo>
                  <a:moveTo>
                    <a:pt x="41" y="152"/>
                  </a:moveTo>
                  <a:cubicBezTo>
                    <a:pt x="88" y="152"/>
                    <a:pt x="135" y="152"/>
                    <a:pt x="182" y="152"/>
                  </a:cubicBezTo>
                  <a:cubicBezTo>
                    <a:pt x="194" y="152"/>
                    <a:pt x="195" y="152"/>
                    <a:pt x="195" y="136"/>
                  </a:cubicBezTo>
                  <a:cubicBezTo>
                    <a:pt x="195" y="68"/>
                    <a:pt x="168" y="0"/>
                    <a:pt x="105" y="0"/>
                  </a:cubicBezTo>
                  <a:cubicBezTo>
                    <a:pt x="46" y="0"/>
                    <a:pt x="0" y="72"/>
                    <a:pt x="0" y="158"/>
                  </a:cubicBezTo>
                  <a:cubicBezTo>
                    <a:pt x="0" y="252"/>
                    <a:pt x="53" y="319"/>
                    <a:pt x="110" y="319"/>
                  </a:cubicBezTo>
                  <a:cubicBezTo>
                    <a:pt x="172" y="319"/>
                    <a:pt x="195" y="244"/>
                    <a:pt x="195" y="230"/>
                  </a:cubicBezTo>
                  <a:cubicBezTo>
                    <a:pt x="195" y="222"/>
                    <a:pt x="191" y="222"/>
                    <a:pt x="188" y="222"/>
                  </a:cubicBezTo>
                  <a:cubicBezTo>
                    <a:pt x="184" y="222"/>
                    <a:pt x="184" y="226"/>
                    <a:pt x="182" y="232"/>
                  </a:cubicBezTo>
                  <a:cubicBezTo>
                    <a:pt x="165" y="304"/>
                    <a:pt x="119" y="304"/>
                    <a:pt x="113" y="304"/>
                  </a:cubicBezTo>
                  <a:cubicBezTo>
                    <a:pt x="89" y="304"/>
                    <a:pt x="69" y="282"/>
                    <a:pt x="57" y="256"/>
                  </a:cubicBezTo>
                  <a:cubicBezTo>
                    <a:pt x="41" y="222"/>
                    <a:pt x="41" y="176"/>
                    <a:pt x="41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4" name=""/>
            <p:cNvSpPr/>
            <p:nvPr/>
          </p:nvSpPr>
          <p:spPr>
            <a:xfrm>
              <a:off x="4307400" y="2488680"/>
              <a:ext cx="58320" cy="113760"/>
            </a:xfrm>
            <a:custGeom>
              <a:avLst/>
              <a:gdLst/>
              <a:ahLst/>
              <a:rect l="l" t="t" r="r" b="b"/>
              <a:pathLst>
                <a:path w="165" h="319">
                  <a:moveTo>
                    <a:pt x="88" y="178"/>
                  </a:moveTo>
                  <a:cubicBezTo>
                    <a:pt x="99" y="180"/>
                    <a:pt x="141" y="192"/>
                    <a:pt x="141" y="242"/>
                  </a:cubicBezTo>
                  <a:cubicBezTo>
                    <a:pt x="141" y="278"/>
                    <a:pt x="123" y="306"/>
                    <a:pt x="83" y="306"/>
                  </a:cubicBezTo>
                  <a:cubicBezTo>
                    <a:pt x="42" y="306"/>
                    <a:pt x="23" y="266"/>
                    <a:pt x="13" y="206"/>
                  </a:cubicBezTo>
                  <a:cubicBezTo>
                    <a:pt x="11" y="196"/>
                    <a:pt x="11" y="194"/>
                    <a:pt x="7" y="194"/>
                  </a:cubicBezTo>
                  <a:cubicBezTo>
                    <a:pt x="0" y="194"/>
                    <a:pt x="0" y="198"/>
                    <a:pt x="0" y="212"/>
                  </a:cubicBezTo>
                  <a:cubicBezTo>
                    <a:pt x="0" y="242"/>
                    <a:pt x="0" y="273"/>
                    <a:pt x="0" y="304"/>
                  </a:cubicBezTo>
                  <a:cubicBezTo>
                    <a:pt x="0" y="315"/>
                    <a:pt x="0" y="319"/>
                    <a:pt x="6" y="319"/>
                  </a:cubicBezTo>
                  <a:cubicBezTo>
                    <a:pt x="8" y="319"/>
                    <a:pt x="8" y="319"/>
                    <a:pt x="19" y="306"/>
                  </a:cubicBezTo>
                  <a:cubicBezTo>
                    <a:pt x="22" y="300"/>
                    <a:pt x="19" y="304"/>
                    <a:pt x="29" y="290"/>
                  </a:cubicBezTo>
                  <a:cubicBezTo>
                    <a:pt x="50" y="319"/>
                    <a:pt x="73" y="319"/>
                    <a:pt x="83" y="319"/>
                  </a:cubicBezTo>
                  <a:cubicBezTo>
                    <a:pt x="142" y="319"/>
                    <a:pt x="165" y="274"/>
                    <a:pt x="165" y="224"/>
                  </a:cubicBezTo>
                  <a:cubicBezTo>
                    <a:pt x="165" y="186"/>
                    <a:pt x="149" y="166"/>
                    <a:pt x="144" y="156"/>
                  </a:cubicBezTo>
                  <a:cubicBezTo>
                    <a:pt x="128" y="134"/>
                    <a:pt x="108" y="128"/>
                    <a:pt x="86" y="124"/>
                  </a:cubicBezTo>
                  <a:cubicBezTo>
                    <a:pt x="57" y="116"/>
                    <a:pt x="24" y="106"/>
                    <a:pt x="24" y="66"/>
                  </a:cubicBezTo>
                  <a:cubicBezTo>
                    <a:pt x="24" y="42"/>
                    <a:pt x="37" y="12"/>
                    <a:pt x="80" y="12"/>
                  </a:cubicBezTo>
                  <a:cubicBezTo>
                    <a:pt x="136" y="12"/>
                    <a:pt x="139" y="76"/>
                    <a:pt x="139" y="98"/>
                  </a:cubicBezTo>
                  <a:cubicBezTo>
                    <a:pt x="141" y="104"/>
                    <a:pt x="145" y="104"/>
                    <a:pt x="147" y="104"/>
                  </a:cubicBezTo>
                  <a:cubicBezTo>
                    <a:pt x="152" y="104"/>
                    <a:pt x="152" y="100"/>
                    <a:pt x="152" y="86"/>
                  </a:cubicBezTo>
                  <a:cubicBezTo>
                    <a:pt x="152" y="63"/>
                    <a:pt x="152" y="40"/>
                    <a:pt x="152" y="16"/>
                  </a:cubicBezTo>
                  <a:cubicBezTo>
                    <a:pt x="152" y="4"/>
                    <a:pt x="152" y="0"/>
                    <a:pt x="147" y="0"/>
                  </a:cubicBezTo>
                  <a:cubicBezTo>
                    <a:pt x="144" y="0"/>
                    <a:pt x="144" y="0"/>
                    <a:pt x="136" y="8"/>
                  </a:cubicBezTo>
                  <a:cubicBezTo>
                    <a:pt x="135" y="10"/>
                    <a:pt x="131" y="16"/>
                    <a:pt x="128" y="18"/>
                  </a:cubicBezTo>
                  <a:cubicBezTo>
                    <a:pt x="109" y="0"/>
                    <a:pt x="88" y="0"/>
                    <a:pt x="80" y="0"/>
                  </a:cubicBezTo>
                  <a:cubicBezTo>
                    <a:pt x="19" y="0"/>
                    <a:pt x="0" y="46"/>
                    <a:pt x="0" y="86"/>
                  </a:cubicBezTo>
                  <a:cubicBezTo>
                    <a:pt x="0" y="110"/>
                    <a:pt x="8" y="130"/>
                    <a:pt x="21" y="144"/>
                  </a:cubicBezTo>
                  <a:cubicBezTo>
                    <a:pt x="37" y="164"/>
                    <a:pt x="52" y="168"/>
                    <a:pt x="88" y="17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5" name=""/>
            <p:cNvSpPr/>
            <p:nvPr/>
          </p:nvSpPr>
          <p:spPr>
            <a:xfrm>
              <a:off x="4439520" y="2490120"/>
              <a:ext cx="90360" cy="112320"/>
            </a:xfrm>
            <a:custGeom>
              <a:avLst/>
              <a:gdLst/>
              <a:ahLst/>
              <a:rect l="l" t="t" r="r" b="b"/>
              <a:pathLst>
                <a:path w="254" h="315">
                  <a:moveTo>
                    <a:pt x="182" y="254"/>
                  </a:moveTo>
                  <a:cubicBezTo>
                    <a:pt x="182" y="274"/>
                    <a:pt x="182" y="295"/>
                    <a:pt x="182" y="315"/>
                  </a:cubicBezTo>
                  <a:cubicBezTo>
                    <a:pt x="206" y="313"/>
                    <a:pt x="230" y="311"/>
                    <a:pt x="254" y="310"/>
                  </a:cubicBezTo>
                  <a:cubicBezTo>
                    <a:pt x="254" y="302"/>
                    <a:pt x="254" y="295"/>
                    <a:pt x="254" y="288"/>
                  </a:cubicBezTo>
                  <a:cubicBezTo>
                    <a:pt x="220" y="288"/>
                    <a:pt x="215" y="282"/>
                    <a:pt x="215" y="248"/>
                  </a:cubicBezTo>
                  <a:cubicBezTo>
                    <a:pt x="215" y="165"/>
                    <a:pt x="215" y="83"/>
                    <a:pt x="215" y="0"/>
                  </a:cubicBezTo>
                  <a:cubicBezTo>
                    <a:pt x="190" y="3"/>
                    <a:pt x="165" y="6"/>
                    <a:pt x="140" y="8"/>
                  </a:cubicBezTo>
                  <a:cubicBezTo>
                    <a:pt x="140" y="16"/>
                    <a:pt x="140" y="23"/>
                    <a:pt x="140" y="30"/>
                  </a:cubicBezTo>
                  <a:cubicBezTo>
                    <a:pt x="176" y="30"/>
                    <a:pt x="179" y="34"/>
                    <a:pt x="179" y="68"/>
                  </a:cubicBezTo>
                  <a:cubicBezTo>
                    <a:pt x="179" y="109"/>
                    <a:pt x="179" y="151"/>
                    <a:pt x="179" y="192"/>
                  </a:cubicBezTo>
                  <a:cubicBezTo>
                    <a:pt x="179" y="254"/>
                    <a:pt x="156" y="302"/>
                    <a:pt x="119" y="302"/>
                  </a:cubicBezTo>
                  <a:cubicBezTo>
                    <a:pt x="76" y="302"/>
                    <a:pt x="74" y="268"/>
                    <a:pt x="74" y="232"/>
                  </a:cubicBezTo>
                  <a:cubicBezTo>
                    <a:pt x="74" y="155"/>
                    <a:pt x="74" y="77"/>
                    <a:pt x="74" y="0"/>
                  </a:cubicBezTo>
                  <a:cubicBezTo>
                    <a:pt x="49" y="3"/>
                    <a:pt x="24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40" y="30"/>
                    <a:pt x="40" y="32"/>
                    <a:pt x="40" y="94"/>
                  </a:cubicBezTo>
                  <a:cubicBezTo>
                    <a:pt x="40" y="129"/>
                    <a:pt x="40" y="163"/>
                    <a:pt x="40" y="198"/>
                  </a:cubicBezTo>
                  <a:cubicBezTo>
                    <a:pt x="40" y="252"/>
                    <a:pt x="40" y="315"/>
                    <a:pt x="116" y="315"/>
                  </a:cubicBezTo>
                  <a:cubicBezTo>
                    <a:pt x="145" y="315"/>
                    <a:pt x="166" y="298"/>
                    <a:pt x="182" y="2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6" name=""/>
            <p:cNvSpPr/>
            <p:nvPr/>
          </p:nvSpPr>
          <p:spPr>
            <a:xfrm>
              <a:off x="4540680" y="2490120"/>
              <a:ext cx="90360" cy="110520"/>
            </a:xfrm>
            <a:custGeom>
              <a:avLst/>
              <a:gdLst/>
              <a:ahLst/>
              <a:rect l="l" t="t" r="r" b="b"/>
              <a:pathLst>
                <a:path w="254" h="310">
                  <a:moveTo>
                    <a:pt x="39" y="68"/>
                  </a:moveTo>
                  <a:cubicBezTo>
                    <a:pt x="39" y="131"/>
                    <a:pt x="39" y="193"/>
                    <a:pt x="39" y="256"/>
                  </a:cubicBezTo>
                  <a:cubicBezTo>
                    <a:pt x="39" y="288"/>
                    <a:pt x="34" y="288"/>
                    <a:pt x="0" y="288"/>
                  </a:cubicBezTo>
                  <a:cubicBezTo>
                    <a:pt x="0" y="295"/>
                    <a:pt x="0" y="302"/>
                    <a:pt x="0" y="310"/>
                  </a:cubicBezTo>
                  <a:cubicBezTo>
                    <a:pt x="18" y="308"/>
                    <a:pt x="44" y="306"/>
                    <a:pt x="57" y="306"/>
                  </a:cubicBezTo>
                  <a:cubicBezTo>
                    <a:pt x="69" y="306"/>
                    <a:pt x="97" y="308"/>
                    <a:pt x="114" y="310"/>
                  </a:cubicBezTo>
                  <a:cubicBezTo>
                    <a:pt x="114" y="302"/>
                    <a:pt x="114" y="295"/>
                    <a:pt x="114" y="288"/>
                  </a:cubicBezTo>
                  <a:cubicBezTo>
                    <a:pt x="80" y="288"/>
                    <a:pt x="74" y="288"/>
                    <a:pt x="74" y="256"/>
                  </a:cubicBezTo>
                  <a:cubicBezTo>
                    <a:pt x="74" y="212"/>
                    <a:pt x="74" y="169"/>
                    <a:pt x="74" y="126"/>
                  </a:cubicBezTo>
                  <a:cubicBezTo>
                    <a:pt x="74" y="54"/>
                    <a:pt x="110" y="14"/>
                    <a:pt x="143" y="14"/>
                  </a:cubicBezTo>
                  <a:cubicBezTo>
                    <a:pt x="174" y="14"/>
                    <a:pt x="180" y="52"/>
                    <a:pt x="180" y="92"/>
                  </a:cubicBezTo>
                  <a:cubicBezTo>
                    <a:pt x="180" y="147"/>
                    <a:pt x="180" y="201"/>
                    <a:pt x="180" y="256"/>
                  </a:cubicBezTo>
                  <a:cubicBezTo>
                    <a:pt x="180" y="288"/>
                    <a:pt x="174" y="288"/>
                    <a:pt x="140" y="288"/>
                  </a:cubicBezTo>
                  <a:cubicBezTo>
                    <a:pt x="140" y="295"/>
                    <a:pt x="140" y="302"/>
                    <a:pt x="140" y="310"/>
                  </a:cubicBezTo>
                  <a:cubicBezTo>
                    <a:pt x="159" y="308"/>
                    <a:pt x="185" y="306"/>
                    <a:pt x="197" y="306"/>
                  </a:cubicBezTo>
                  <a:cubicBezTo>
                    <a:pt x="210" y="306"/>
                    <a:pt x="236" y="308"/>
                    <a:pt x="254" y="310"/>
                  </a:cubicBezTo>
                  <a:cubicBezTo>
                    <a:pt x="254" y="302"/>
                    <a:pt x="254" y="295"/>
                    <a:pt x="254" y="288"/>
                  </a:cubicBezTo>
                  <a:cubicBezTo>
                    <a:pt x="228" y="288"/>
                    <a:pt x="215" y="288"/>
                    <a:pt x="215" y="266"/>
                  </a:cubicBezTo>
                  <a:cubicBezTo>
                    <a:pt x="215" y="221"/>
                    <a:pt x="215" y="177"/>
                    <a:pt x="215" y="132"/>
                  </a:cubicBezTo>
                  <a:cubicBezTo>
                    <a:pt x="215" y="72"/>
                    <a:pt x="215" y="50"/>
                    <a:pt x="199" y="26"/>
                  </a:cubicBezTo>
                  <a:cubicBezTo>
                    <a:pt x="192" y="14"/>
                    <a:pt x="176" y="0"/>
                    <a:pt x="146" y="0"/>
                  </a:cubicBezTo>
                  <a:cubicBezTo>
                    <a:pt x="110" y="0"/>
                    <a:pt x="85" y="30"/>
                    <a:pt x="71" y="74"/>
                  </a:cubicBezTo>
                  <a:cubicBezTo>
                    <a:pt x="71" y="50"/>
                    <a:pt x="71" y="25"/>
                    <a:pt x="71" y="0"/>
                  </a:cubicBezTo>
                  <a:cubicBezTo>
                    <a:pt x="47" y="3"/>
                    <a:pt x="24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35" y="30"/>
                    <a:pt x="39" y="34"/>
                    <a:pt x="39" y="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7" name=""/>
            <p:cNvSpPr/>
            <p:nvPr/>
          </p:nvSpPr>
          <p:spPr>
            <a:xfrm>
              <a:off x="4701960" y="2487240"/>
              <a:ext cx="81720" cy="164880"/>
            </a:xfrm>
            <a:custGeom>
              <a:avLst/>
              <a:gdLst/>
              <a:ahLst/>
              <a:rect l="l" t="t" r="r" b="b"/>
              <a:pathLst>
                <a:path w="230" h="461">
                  <a:moveTo>
                    <a:pt x="97" y="196"/>
                  </a:moveTo>
                  <a:cubicBezTo>
                    <a:pt x="53" y="196"/>
                    <a:pt x="53" y="126"/>
                    <a:pt x="53" y="110"/>
                  </a:cubicBezTo>
                  <a:cubicBezTo>
                    <a:pt x="53" y="92"/>
                    <a:pt x="54" y="70"/>
                    <a:pt x="62" y="52"/>
                  </a:cubicBezTo>
                  <a:cubicBezTo>
                    <a:pt x="66" y="44"/>
                    <a:pt x="77" y="24"/>
                    <a:pt x="97" y="24"/>
                  </a:cubicBezTo>
                  <a:cubicBezTo>
                    <a:pt x="141" y="24"/>
                    <a:pt x="141" y="94"/>
                    <a:pt x="141" y="110"/>
                  </a:cubicBezTo>
                  <a:cubicBezTo>
                    <a:pt x="141" y="128"/>
                    <a:pt x="141" y="152"/>
                    <a:pt x="133" y="168"/>
                  </a:cubicBezTo>
                  <a:cubicBezTo>
                    <a:pt x="129" y="178"/>
                    <a:pt x="118" y="196"/>
                    <a:pt x="97" y="196"/>
                  </a:cubicBezTo>
                  <a:moveTo>
                    <a:pt x="39" y="224"/>
                  </a:moveTo>
                  <a:cubicBezTo>
                    <a:pt x="39" y="222"/>
                    <a:pt x="39" y="204"/>
                    <a:pt x="47" y="190"/>
                  </a:cubicBezTo>
                  <a:cubicBezTo>
                    <a:pt x="67" y="210"/>
                    <a:pt x="87" y="212"/>
                    <a:pt x="97" y="212"/>
                  </a:cubicBezTo>
                  <a:cubicBezTo>
                    <a:pt x="144" y="212"/>
                    <a:pt x="179" y="164"/>
                    <a:pt x="179" y="110"/>
                  </a:cubicBezTo>
                  <a:cubicBezTo>
                    <a:pt x="179" y="84"/>
                    <a:pt x="171" y="58"/>
                    <a:pt x="158" y="42"/>
                  </a:cubicBezTo>
                  <a:cubicBezTo>
                    <a:pt x="177" y="18"/>
                    <a:pt x="195" y="16"/>
                    <a:pt x="204" y="16"/>
                  </a:cubicBezTo>
                  <a:cubicBezTo>
                    <a:pt x="205" y="16"/>
                    <a:pt x="207" y="16"/>
                    <a:pt x="208" y="16"/>
                  </a:cubicBezTo>
                  <a:cubicBezTo>
                    <a:pt x="204" y="18"/>
                    <a:pt x="201" y="26"/>
                    <a:pt x="201" y="34"/>
                  </a:cubicBezTo>
                  <a:cubicBezTo>
                    <a:pt x="201" y="46"/>
                    <a:pt x="207" y="56"/>
                    <a:pt x="215" y="56"/>
                  </a:cubicBezTo>
                  <a:cubicBezTo>
                    <a:pt x="220" y="56"/>
                    <a:pt x="230" y="50"/>
                    <a:pt x="230" y="34"/>
                  </a:cubicBezTo>
                  <a:cubicBezTo>
                    <a:pt x="230" y="22"/>
                    <a:pt x="224" y="0"/>
                    <a:pt x="204" y="0"/>
                  </a:cubicBezTo>
                  <a:cubicBezTo>
                    <a:pt x="194" y="0"/>
                    <a:pt x="172" y="4"/>
                    <a:pt x="151" y="32"/>
                  </a:cubicBezTo>
                  <a:cubicBezTo>
                    <a:pt x="129" y="10"/>
                    <a:pt x="108" y="8"/>
                    <a:pt x="97" y="8"/>
                  </a:cubicBezTo>
                  <a:cubicBezTo>
                    <a:pt x="50" y="8"/>
                    <a:pt x="16" y="56"/>
                    <a:pt x="16" y="110"/>
                  </a:cubicBezTo>
                  <a:cubicBezTo>
                    <a:pt x="16" y="140"/>
                    <a:pt x="27" y="168"/>
                    <a:pt x="39" y="182"/>
                  </a:cubicBezTo>
                  <a:cubicBezTo>
                    <a:pt x="33" y="192"/>
                    <a:pt x="23" y="216"/>
                    <a:pt x="23" y="240"/>
                  </a:cubicBezTo>
                  <a:cubicBezTo>
                    <a:pt x="23" y="262"/>
                    <a:pt x="30" y="288"/>
                    <a:pt x="46" y="302"/>
                  </a:cubicBezTo>
                  <a:cubicBezTo>
                    <a:pt x="16" y="314"/>
                    <a:pt x="0" y="343"/>
                    <a:pt x="0" y="371"/>
                  </a:cubicBezTo>
                  <a:cubicBezTo>
                    <a:pt x="0" y="421"/>
                    <a:pt x="49" y="461"/>
                    <a:pt x="110" y="461"/>
                  </a:cubicBezTo>
                  <a:cubicBezTo>
                    <a:pt x="171" y="461"/>
                    <a:pt x="223" y="425"/>
                    <a:pt x="223" y="369"/>
                  </a:cubicBezTo>
                  <a:cubicBezTo>
                    <a:pt x="223" y="345"/>
                    <a:pt x="215" y="310"/>
                    <a:pt x="190" y="292"/>
                  </a:cubicBezTo>
                  <a:cubicBezTo>
                    <a:pt x="164" y="272"/>
                    <a:pt x="133" y="272"/>
                    <a:pt x="103" y="272"/>
                  </a:cubicBezTo>
                  <a:cubicBezTo>
                    <a:pt x="90" y="272"/>
                    <a:pt x="69" y="272"/>
                    <a:pt x="66" y="270"/>
                  </a:cubicBezTo>
                  <a:cubicBezTo>
                    <a:pt x="49" y="268"/>
                    <a:pt x="39" y="246"/>
                    <a:pt x="39" y="224"/>
                  </a:cubicBezTo>
                  <a:moveTo>
                    <a:pt x="112" y="445"/>
                  </a:moveTo>
                  <a:cubicBezTo>
                    <a:pt x="60" y="445"/>
                    <a:pt x="26" y="409"/>
                    <a:pt x="26" y="371"/>
                  </a:cubicBezTo>
                  <a:cubicBezTo>
                    <a:pt x="26" y="339"/>
                    <a:pt x="44" y="314"/>
                    <a:pt x="67" y="312"/>
                  </a:cubicBezTo>
                  <a:cubicBezTo>
                    <a:pt x="77" y="312"/>
                    <a:pt x="86" y="312"/>
                    <a:pt x="96" y="312"/>
                  </a:cubicBezTo>
                  <a:cubicBezTo>
                    <a:pt x="141" y="312"/>
                    <a:pt x="197" y="312"/>
                    <a:pt x="197" y="371"/>
                  </a:cubicBezTo>
                  <a:cubicBezTo>
                    <a:pt x="197" y="409"/>
                    <a:pt x="161" y="445"/>
                    <a:pt x="112" y="4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8" name=""/>
            <p:cNvSpPr/>
            <p:nvPr/>
          </p:nvSpPr>
          <p:spPr>
            <a:xfrm>
              <a:off x="4792320" y="2490120"/>
              <a:ext cx="60120" cy="110520"/>
            </a:xfrm>
            <a:custGeom>
              <a:avLst/>
              <a:gdLst/>
              <a:ahLst/>
              <a:rect l="l" t="t" r="r" b="b"/>
              <a:pathLst>
                <a:path w="170" h="310">
                  <a:moveTo>
                    <a:pt x="71" y="76"/>
                  </a:moveTo>
                  <a:cubicBezTo>
                    <a:pt x="71" y="51"/>
                    <a:pt x="71" y="26"/>
                    <a:pt x="71" y="0"/>
                  </a:cubicBezTo>
                  <a:cubicBezTo>
                    <a:pt x="47" y="3"/>
                    <a:pt x="24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36" y="30"/>
                    <a:pt x="41" y="34"/>
                    <a:pt x="41" y="68"/>
                  </a:cubicBezTo>
                  <a:cubicBezTo>
                    <a:pt x="41" y="131"/>
                    <a:pt x="41" y="193"/>
                    <a:pt x="41" y="256"/>
                  </a:cubicBezTo>
                  <a:cubicBezTo>
                    <a:pt x="41" y="288"/>
                    <a:pt x="35" y="288"/>
                    <a:pt x="0" y="288"/>
                  </a:cubicBezTo>
                  <a:cubicBezTo>
                    <a:pt x="0" y="295"/>
                    <a:pt x="0" y="302"/>
                    <a:pt x="0" y="310"/>
                  </a:cubicBezTo>
                  <a:cubicBezTo>
                    <a:pt x="21" y="308"/>
                    <a:pt x="45" y="306"/>
                    <a:pt x="58" y="306"/>
                  </a:cubicBezTo>
                  <a:cubicBezTo>
                    <a:pt x="78" y="306"/>
                    <a:pt x="102" y="306"/>
                    <a:pt x="123" y="310"/>
                  </a:cubicBezTo>
                  <a:cubicBezTo>
                    <a:pt x="123" y="302"/>
                    <a:pt x="123" y="295"/>
                    <a:pt x="123" y="288"/>
                  </a:cubicBezTo>
                  <a:cubicBezTo>
                    <a:pt x="119" y="288"/>
                    <a:pt x="116" y="288"/>
                    <a:pt x="113" y="288"/>
                  </a:cubicBezTo>
                  <a:cubicBezTo>
                    <a:pt x="75" y="288"/>
                    <a:pt x="74" y="280"/>
                    <a:pt x="74" y="254"/>
                  </a:cubicBezTo>
                  <a:cubicBezTo>
                    <a:pt x="74" y="218"/>
                    <a:pt x="74" y="182"/>
                    <a:pt x="74" y="146"/>
                  </a:cubicBezTo>
                  <a:cubicBezTo>
                    <a:pt x="74" y="78"/>
                    <a:pt x="95" y="14"/>
                    <a:pt x="133" y="14"/>
                  </a:cubicBezTo>
                  <a:cubicBezTo>
                    <a:pt x="137" y="14"/>
                    <a:pt x="138" y="14"/>
                    <a:pt x="138" y="16"/>
                  </a:cubicBezTo>
                  <a:cubicBezTo>
                    <a:pt x="137" y="16"/>
                    <a:pt x="127" y="24"/>
                    <a:pt x="127" y="42"/>
                  </a:cubicBezTo>
                  <a:cubicBezTo>
                    <a:pt x="127" y="62"/>
                    <a:pt x="138" y="74"/>
                    <a:pt x="149" y="74"/>
                  </a:cubicBezTo>
                  <a:cubicBezTo>
                    <a:pt x="159" y="74"/>
                    <a:pt x="170" y="64"/>
                    <a:pt x="170" y="42"/>
                  </a:cubicBezTo>
                  <a:cubicBezTo>
                    <a:pt x="170" y="20"/>
                    <a:pt x="154" y="0"/>
                    <a:pt x="133" y="0"/>
                  </a:cubicBezTo>
                  <a:cubicBezTo>
                    <a:pt x="97" y="0"/>
                    <a:pt x="78" y="46"/>
                    <a:pt x="71" y="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79" name=""/>
            <p:cNvSpPr/>
            <p:nvPr/>
          </p:nvSpPr>
          <p:spPr>
            <a:xfrm>
              <a:off x="4866480" y="2488680"/>
              <a:ext cx="80640" cy="113760"/>
            </a:xfrm>
            <a:custGeom>
              <a:avLst/>
              <a:gdLst/>
              <a:ahLst/>
              <a:rect l="l" t="t" r="r" b="b"/>
              <a:pathLst>
                <a:path w="227" h="319">
                  <a:moveTo>
                    <a:pt x="147" y="260"/>
                  </a:moveTo>
                  <a:cubicBezTo>
                    <a:pt x="150" y="288"/>
                    <a:pt x="163" y="317"/>
                    <a:pt x="187" y="317"/>
                  </a:cubicBezTo>
                  <a:cubicBezTo>
                    <a:pt x="197" y="317"/>
                    <a:pt x="227" y="308"/>
                    <a:pt x="227" y="250"/>
                  </a:cubicBezTo>
                  <a:cubicBezTo>
                    <a:pt x="227" y="237"/>
                    <a:pt x="227" y="224"/>
                    <a:pt x="227" y="212"/>
                  </a:cubicBezTo>
                  <a:cubicBezTo>
                    <a:pt x="223" y="212"/>
                    <a:pt x="220" y="212"/>
                    <a:pt x="216" y="212"/>
                  </a:cubicBezTo>
                  <a:cubicBezTo>
                    <a:pt x="216" y="224"/>
                    <a:pt x="216" y="237"/>
                    <a:pt x="216" y="250"/>
                  </a:cubicBezTo>
                  <a:cubicBezTo>
                    <a:pt x="216" y="292"/>
                    <a:pt x="203" y="296"/>
                    <a:pt x="197" y="296"/>
                  </a:cubicBezTo>
                  <a:cubicBezTo>
                    <a:pt x="180" y="296"/>
                    <a:pt x="178" y="264"/>
                    <a:pt x="178" y="260"/>
                  </a:cubicBezTo>
                  <a:cubicBezTo>
                    <a:pt x="178" y="213"/>
                    <a:pt x="178" y="167"/>
                    <a:pt x="178" y="120"/>
                  </a:cubicBezTo>
                  <a:cubicBezTo>
                    <a:pt x="178" y="92"/>
                    <a:pt x="178" y="64"/>
                    <a:pt x="160" y="38"/>
                  </a:cubicBezTo>
                  <a:cubicBezTo>
                    <a:pt x="141" y="10"/>
                    <a:pt x="115" y="0"/>
                    <a:pt x="91" y="0"/>
                  </a:cubicBezTo>
                  <a:cubicBezTo>
                    <a:pt x="49" y="0"/>
                    <a:pt x="14" y="32"/>
                    <a:pt x="14" y="78"/>
                  </a:cubicBezTo>
                  <a:cubicBezTo>
                    <a:pt x="14" y="100"/>
                    <a:pt x="24" y="112"/>
                    <a:pt x="37" y="112"/>
                  </a:cubicBezTo>
                  <a:cubicBezTo>
                    <a:pt x="52" y="112"/>
                    <a:pt x="60" y="98"/>
                    <a:pt x="60" y="80"/>
                  </a:cubicBezTo>
                  <a:cubicBezTo>
                    <a:pt x="60" y="70"/>
                    <a:pt x="59" y="48"/>
                    <a:pt x="35" y="46"/>
                  </a:cubicBezTo>
                  <a:cubicBezTo>
                    <a:pt x="49" y="22"/>
                    <a:pt x="73" y="14"/>
                    <a:pt x="89" y="14"/>
                  </a:cubicBezTo>
                  <a:cubicBezTo>
                    <a:pt x="115" y="14"/>
                    <a:pt x="144" y="42"/>
                    <a:pt x="144" y="104"/>
                  </a:cubicBezTo>
                  <a:cubicBezTo>
                    <a:pt x="144" y="113"/>
                    <a:pt x="144" y="121"/>
                    <a:pt x="144" y="130"/>
                  </a:cubicBezTo>
                  <a:cubicBezTo>
                    <a:pt x="118" y="132"/>
                    <a:pt x="82" y="134"/>
                    <a:pt x="50" y="156"/>
                  </a:cubicBezTo>
                  <a:cubicBezTo>
                    <a:pt x="13" y="180"/>
                    <a:pt x="0" y="216"/>
                    <a:pt x="0" y="246"/>
                  </a:cubicBezTo>
                  <a:cubicBezTo>
                    <a:pt x="0" y="304"/>
                    <a:pt x="49" y="319"/>
                    <a:pt x="81" y="319"/>
                  </a:cubicBezTo>
                  <a:cubicBezTo>
                    <a:pt x="114" y="319"/>
                    <a:pt x="137" y="292"/>
                    <a:pt x="147" y="260"/>
                  </a:cubicBezTo>
                  <a:moveTo>
                    <a:pt x="144" y="144"/>
                  </a:moveTo>
                  <a:cubicBezTo>
                    <a:pt x="144" y="167"/>
                    <a:pt x="144" y="191"/>
                    <a:pt x="144" y="214"/>
                  </a:cubicBezTo>
                  <a:cubicBezTo>
                    <a:pt x="144" y="282"/>
                    <a:pt x="106" y="306"/>
                    <a:pt x="85" y="306"/>
                  </a:cubicBezTo>
                  <a:cubicBezTo>
                    <a:pt x="59" y="306"/>
                    <a:pt x="39" y="280"/>
                    <a:pt x="39" y="246"/>
                  </a:cubicBezTo>
                  <a:cubicBezTo>
                    <a:pt x="39" y="208"/>
                    <a:pt x="60" y="150"/>
                    <a:pt x="144" y="14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0" name=""/>
            <p:cNvSpPr/>
            <p:nvPr/>
          </p:nvSpPr>
          <p:spPr>
            <a:xfrm>
              <a:off x="4955400" y="2424240"/>
              <a:ext cx="57960" cy="176400"/>
            </a:xfrm>
            <a:custGeom>
              <a:avLst/>
              <a:gdLst/>
              <a:ahLst/>
              <a:rect l="l" t="t" r="r" b="b"/>
              <a:pathLst>
                <a:path w="164" h="493">
                  <a:moveTo>
                    <a:pt x="72" y="191"/>
                  </a:moveTo>
                  <a:cubicBezTo>
                    <a:pt x="72" y="164"/>
                    <a:pt x="72" y="137"/>
                    <a:pt x="72" y="110"/>
                  </a:cubicBezTo>
                  <a:cubicBezTo>
                    <a:pt x="72" y="48"/>
                    <a:pt x="97" y="14"/>
                    <a:pt x="120" y="14"/>
                  </a:cubicBezTo>
                  <a:cubicBezTo>
                    <a:pt x="121" y="14"/>
                    <a:pt x="128" y="14"/>
                    <a:pt x="136" y="20"/>
                  </a:cubicBezTo>
                  <a:cubicBezTo>
                    <a:pt x="130" y="22"/>
                    <a:pt x="121" y="32"/>
                    <a:pt x="121" y="50"/>
                  </a:cubicBezTo>
                  <a:cubicBezTo>
                    <a:pt x="121" y="66"/>
                    <a:pt x="128" y="80"/>
                    <a:pt x="143" y="80"/>
                  </a:cubicBezTo>
                  <a:cubicBezTo>
                    <a:pt x="157" y="80"/>
                    <a:pt x="164" y="66"/>
                    <a:pt x="164" y="48"/>
                  </a:cubicBezTo>
                  <a:cubicBezTo>
                    <a:pt x="164" y="22"/>
                    <a:pt x="146" y="0"/>
                    <a:pt x="120" y="0"/>
                  </a:cubicBezTo>
                  <a:cubicBezTo>
                    <a:pt x="84" y="0"/>
                    <a:pt x="41" y="36"/>
                    <a:pt x="41" y="110"/>
                  </a:cubicBezTo>
                  <a:cubicBezTo>
                    <a:pt x="41" y="137"/>
                    <a:pt x="41" y="164"/>
                    <a:pt x="41" y="191"/>
                  </a:cubicBezTo>
                  <a:cubicBezTo>
                    <a:pt x="27" y="191"/>
                    <a:pt x="14" y="191"/>
                    <a:pt x="0" y="191"/>
                  </a:cubicBezTo>
                  <a:cubicBezTo>
                    <a:pt x="0" y="199"/>
                    <a:pt x="0" y="206"/>
                    <a:pt x="0" y="213"/>
                  </a:cubicBezTo>
                  <a:cubicBezTo>
                    <a:pt x="14" y="213"/>
                    <a:pt x="27" y="213"/>
                    <a:pt x="41" y="213"/>
                  </a:cubicBezTo>
                  <a:cubicBezTo>
                    <a:pt x="41" y="288"/>
                    <a:pt x="41" y="364"/>
                    <a:pt x="41" y="439"/>
                  </a:cubicBezTo>
                  <a:cubicBezTo>
                    <a:pt x="41" y="471"/>
                    <a:pt x="35" y="471"/>
                    <a:pt x="2" y="471"/>
                  </a:cubicBezTo>
                  <a:cubicBezTo>
                    <a:pt x="2" y="478"/>
                    <a:pt x="2" y="485"/>
                    <a:pt x="2" y="493"/>
                  </a:cubicBezTo>
                  <a:cubicBezTo>
                    <a:pt x="21" y="491"/>
                    <a:pt x="45" y="489"/>
                    <a:pt x="59" y="489"/>
                  </a:cubicBezTo>
                  <a:cubicBezTo>
                    <a:pt x="79" y="489"/>
                    <a:pt x="103" y="489"/>
                    <a:pt x="123" y="493"/>
                  </a:cubicBezTo>
                  <a:cubicBezTo>
                    <a:pt x="123" y="485"/>
                    <a:pt x="123" y="478"/>
                    <a:pt x="123" y="471"/>
                  </a:cubicBezTo>
                  <a:cubicBezTo>
                    <a:pt x="119" y="471"/>
                    <a:pt x="116" y="471"/>
                    <a:pt x="113" y="471"/>
                  </a:cubicBezTo>
                  <a:cubicBezTo>
                    <a:pt x="75" y="471"/>
                    <a:pt x="74" y="463"/>
                    <a:pt x="74" y="437"/>
                  </a:cubicBezTo>
                  <a:cubicBezTo>
                    <a:pt x="74" y="362"/>
                    <a:pt x="74" y="288"/>
                    <a:pt x="74" y="213"/>
                  </a:cubicBezTo>
                  <a:cubicBezTo>
                    <a:pt x="93" y="213"/>
                    <a:pt x="112" y="213"/>
                    <a:pt x="131" y="213"/>
                  </a:cubicBezTo>
                  <a:cubicBezTo>
                    <a:pt x="131" y="206"/>
                    <a:pt x="131" y="199"/>
                    <a:pt x="131" y="191"/>
                  </a:cubicBezTo>
                  <a:cubicBezTo>
                    <a:pt x="112" y="191"/>
                    <a:pt x="92" y="191"/>
                    <a:pt x="72" y="1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1" name=""/>
            <p:cNvSpPr/>
            <p:nvPr/>
          </p:nvSpPr>
          <p:spPr>
            <a:xfrm>
              <a:off x="5010480" y="2488680"/>
              <a:ext cx="79560" cy="113760"/>
            </a:xfrm>
            <a:custGeom>
              <a:avLst/>
              <a:gdLst/>
              <a:ahLst/>
              <a:rect l="l" t="t" r="r" b="b"/>
              <a:pathLst>
                <a:path w="224" h="319">
                  <a:moveTo>
                    <a:pt x="224" y="164"/>
                  </a:moveTo>
                  <a:cubicBezTo>
                    <a:pt x="224" y="74"/>
                    <a:pt x="174" y="0"/>
                    <a:pt x="112" y="0"/>
                  </a:cubicBezTo>
                  <a:cubicBezTo>
                    <a:pt x="49" y="0"/>
                    <a:pt x="0" y="76"/>
                    <a:pt x="0" y="164"/>
                  </a:cubicBezTo>
                  <a:cubicBezTo>
                    <a:pt x="0" y="254"/>
                    <a:pt x="53" y="319"/>
                    <a:pt x="112" y="319"/>
                  </a:cubicBezTo>
                  <a:cubicBezTo>
                    <a:pt x="172" y="319"/>
                    <a:pt x="224" y="252"/>
                    <a:pt x="224" y="164"/>
                  </a:cubicBezTo>
                  <a:moveTo>
                    <a:pt x="112" y="304"/>
                  </a:moveTo>
                  <a:cubicBezTo>
                    <a:pt x="90" y="304"/>
                    <a:pt x="67" y="288"/>
                    <a:pt x="54" y="256"/>
                  </a:cubicBezTo>
                  <a:cubicBezTo>
                    <a:pt x="42" y="226"/>
                    <a:pt x="42" y="182"/>
                    <a:pt x="42" y="158"/>
                  </a:cubicBezTo>
                  <a:cubicBezTo>
                    <a:pt x="42" y="130"/>
                    <a:pt x="42" y="92"/>
                    <a:pt x="54" y="62"/>
                  </a:cubicBezTo>
                  <a:cubicBezTo>
                    <a:pt x="67" y="30"/>
                    <a:pt x="92" y="14"/>
                    <a:pt x="112" y="14"/>
                  </a:cubicBezTo>
                  <a:cubicBezTo>
                    <a:pt x="134" y="14"/>
                    <a:pt x="154" y="30"/>
                    <a:pt x="168" y="60"/>
                  </a:cubicBezTo>
                  <a:cubicBezTo>
                    <a:pt x="182" y="90"/>
                    <a:pt x="182" y="130"/>
                    <a:pt x="182" y="158"/>
                  </a:cubicBezTo>
                  <a:cubicBezTo>
                    <a:pt x="182" y="182"/>
                    <a:pt x="182" y="220"/>
                    <a:pt x="171" y="252"/>
                  </a:cubicBezTo>
                  <a:cubicBezTo>
                    <a:pt x="159" y="282"/>
                    <a:pt x="138" y="304"/>
                    <a:pt x="112" y="3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2" name=""/>
            <p:cNvSpPr/>
            <p:nvPr/>
          </p:nvSpPr>
          <p:spPr>
            <a:xfrm>
              <a:off x="5160600" y="2493000"/>
              <a:ext cx="87840" cy="158400"/>
            </a:xfrm>
            <a:custGeom>
              <a:avLst/>
              <a:gdLst/>
              <a:ahLst/>
              <a:rect l="l" t="t" r="r" b="b"/>
              <a:pathLst>
                <a:path w="247" h="443">
                  <a:moveTo>
                    <a:pt x="200" y="66"/>
                  </a:moveTo>
                  <a:cubicBezTo>
                    <a:pt x="213" y="22"/>
                    <a:pt x="239" y="22"/>
                    <a:pt x="247" y="22"/>
                  </a:cubicBezTo>
                  <a:cubicBezTo>
                    <a:pt x="247" y="15"/>
                    <a:pt x="247" y="8"/>
                    <a:pt x="247" y="0"/>
                  </a:cubicBezTo>
                  <a:cubicBezTo>
                    <a:pt x="234" y="0"/>
                    <a:pt x="220" y="2"/>
                    <a:pt x="208" y="2"/>
                  </a:cubicBezTo>
                  <a:cubicBezTo>
                    <a:pt x="200" y="2"/>
                    <a:pt x="175" y="0"/>
                    <a:pt x="165" y="0"/>
                  </a:cubicBezTo>
                  <a:cubicBezTo>
                    <a:pt x="165" y="8"/>
                    <a:pt x="165" y="15"/>
                    <a:pt x="165" y="22"/>
                  </a:cubicBezTo>
                  <a:cubicBezTo>
                    <a:pt x="181" y="22"/>
                    <a:pt x="188" y="34"/>
                    <a:pt x="188" y="52"/>
                  </a:cubicBezTo>
                  <a:cubicBezTo>
                    <a:pt x="188" y="58"/>
                    <a:pt x="188" y="60"/>
                    <a:pt x="185" y="68"/>
                  </a:cubicBezTo>
                  <a:cubicBezTo>
                    <a:pt x="169" y="125"/>
                    <a:pt x="152" y="183"/>
                    <a:pt x="135" y="240"/>
                  </a:cubicBezTo>
                  <a:cubicBezTo>
                    <a:pt x="116" y="177"/>
                    <a:pt x="98" y="115"/>
                    <a:pt x="79" y="52"/>
                  </a:cubicBezTo>
                  <a:cubicBezTo>
                    <a:pt x="76" y="44"/>
                    <a:pt x="75" y="42"/>
                    <a:pt x="75" y="40"/>
                  </a:cubicBezTo>
                  <a:cubicBezTo>
                    <a:pt x="75" y="22"/>
                    <a:pt x="93" y="22"/>
                    <a:pt x="103" y="22"/>
                  </a:cubicBezTo>
                  <a:cubicBezTo>
                    <a:pt x="103" y="15"/>
                    <a:pt x="103" y="8"/>
                    <a:pt x="103" y="0"/>
                  </a:cubicBezTo>
                  <a:cubicBezTo>
                    <a:pt x="91" y="0"/>
                    <a:pt x="57" y="2"/>
                    <a:pt x="49" y="2"/>
                  </a:cubicBezTo>
                  <a:cubicBezTo>
                    <a:pt x="34" y="2"/>
                    <a:pt x="14" y="0"/>
                    <a:pt x="0" y="0"/>
                  </a:cubicBezTo>
                  <a:cubicBezTo>
                    <a:pt x="0" y="8"/>
                    <a:pt x="0" y="15"/>
                    <a:pt x="0" y="22"/>
                  </a:cubicBezTo>
                  <a:cubicBezTo>
                    <a:pt x="24" y="22"/>
                    <a:pt x="33" y="22"/>
                    <a:pt x="40" y="46"/>
                  </a:cubicBezTo>
                  <a:cubicBezTo>
                    <a:pt x="66" y="131"/>
                    <a:pt x="91" y="216"/>
                    <a:pt x="116" y="302"/>
                  </a:cubicBezTo>
                  <a:cubicBezTo>
                    <a:pt x="114" y="309"/>
                    <a:pt x="106" y="333"/>
                    <a:pt x="103" y="341"/>
                  </a:cubicBezTo>
                  <a:cubicBezTo>
                    <a:pt x="92" y="379"/>
                    <a:pt x="79" y="429"/>
                    <a:pt x="46" y="429"/>
                  </a:cubicBezTo>
                  <a:cubicBezTo>
                    <a:pt x="43" y="429"/>
                    <a:pt x="32" y="429"/>
                    <a:pt x="23" y="415"/>
                  </a:cubicBezTo>
                  <a:cubicBezTo>
                    <a:pt x="37" y="413"/>
                    <a:pt x="42" y="397"/>
                    <a:pt x="42" y="387"/>
                  </a:cubicBezTo>
                  <a:cubicBezTo>
                    <a:pt x="42" y="367"/>
                    <a:pt x="33" y="357"/>
                    <a:pt x="20" y="357"/>
                  </a:cubicBezTo>
                  <a:cubicBezTo>
                    <a:pt x="10" y="357"/>
                    <a:pt x="0" y="365"/>
                    <a:pt x="0" y="387"/>
                  </a:cubicBezTo>
                  <a:cubicBezTo>
                    <a:pt x="0" y="419"/>
                    <a:pt x="20" y="443"/>
                    <a:pt x="46" y="443"/>
                  </a:cubicBezTo>
                  <a:cubicBezTo>
                    <a:pt x="78" y="443"/>
                    <a:pt x="99" y="403"/>
                    <a:pt x="111" y="363"/>
                  </a:cubicBezTo>
                  <a:cubicBezTo>
                    <a:pt x="140" y="264"/>
                    <a:pt x="170" y="165"/>
                    <a:pt x="200" y="6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3" name=""/>
            <p:cNvSpPr/>
            <p:nvPr/>
          </p:nvSpPr>
          <p:spPr>
            <a:xfrm>
              <a:off x="5319000" y="2488680"/>
              <a:ext cx="69480" cy="113760"/>
            </a:xfrm>
            <a:custGeom>
              <a:avLst/>
              <a:gdLst/>
              <a:ahLst/>
              <a:rect l="l" t="t" r="r" b="b"/>
              <a:pathLst>
                <a:path w="196" h="319">
                  <a:moveTo>
                    <a:pt x="42" y="136"/>
                  </a:moveTo>
                  <a:cubicBezTo>
                    <a:pt x="45" y="32"/>
                    <a:pt x="88" y="14"/>
                    <a:pt x="105" y="14"/>
                  </a:cubicBezTo>
                  <a:cubicBezTo>
                    <a:pt x="157" y="14"/>
                    <a:pt x="161" y="110"/>
                    <a:pt x="161" y="136"/>
                  </a:cubicBezTo>
                  <a:cubicBezTo>
                    <a:pt x="121" y="136"/>
                    <a:pt x="81" y="136"/>
                    <a:pt x="42" y="136"/>
                  </a:cubicBezTo>
                  <a:moveTo>
                    <a:pt x="42" y="152"/>
                  </a:moveTo>
                  <a:cubicBezTo>
                    <a:pt x="89" y="152"/>
                    <a:pt x="136" y="152"/>
                    <a:pt x="183" y="152"/>
                  </a:cubicBezTo>
                  <a:cubicBezTo>
                    <a:pt x="193" y="152"/>
                    <a:pt x="196" y="152"/>
                    <a:pt x="196" y="136"/>
                  </a:cubicBezTo>
                  <a:cubicBezTo>
                    <a:pt x="196" y="68"/>
                    <a:pt x="168" y="0"/>
                    <a:pt x="105" y="0"/>
                  </a:cubicBezTo>
                  <a:cubicBezTo>
                    <a:pt x="46" y="0"/>
                    <a:pt x="0" y="72"/>
                    <a:pt x="0" y="158"/>
                  </a:cubicBezTo>
                  <a:cubicBezTo>
                    <a:pt x="0" y="252"/>
                    <a:pt x="52" y="319"/>
                    <a:pt x="111" y="319"/>
                  </a:cubicBezTo>
                  <a:cubicBezTo>
                    <a:pt x="173" y="319"/>
                    <a:pt x="196" y="244"/>
                    <a:pt x="196" y="230"/>
                  </a:cubicBezTo>
                  <a:cubicBezTo>
                    <a:pt x="196" y="222"/>
                    <a:pt x="191" y="222"/>
                    <a:pt x="188" y="222"/>
                  </a:cubicBezTo>
                  <a:cubicBezTo>
                    <a:pt x="184" y="222"/>
                    <a:pt x="183" y="226"/>
                    <a:pt x="181" y="232"/>
                  </a:cubicBezTo>
                  <a:cubicBezTo>
                    <a:pt x="164" y="304"/>
                    <a:pt x="118" y="304"/>
                    <a:pt x="114" y="304"/>
                  </a:cubicBezTo>
                  <a:cubicBezTo>
                    <a:pt x="88" y="304"/>
                    <a:pt x="68" y="282"/>
                    <a:pt x="56" y="256"/>
                  </a:cubicBezTo>
                  <a:cubicBezTo>
                    <a:pt x="42" y="222"/>
                    <a:pt x="42" y="176"/>
                    <a:pt x="42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4" name=""/>
            <p:cNvSpPr/>
            <p:nvPr/>
          </p:nvSpPr>
          <p:spPr>
            <a:xfrm>
              <a:off x="5396760" y="2493000"/>
              <a:ext cx="90360" cy="107640"/>
            </a:xfrm>
            <a:custGeom>
              <a:avLst/>
              <a:gdLst/>
              <a:ahLst/>
              <a:rect l="l" t="t" r="r" b="b"/>
              <a:pathLst>
                <a:path w="254" h="302">
                  <a:moveTo>
                    <a:pt x="139" y="136"/>
                  </a:moveTo>
                  <a:cubicBezTo>
                    <a:pt x="154" y="110"/>
                    <a:pt x="174" y="76"/>
                    <a:pt x="185" y="58"/>
                  </a:cubicBezTo>
                  <a:cubicBezTo>
                    <a:pt x="201" y="32"/>
                    <a:pt x="221" y="22"/>
                    <a:pt x="246" y="22"/>
                  </a:cubicBezTo>
                  <a:cubicBezTo>
                    <a:pt x="246" y="15"/>
                    <a:pt x="246" y="8"/>
                    <a:pt x="246" y="0"/>
                  </a:cubicBezTo>
                  <a:cubicBezTo>
                    <a:pt x="233" y="0"/>
                    <a:pt x="217" y="2"/>
                    <a:pt x="204" y="2"/>
                  </a:cubicBezTo>
                  <a:cubicBezTo>
                    <a:pt x="190" y="2"/>
                    <a:pt x="162" y="0"/>
                    <a:pt x="155" y="0"/>
                  </a:cubicBezTo>
                  <a:cubicBezTo>
                    <a:pt x="155" y="8"/>
                    <a:pt x="155" y="15"/>
                    <a:pt x="155" y="22"/>
                  </a:cubicBezTo>
                  <a:cubicBezTo>
                    <a:pt x="167" y="22"/>
                    <a:pt x="171" y="31"/>
                    <a:pt x="171" y="42"/>
                  </a:cubicBezTo>
                  <a:cubicBezTo>
                    <a:pt x="171" y="53"/>
                    <a:pt x="165" y="62"/>
                    <a:pt x="162" y="68"/>
                  </a:cubicBezTo>
                  <a:cubicBezTo>
                    <a:pt x="152" y="86"/>
                    <a:pt x="141" y="104"/>
                    <a:pt x="131" y="122"/>
                  </a:cubicBezTo>
                  <a:cubicBezTo>
                    <a:pt x="118" y="99"/>
                    <a:pt x="105" y="75"/>
                    <a:pt x="92" y="52"/>
                  </a:cubicBezTo>
                  <a:cubicBezTo>
                    <a:pt x="87" y="44"/>
                    <a:pt x="87" y="42"/>
                    <a:pt x="87" y="38"/>
                  </a:cubicBezTo>
                  <a:cubicBezTo>
                    <a:pt x="87" y="28"/>
                    <a:pt x="95" y="22"/>
                    <a:pt x="105" y="22"/>
                  </a:cubicBezTo>
                  <a:cubicBezTo>
                    <a:pt x="105" y="15"/>
                    <a:pt x="105" y="8"/>
                    <a:pt x="105" y="0"/>
                  </a:cubicBezTo>
                  <a:cubicBezTo>
                    <a:pt x="92" y="0"/>
                    <a:pt x="59" y="2"/>
                    <a:pt x="50" y="2"/>
                  </a:cubicBezTo>
                  <a:cubicBezTo>
                    <a:pt x="40" y="2"/>
                    <a:pt x="16" y="0"/>
                    <a:pt x="3" y="0"/>
                  </a:cubicBezTo>
                  <a:cubicBezTo>
                    <a:pt x="3" y="8"/>
                    <a:pt x="3" y="15"/>
                    <a:pt x="3" y="22"/>
                  </a:cubicBezTo>
                  <a:cubicBezTo>
                    <a:pt x="37" y="22"/>
                    <a:pt x="39" y="22"/>
                    <a:pt x="62" y="64"/>
                  </a:cubicBezTo>
                  <a:cubicBezTo>
                    <a:pt x="78" y="94"/>
                    <a:pt x="95" y="124"/>
                    <a:pt x="112" y="154"/>
                  </a:cubicBezTo>
                  <a:cubicBezTo>
                    <a:pt x="96" y="182"/>
                    <a:pt x="80" y="210"/>
                    <a:pt x="64" y="238"/>
                  </a:cubicBezTo>
                  <a:cubicBezTo>
                    <a:pt x="40" y="278"/>
                    <a:pt x="10" y="280"/>
                    <a:pt x="0" y="280"/>
                  </a:cubicBezTo>
                  <a:cubicBezTo>
                    <a:pt x="0" y="287"/>
                    <a:pt x="0" y="294"/>
                    <a:pt x="0" y="302"/>
                  </a:cubicBezTo>
                  <a:cubicBezTo>
                    <a:pt x="13" y="300"/>
                    <a:pt x="28" y="298"/>
                    <a:pt x="41" y="298"/>
                  </a:cubicBezTo>
                  <a:cubicBezTo>
                    <a:pt x="56" y="298"/>
                    <a:pt x="77" y="300"/>
                    <a:pt x="90" y="302"/>
                  </a:cubicBezTo>
                  <a:cubicBezTo>
                    <a:pt x="90" y="294"/>
                    <a:pt x="90" y="287"/>
                    <a:pt x="90" y="280"/>
                  </a:cubicBezTo>
                  <a:cubicBezTo>
                    <a:pt x="79" y="278"/>
                    <a:pt x="74" y="268"/>
                    <a:pt x="74" y="258"/>
                  </a:cubicBezTo>
                  <a:cubicBezTo>
                    <a:pt x="74" y="242"/>
                    <a:pt x="90" y="220"/>
                    <a:pt x="121" y="168"/>
                  </a:cubicBezTo>
                  <a:cubicBezTo>
                    <a:pt x="133" y="191"/>
                    <a:pt x="146" y="214"/>
                    <a:pt x="159" y="238"/>
                  </a:cubicBezTo>
                  <a:cubicBezTo>
                    <a:pt x="164" y="246"/>
                    <a:pt x="169" y="258"/>
                    <a:pt x="169" y="262"/>
                  </a:cubicBezTo>
                  <a:cubicBezTo>
                    <a:pt x="169" y="268"/>
                    <a:pt x="165" y="278"/>
                    <a:pt x="152" y="280"/>
                  </a:cubicBezTo>
                  <a:cubicBezTo>
                    <a:pt x="152" y="287"/>
                    <a:pt x="152" y="294"/>
                    <a:pt x="152" y="302"/>
                  </a:cubicBezTo>
                  <a:cubicBezTo>
                    <a:pt x="167" y="300"/>
                    <a:pt x="195" y="298"/>
                    <a:pt x="205" y="298"/>
                  </a:cubicBezTo>
                  <a:cubicBezTo>
                    <a:pt x="220" y="298"/>
                    <a:pt x="240" y="300"/>
                    <a:pt x="254" y="302"/>
                  </a:cubicBezTo>
                  <a:cubicBezTo>
                    <a:pt x="254" y="294"/>
                    <a:pt x="254" y="287"/>
                    <a:pt x="254" y="280"/>
                  </a:cubicBezTo>
                  <a:cubicBezTo>
                    <a:pt x="227" y="280"/>
                    <a:pt x="218" y="278"/>
                    <a:pt x="207" y="258"/>
                  </a:cubicBezTo>
                  <a:cubicBezTo>
                    <a:pt x="184" y="217"/>
                    <a:pt x="162" y="177"/>
                    <a:pt x="139" y="13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5" name=""/>
            <p:cNvSpPr/>
            <p:nvPr/>
          </p:nvSpPr>
          <p:spPr>
            <a:xfrm>
              <a:off x="5496480" y="2432880"/>
              <a:ext cx="37800" cy="167760"/>
            </a:xfrm>
            <a:custGeom>
              <a:avLst/>
              <a:gdLst/>
              <a:ahLst/>
              <a:rect l="l" t="t" r="r" b="b"/>
              <a:pathLst>
                <a:path w="108" h="469">
                  <a:moveTo>
                    <a:pt x="74" y="159"/>
                  </a:moveTo>
                  <a:cubicBezTo>
                    <a:pt x="50" y="162"/>
                    <a:pt x="26" y="165"/>
                    <a:pt x="2" y="167"/>
                  </a:cubicBezTo>
                  <a:cubicBezTo>
                    <a:pt x="2" y="175"/>
                    <a:pt x="2" y="182"/>
                    <a:pt x="2" y="189"/>
                  </a:cubicBezTo>
                  <a:cubicBezTo>
                    <a:pt x="35" y="189"/>
                    <a:pt x="39" y="193"/>
                    <a:pt x="39" y="227"/>
                  </a:cubicBezTo>
                  <a:cubicBezTo>
                    <a:pt x="39" y="290"/>
                    <a:pt x="39" y="352"/>
                    <a:pt x="39" y="415"/>
                  </a:cubicBezTo>
                  <a:cubicBezTo>
                    <a:pt x="39" y="447"/>
                    <a:pt x="33" y="447"/>
                    <a:pt x="0" y="447"/>
                  </a:cubicBezTo>
                  <a:cubicBezTo>
                    <a:pt x="0" y="454"/>
                    <a:pt x="0" y="461"/>
                    <a:pt x="0" y="469"/>
                  </a:cubicBezTo>
                  <a:cubicBezTo>
                    <a:pt x="16" y="467"/>
                    <a:pt x="43" y="465"/>
                    <a:pt x="56" y="465"/>
                  </a:cubicBezTo>
                  <a:cubicBezTo>
                    <a:pt x="74" y="465"/>
                    <a:pt x="91" y="467"/>
                    <a:pt x="108" y="469"/>
                  </a:cubicBezTo>
                  <a:cubicBezTo>
                    <a:pt x="108" y="461"/>
                    <a:pt x="108" y="454"/>
                    <a:pt x="108" y="447"/>
                  </a:cubicBezTo>
                  <a:cubicBezTo>
                    <a:pt x="75" y="447"/>
                    <a:pt x="74" y="443"/>
                    <a:pt x="74" y="415"/>
                  </a:cubicBezTo>
                  <a:cubicBezTo>
                    <a:pt x="74" y="330"/>
                    <a:pt x="74" y="244"/>
                    <a:pt x="74" y="159"/>
                  </a:cubicBezTo>
                  <a:moveTo>
                    <a:pt x="75" y="38"/>
                  </a:moveTo>
                  <a:cubicBezTo>
                    <a:pt x="75" y="16"/>
                    <a:pt x="62" y="0"/>
                    <a:pt x="48" y="0"/>
                  </a:cubicBezTo>
                  <a:cubicBezTo>
                    <a:pt x="32" y="0"/>
                    <a:pt x="22" y="20"/>
                    <a:pt x="22" y="38"/>
                  </a:cubicBezTo>
                  <a:cubicBezTo>
                    <a:pt x="22" y="56"/>
                    <a:pt x="32" y="74"/>
                    <a:pt x="48" y="74"/>
                  </a:cubicBezTo>
                  <a:cubicBezTo>
                    <a:pt x="62" y="74"/>
                    <a:pt x="75" y="60"/>
                    <a:pt x="75" y="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6" name=""/>
            <p:cNvSpPr/>
            <p:nvPr/>
          </p:nvSpPr>
          <p:spPr>
            <a:xfrm>
              <a:off x="5547240" y="2488680"/>
              <a:ext cx="57960" cy="113760"/>
            </a:xfrm>
            <a:custGeom>
              <a:avLst/>
              <a:gdLst/>
              <a:ahLst/>
              <a:rect l="l" t="t" r="r" b="b"/>
              <a:pathLst>
                <a:path w="164" h="319">
                  <a:moveTo>
                    <a:pt x="88" y="178"/>
                  </a:moveTo>
                  <a:cubicBezTo>
                    <a:pt x="99" y="180"/>
                    <a:pt x="141" y="192"/>
                    <a:pt x="141" y="242"/>
                  </a:cubicBezTo>
                  <a:cubicBezTo>
                    <a:pt x="141" y="278"/>
                    <a:pt x="122" y="306"/>
                    <a:pt x="84" y="306"/>
                  </a:cubicBezTo>
                  <a:cubicBezTo>
                    <a:pt x="40" y="306"/>
                    <a:pt x="23" y="266"/>
                    <a:pt x="13" y="206"/>
                  </a:cubicBezTo>
                  <a:cubicBezTo>
                    <a:pt x="12" y="196"/>
                    <a:pt x="12" y="194"/>
                    <a:pt x="6" y="194"/>
                  </a:cubicBezTo>
                  <a:cubicBezTo>
                    <a:pt x="0" y="194"/>
                    <a:pt x="0" y="198"/>
                    <a:pt x="0" y="212"/>
                  </a:cubicBezTo>
                  <a:cubicBezTo>
                    <a:pt x="0" y="242"/>
                    <a:pt x="0" y="273"/>
                    <a:pt x="0" y="304"/>
                  </a:cubicBezTo>
                  <a:cubicBezTo>
                    <a:pt x="0" y="315"/>
                    <a:pt x="0" y="319"/>
                    <a:pt x="5" y="319"/>
                  </a:cubicBezTo>
                  <a:cubicBezTo>
                    <a:pt x="7" y="319"/>
                    <a:pt x="9" y="319"/>
                    <a:pt x="17" y="306"/>
                  </a:cubicBezTo>
                  <a:cubicBezTo>
                    <a:pt x="19" y="306"/>
                    <a:pt x="19" y="304"/>
                    <a:pt x="28" y="290"/>
                  </a:cubicBezTo>
                  <a:cubicBezTo>
                    <a:pt x="51" y="319"/>
                    <a:pt x="74" y="319"/>
                    <a:pt x="84" y="319"/>
                  </a:cubicBezTo>
                  <a:cubicBezTo>
                    <a:pt x="141" y="319"/>
                    <a:pt x="164" y="274"/>
                    <a:pt x="164" y="224"/>
                  </a:cubicBezTo>
                  <a:cubicBezTo>
                    <a:pt x="164" y="186"/>
                    <a:pt x="150" y="166"/>
                    <a:pt x="144" y="156"/>
                  </a:cubicBezTo>
                  <a:cubicBezTo>
                    <a:pt x="127" y="134"/>
                    <a:pt x="107" y="128"/>
                    <a:pt x="86" y="124"/>
                  </a:cubicBezTo>
                  <a:cubicBezTo>
                    <a:pt x="58" y="116"/>
                    <a:pt x="23" y="106"/>
                    <a:pt x="23" y="66"/>
                  </a:cubicBezTo>
                  <a:cubicBezTo>
                    <a:pt x="23" y="42"/>
                    <a:pt x="38" y="12"/>
                    <a:pt x="81" y="12"/>
                  </a:cubicBezTo>
                  <a:cubicBezTo>
                    <a:pt x="135" y="12"/>
                    <a:pt x="138" y="76"/>
                    <a:pt x="140" y="98"/>
                  </a:cubicBezTo>
                  <a:cubicBezTo>
                    <a:pt x="140" y="104"/>
                    <a:pt x="144" y="104"/>
                    <a:pt x="145" y="104"/>
                  </a:cubicBezTo>
                  <a:cubicBezTo>
                    <a:pt x="153" y="104"/>
                    <a:pt x="153" y="100"/>
                    <a:pt x="153" y="86"/>
                  </a:cubicBezTo>
                  <a:cubicBezTo>
                    <a:pt x="153" y="63"/>
                    <a:pt x="153" y="40"/>
                    <a:pt x="153" y="16"/>
                  </a:cubicBezTo>
                  <a:cubicBezTo>
                    <a:pt x="153" y="4"/>
                    <a:pt x="153" y="0"/>
                    <a:pt x="147" y="0"/>
                  </a:cubicBezTo>
                  <a:cubicBezTo>
                    <a:pt x="144" y="0"/>
                    <a:pt x="143" y="0"/>
                    <a:pt x="137" y="8"/>
                  </a:cubicBezTo>
                  <a:cubicBezTo>
                    <a:pt x="135" y="10"/>
                    <a:pt x="130" y="16"/>
                    <a:pt x="128" y="18"/>
                  </a:cubicBezTo>
                  <a:cubicBezTo>
                    <a:pt x="108" y="0"/>
                    <a:pt x="88" y="0"/>
                    <a:pt x="81" y="0"/>
                  </a:cubicBezTo>
                  <a:cubicBezTo>
                    <a:pt x="19" y="0"/>
                    <a:pt x="0" y="46"/>
                    <a:pt x="0" y="86"/>
                  </a:cubicBezTo>
                  <a:cubicBezTo>
                    <a:pt x="0" y="110"/>
                    <a:pt x="7" y="130"/>
                    <a:pt x="22" y="144"/>
                  </a:cubicBezTo>
                  <a:cubicBezTo>
                    <a:pt x="38" y="164"/>
                    <a:pt x="52" y="168"/>
                    <a:pt x="88" y="17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7" name=""/>
            <p:cNvSpPr/>
            <p:nvPr/>
          </p:nvSpPr>
          <p:spPr>
            <a:xfrm>
              <a:off x="5616000" y="2446560"/>
              <a:ext cx="56160" cy="155880"/>
            </a:xfrm>
            <a:custGeom>
              <a:avLst/>
              <a:gdLst/>
              <a:ahLst/>
              <a:rect l="l" t="t" r="r" b="b"/>
              <a:pathLst>
                <a:path w="159" h="436">
                  <a:moveTo>
                    <a:pt x="78" y="151"/>
                  </a:moveTo>
                  <a:cubicBezTo>
                    <a:pt x="103" y="151"/>
                    <a:pt x="127" y="151"/>
                    <a:pt x="151" y="151"/>
                  </a:cubicBezTo>
                  <a:cubicBezTo>
                    <a:pt x="151" y="144"/>
                    <a:pt x="151" y="137"/>
                    <a:pt x="151" y="129"/>
                  </a:cubicBezTo>
                  <a:cubicBezTo>
                    <a:pt x="127" y="129"/>
                    <a:pt x="103" y="129"/>
                    <a:pt x="78" y="129"/>
                  </a:cubicBezTo>
                  <a:cubicBezTo>
                    <a:pt x="78" y="86"/>
                    <a:pt x="78" y="43"/>
                    <a:pt x="78" y="0"/>
                  </a:cubicBezTo>
                  <a:cubicBezTo>
                    <a:pt x="74" y="0"/>
                    <a:pt x="70" y="0"/>
                    <a:pt x="67" y="0"/>
                  </a:cubicBezTo>
                  <a:cubicBezTo>
                    <a:pt x="65" y="58"/>
                    <a:pt x="51" y="131"/>
                    <a:pt x="0" y="135"/>
                  </a:cubicBezTo>
                  <a:cubicBezTo>
                    <a:pt x="0" y="141"/>
                    <a:pt x="0" y="146"/>
                    <a:pt x="0" y="151"/>
                  </a:cubicBezTo>
                  <a:cubicBezTo>
                    <a:pt x="15" y="151"/>
                    <a:pt x="29" y="151"/>
                    <a:pt x="44" y="151"/>
                  </a:cubicBezTo>
                  <a:cubicBezTo>
                    <a:pt x="44" y="215"/>
                    <a:pt x="44" y="279"/>
                    <a:pt x="44" y="343"/>
                  </a:cubicBezTo>
                  <a:cubicBezTo>
                    <a:pt x="44" y="429"/>
                    <a:pt x="91" y="436"/>
                    <a:pt x="108" y="436"/>
                  </a:cubicBezTo>
                  <a:cubicBezTo>
                    <a:pt x="144" y="436"/>
                    <a:pt x="159" y="387"/>
                    <a:pt x="159" y="343"/>
                  </a:cubicBezTo>
                  <a:cubicBezTo>
                    <a:pt x="159" y="329"/>
                    <a:pt x="159" y="316"/>
                    <a:pt x="159" y="303"/>
                  </a:cubicBezTo>
                  <a:cubicBezTo>
                    <a:pt x="154" y="303"/>
                    <a:pt x="150" y="303"/>
                    <a:pt x="146" y="303"/>
                  </a:cubicBezTo>
                  <a:cubicBezTo>
                    <a:pt x="146" y="315"/>
                    <a:pt x="146" y="328"/>
                    <a:pt x="146" y="341"/>
                  </a:cubicBezTo>
                  <a:cubicBezTo>
                    <a:pt x="146" y="393"/>
                    <a:pt x="131" y="421"/>
                    <a:pt x="113" y="421"/>
                  </a:cubicBezTo>
                  <a:cubicBezTo>
                    <a:pt x="78" y="421"/>
                    <a:pt x="78" y="357"/>
                    <a:pt x="78" y="345"/>
                  </a:cubicBezTo>
                  <a:cubicBezTo>
                    <a:pt x="78" y="280"/>
                    <a:pt x="78" y="216"/>
                    <a:pt x="78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8" name=""/>
            <p:cNvSpPr/>
            <p:nvPr/>
          </p:nvSpPr>
          <p:spPr>
            <a:xfrm>
              <a:off x="5688720" y="2488680"/>
              <a:ext cx="69120" cy="113760"/>
            </a:xfrm>
            <a:custGeom>
              <a:avLst/>
              <a:gdLst/>
              <a:ahLst/>
              <a:rect l="l" t="t" r="r" b="b"/>
              <a:pathLst>
                <a:path w="195" h="319">
                  <a:moveTo>
                    <a:pt x="43" y="136"/>
                  </a:moveTo>
                  <a:cubicBezTo>
                    <a:pt x="46" y="32"/>
                    <a:pt x="88" y="14"/>
                    <a:pt x="105" y="14"/>
                  </a:cubicBezTo>
                  <a:cubicBezTo>
                    <a:pt x="157" y="14"/>
                    <a:pt x="162" y="110"/>
                    <a:pt x="162" y="136"/>
                  </a:cubicBezTo>
                  <a:cubicBezTo>
                    <a:pt x="123" y="136"/>
                    <a:pt x="83" y="136"/>
                    <a:pt x="43" y="136"/>
                  </a:cubicBezTo>
                  <a:moveTo>
                    <a:pt x="42" y="152"/>
                  </a:moveTo>
                  <a:cubicBezTo>
                    <a:pt x="89" y="152"/>
                    <a:pt x="135" y="152"/>
                    <a:pt x="182" y="152"/>
                  </a:cubicBezTo>
                  <a:cubicBezTo>
                    <a:pt x="194" y="152"/>
                    <a:pt x="195" y="152"/>
                    <a:pt x="195" y="136"/>
                  </a:cubicBezTo>
                  <a:cubicBezTo>
                    <a:pt x="195" y="68"/>
                    <a:pt x="168" y="0"/>
                    <a:pt x="105" y="0"/>
                  </a:cubicBezTo>
                  <a:cubicBezTo>
                    <a:pt x="46" y="0"/>
                    <a:pt x="0" y="72"/>
                    <a:pt x="0" y="158"/>
                  </a:cubicBezTo>
                  <a:cubicBezTo>
                    <a:pt x="0" y="252"/>
                    <a:pt x="53" y="319"/>
                    <a:pt x="111" y="319"/>
                  </a:cubicBezTo>
                  <a:cubicBezTo>
                    <a:pt x="172" y="319"/>
                    <a:pt x="195" y="244"/>
                    <a:pt x="195" y="230"/>
                  </a:cubicBezTo>
                  <a:cubicBezTo>
                    <a:pt x="195" y="222"/>
                    <a:pt x="191" y="222"/>
                    <a:pt x="190" y="222"/>
                  </a:cubicBezTo>
                  <a:cubicBezTo>
                    <a:pt x="184" y="222"/>
                    <a:pt x="184" y="226"/>
                    <a:pt x="182" y="232"/>
                  </a:cubicBezTo>
                  <a:cubicBezTo>
                    <a:pt x="165" y="304"/>
                    <a:pt x="119" y="304"/>
                    <a:pt x="115" y="304"/>
                  </a:cubicBezTo>
                  <a:cubicBezTo>
                    <a:pt x="89" y="304"/>
                    <a:pt x="69" y="282"/>
                    <a:pt x="57" y="256"/>
                  </a:cubicBezTo>
                  <a:cubicBezTo>
                    <a:pt x="42" y="222"/>
                    <a:pt x="42" y="176"/>
                    <a:pt x="42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"/>
            <p:cNvSpPr/>
            <p:nvPr/>
          </p:nvSpPr>
          <p:spPr>
            <a:xfrm>
              <a:off x="5830920" y="2490120"/>
              <a:ext cx="90720" cy="112320"/>
            </a:xfrm>
            <a:custGeom>
              <a:avLst/>
              <a:gdLst/>
              <a:ahLst/>
              <a:rect l="l" t="t" r="r" b="b"/>
              <a:pathLst>
                <a:path w="255" h="315">
                  <a:moveTo>
                    <a:pt x="182" y="254"/>
                  </a:moveTo>
                  <a:cubicBezTo>
                    <a:pt x="182" y="274"/>
                    <a:pt x="182" y="295"/>
                    <a:pt x="182" y="315"/>
                  </a:cubicBezTo>
                  <a:cubicBezTo>
                    <a:pt x="206" y="313"/>
                    <a:pt x="230" y="311"/>
                    <a:pt x="255" y="310"/>
                  </a:cubicBezTo>
                  <a:cubicBezTo>
                    <a:pt x="255" y="302"/>
                    <a:pt x="255" y="295"/>
                    <a:pt x="255" y="288"/>
                  </a:cubicBezTo>
                  <a:cubicBezTo>
                    <a:pt x="219" y="288"/>
                    <a:pt x="215" y="282"/>
                    <a:pt x="215" y="248"/>
                  </a:cubicBezTo>
                  <a:cubicBezTo>
                    <a:pt x="215" y="165"/>
                    <a:pt x="215" y="83"/>
                    <a:pt x="215" y="0"/>
                  </a:cubicBezTo>
                  <a:cubicBezTo>
                    <a:pt x="190" y="3"/>
                    <a:pt x="166" y="6"/>
                    <a:pt x="141" y="8"/>
                  </a:cubicBezTo>
                  <a:cubicBezTo>
                    <a:pt x="141" y="16"/>
                    <a:pt x="141" y="23"/>
                    <a:pt x="141" y="30"/>
                  </a:cubicBezTo>
                  <a:cubicBezTo>
                    <a:pt x="176" y="30"/>
                    <a:pt x="180" y="34"/>
                    <a:pt x="180" y="68"/>
                  </a:cubicBezTo>
                  <a:cubicBezTo>
                    <a:pt x="180" y="109"/>
                    <a:pt x="180" y="151"/>
                    <a:pt x="180" y="192"/>
                  </a:cubicBezTo>
                  <a:cubicBezTo>
                    <a:pt x="180" y="254"/>
                    <a:pt x="156" y="302"/>
                    <a:pt x="118" y="302"/>
                  </a:cubicBezTo>
                  <a:cubicBezTo>
                    <a:pt x="77" y="302"/>
                    <a:pt x="74" y="268"/>
                    <a:pt x="74" y="232"/>
                  </a:cubicBezTo>
                  <a:cubicBezTo>
                    <a:pt x="74" y="155"/>
                    <a:pt x="74" y="77"/>
                    <a:pt x="74" y="0"/>
                  </a:cubicBezTo>
                  <a:cubicBezTo>
                    <a:pt x="49" y="3"/>
                    <a:pt x="25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39" y="30"/>
                    <a:pt x="39" y="32"/>
                    <a:pt x="39" y="94"/>
                  </a:cubicBezTo>
                  <a:cubicBezTo>
                    <a:pt x="39" y="129"/>
                    <a:pt x="39" y="163"/>
                    <a:pt x="39" y="198"/>
                  </a:cubicBezTo>
                  <a:cubicBezTo>
                    <a:pt x="39" y="252"/>
                    <a:pt x="39" y="315"/>
                    <a:pt x="117" y="315"/>
                  </a:cubicBezTo>
                  <a:cubicBezTo>
                    <a:pt x="144" y="315"/>
                    <a:pt x="167" y="298"/>
                    <a:pt x="182" y="2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"/>
            <p:cNvSpPr/>
            <p:nvPr/>
          </p:nvSpPr>
          <p:spPr>
            <a:xfrm>
              <a:off x="5932080" y="2490120"/>
              <a:ext cx="90360" cy="110520"/>
            </a:xfrm>
            <a:custGeom>
              <a:avLst/>
              <a:gdLst/>
              <a:ahLst/>
              <a:rect l="l" t="t" r="r" b="b"/>
              <a:pathLst>
                <a:path w="254" h="310">
                  <a:moveTo>
                    <a:pt x="39" y="68"/>
                  </a:moveTo>
                  <a:cubicBezTo>
                    <a:pt x="39" y="131"/>
                    <a:pt x="39" y="193"/>
                    <a:pt x="39" y="256"/>
                  </a:cubicBezTo>
                  <a:cubicBezTo>
                    <a:pt x="39" y="288"/>
                    <a:pt x="34" y="288"/>
                    <a:pt x="0" y="288"/>
                  </a:cubicBezTo>
                  <a:cubicBezTo>
                    <a:pt x="0" y="295"/>
                    <a:pt x="0" y="302"/>
                    <a:pt x="0" y="310"/>
                  </a:cubicBezTo>
                  <a:cubicBezTo>
                    <a:pt x="17" y="308"/>
                    <a:pt x="43" y="306"/>
                    <a:pt x="57" y="306"/>
                  </a:cubicBezTo>
                  <a:cubicBezTo>
                    <a:pt x="70" y="306"/>
                    <a:pt x="96" y="308"/>
                    <a:pt x="113" y="310"/>
                  </a:cubicBezTo>
                  <a:cubicBezTo>
                    <a:pt x="113" y="302"/>
                    <a:pt x="113" y="295"/>
                    <a:pt x="113" y="288"/>
                  </a:cubicBezTo>
                  <a:cubicBezTo>
                    <a:pt x="80" y="288"/>
                    <a:pt x="75" y="288"/>
                    <a:pt x="75" y="256"/>
                  </a:cubicBezTo>
                  <a:cubicBezTo>
                    <a:pt x="75" y="212"/>
                    <a:pt x="75" y="169"/>
                    <a:pt x="75" y="126"/>
                  </a:cubicBezTo>
                  <a:cubicBezTo>
                    <a:pt x="75" y="54"/>
                    <a:pt x="110" y="14"/>
                    <a:pt x="142" y="14"/>
                  </a:cubicBezTo>
                  <a:cubicBezTo>
                    <a:pt x="174" y="14"/>
                    <a:pt x="180" y="52"/>
                    <a:pt x="180" y="92"/>
                  </a:cubicBezTo>
                  <a:cubicBezTo>
                    <a:pt x="180" y="147"/>
                    <a:pt x="180" y="201"/>
                    <a:pt x="180" y="256"/>
                  </a:cubicBezTo>
                  <a:cubicBezTo>
                    <a:pt x="180" y="288"/>
                    <a:pt x="174" y="288"/>
                    <a:pt x="141" y="288"/>
                  </a:cubicBezTo>
                  <a:cubicBezTo>
                    <a:pt x="141" y="295"/>
                    <a:pt x="141" y="302"/>
                    <a:pt x="141" y="310"/>
                  </a:cubicBezTo>
                  <a:cubicBezTo>
                    <a:pt x="158" y="308"/>
                    <a:pt x="184" y="306"/>
                    <a:pt x="197" y="306"/>
                  </a:cubicBezTo>
                  <a:cubicBezTo>
                    <a:pt x="211" y="306"/>
                    <a:pt x="237" y="308"/>
                    <a:pt x="254" y="310"/>
                  </a:cubicBezTo>
                  <a:cubicBezTo>
                    <a:pt x="254" y="302"/>
                    <a:pt x="254" y="295"/>
                    <a:pt x="254" y="288"/>
                  </a:cubicBezTo>
                  <a:cubicBezTo>
                    <a:pt x="228" y="288"/>
                    <a:pt x="215" y="288"/>
                    <a:pt x="214" y="266"/>
                  </a:cubicBezTo>
                  <a:cubicBezTo>
                    <a:pt x="214" y="221"/>
                    <a:pt x="214" y="177"/>
                    <a:pt x="214" y="132"/>
                  </a:cubicBezTo>
                  <a:cubicBezTo>
                    <a:pt x="214" y="72"/>
                    <a:pt x="214" y="50"/>
                    <a:pt x="200" y="26"/>
                  </a:cubicBezTo>
                  <a:cubicBezTo>
                    <a:pt x="192" y="14"/>
                    <a:pt x="175" y="0"/>
                    <a:pt x="146" y="0"/>
                  </a:cubicBezTo>
                  <a:cubicBezTo>
                    <a:pt x="109" y="0"/>
                    <a:pt x="85" y="30"/>
                    <a:pt x="72" y="74"/>
                  </a:cubicBezTo>
                  <a:cubicBezTo>
                    <a:pt x="72" y="50"/>
                    <a:pt x="72" y="25"/>
                    <a:pt x="72" y="0"/>
                  </a:cubicBezTo>
                  <a:cubicBezTo>
                    <a:pt x="48" y="3"/>
                    <a:pt x="24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36" y="30"/>
                    <a:pt x="39" y="34"/>
                    <a:pt x="39" y="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"/>
            <p:cNvSpPr/>
            <p:nvPr/>
          </p:nvSpPr>
          <p:spPr>
            <a:xfrm>
              <a:off x="6094080" y="2488680"/>
              <a:ext cx="68400" cy="113760"/>
            </a:xfrm>
            <a:custGeom>
              <a:avLst/>
              <a:gdLst/>
              <a:ahLst/>
              <a:rect l="l" t="t" r="r" b="b"/>
              <a:pathLst>
                <a:path w="193" h="319">
                  <a:moveTo>
                    <a:pt x="42" y="160"/>
                  </a:moveTo>
                  <a:cubicBezTo>
                    <a:pt x="42" y="46"/>
                    <a:pt x="83" y="16"/>
                    <a:pt x="111" y="16"/>
                  </a:cubicBezTo>
                  <a:cubicBezTo>
                    <a:pt x="115" y="16"/>
                    <a:pt x="147" y="18"/>
                    <a:pt x="164" y="42"/>
                  </a:cubicBezTo>
                  <a:cubicBezTo>
                    <a:pt x="144" y="44"/>
                    <a:pt x="141" y="66"/>
                    <a:pt x="141" y="74"/>
                  </a:cubicBezTo>
                  <a:cubicBezTo>
                    <a:pt x="141" y="94"/>
                    <a:pt x="149" y="108"/>
                    <a:pt x="164" y="108"/>
                  </a:cubicBezTo>
                  <a:cubicBezTo>
                    <a:pt x="177" y="108"/>
                    <a:pt x="187" y="96"/>
                    <a:pt x="187" y="74"/>
                  </a:cubicBezTo>
                  <a:cubicBezTo>
                    <a:pt x="187" y="26"/>
                    <a:pt x="148" y="0"/>
                    <a:pt x="109" y="0"/>
                  </a:cubicBezTo>
                  <a:cubicBezTo>
                    <a:pt x="46" y="0"/>
                    <a:pt x="0" y="74"/>
                    <a:pt x="0" y="162"/>
                  </a:cubicBezTo>
                  <a:cubicBezTo>
                    <a:pt x="0" y="252"/>
                    <a:pt x="50" y="319"/>
                    <a:pt x="109" y="319"/>
                  </a:cubicBezTo>
                  <a:cubicBezTo>
                    <a:pt x="177" y="319"/>
                    <a:pt x="193" y="237"/>
                    <a:pt x="193" y="230"/>
                  </a:cubicBezTo>
                  <a:cubicBezTo>
                    <a:pt x="193" y="223"/>
                    <a:pt x="188" y="222"/>
                    <a:pt x="185" y="222"/>
                  </a:cubicBezTo>
                  <a:cubicBezTo>
                    <a:pt x="181" y="222"/>
                    <a:pt x="181" y="226"/>
                    <a:pt x="180" y="230"/>
                  </a:cubicBezTo>
                  <a:cubicBezTo>
                    <a:pt x="165" y="294"/>
                    <a:pt x="132" y="304"/>
                    <a:pt x="114" y="304"/>
                  </a:cubicBezTo>
                  <a:cubicBezTo>
                    <a:pt x="86" y="304"/>
                    <a:pt x="42" y="274"/>
                    <a:pt x="42" y="1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"/>
            <p:cNvSpPr/>
            <p:nvPr/>
          </p:nvSpPr>
          <p:spPr>
            <a:xfrm>
              <a:off x="6173640" y="2488680"/>
              <a:ext cx="79920" cy="113760"/>
            </a:xfrm>
            <a:custGeom>
              <a:avLst/>
              <a:gdLst/>
              <a:ahLst/>
              <a:rect l="l" t="t" r="r" b="b"/>
              <a:pathLst>
                <a:path w="225" h="319">
                  <a:moveTo>
                    <a:pt x="225" y="164"/>
                  </a:moveTo>
                  <a:cubicBezTo>
                    <a:pt x="225" y="74"/>
                    <a:pt x="174" y="0"/>
                    <a:pt x="113" y="0"/>
                  </a:cubicBezTo>
                  <a:cubicBezTo>
                    <a:pt x="49" y="0"/>
                    <a:pt x="0" y="76"/>
                    <a:pt x="0" y="164"/>
                  </a:cubicBezTo>
                  <a:cubicBezTo>
                    <a:pt x="0" y="254"/>
                    <a:pt x="54" y="319"/>
                    <a:pt x="113" y="319"/>
                  </a:cubicBezTo>
                  <a:cubicBezTo>
                    <a:pt x="173" y="319"/>
                    <a:pt x="225" y="252"/>
                    <a:pt x="225" y="164"/>
                  </a:cubicBezTo>
                  <a:moveTo>
                    <a:pt x="113" y="304"/>
                  </a:moveTo>
                  <a:cubicBezTo>
                    <a:pt x="91" y="304"/>
                    <a:pt x="69" y="288"/>
                    <a:pt x="55" y="256"/>
                  </a:cubicBezTo>
                  <a:cubicBezTo>
                    <a:pt x="42" y="226"/>
                    <a:pt x="42" y="182"/>
                    <a:pt x="42" y="158"/>
                  </a:cubicBezTo>
                  <a:cubicBezTo>
                    <a:pt x="42" y="130"/>
                    <a:pt x="42" y="92"/>
                    <a:pt x="55" y="62"/>
                  </a:cubicBezTo>
                  <a:cubicBezTo>
                    <a:pt x="68" y="30"/>
                    <a:pt x="92" y="14"/>
                    <a:pt x="113" y="14"/>
                  </a:cubicBezTo>
                  <a:cubicBezTo>
                    <a:pt x="134" y="14"/>
                    <a:pt x="156" y="30"/>
                    <a:pt x="170" y="60"/>
                  </a:cubicBezTo>
                  <a:cubicBezTo>
                    <a:pt x="184" y="90"/>
                    <a:pt x="183" y="130"/>
                    <a:pt x="183" y="158"/>
                  </a:cubicBezTo>
                  <a:cubicBezTo>
                    <a:pt x="183" y="182"/>
                    <a:pt x="183" y="220"/>
                    <a:pt x="172" y="252"/>
                  </a:cubicBezTo>
                  <a:cubicBezTo>
                    <a:pt x="160" y="282"/>
                    <a:pt x="138" y="304"/>
                    <a:pt x="113" y="3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"/>
            <p:cNvSpPr/>
            <p:nvPr/>
          </p:nvSpPr>
          <p:spPr>
            <a:xfrm>
              <a:off x="6265440" y="2490120"/>
              <a:ext cx="90360" cy="110520"/>
            </a:xfrm>
            <a:custGeom>
              <a:avLst/>
              <a:gdLst/>
              <a:ahLst/>
              <a:rect l="l" t="t" r="r" b="b"/>
              <a:pathLst>
                <a:path w="254" h="310">
                  <a:moveTo>
                    <a:pt x="40" y="68"/>
                  </a:moveTo>
                  <a:cubicBezTo>
                    <a:pt x="40" y="131"/>
                    <a:pt x="40" y="193"/>
                    <a:pt x="40" y="256"/>
                  </a:cubicBezTo>
                  <a:cubicBezTo>
                    <a:pt x="40" y="288"/>
                    <a:pt x="34" y="288"/>
                    <a:pt x="0" y="288"/>
                  </a:cubicBezTo>
                  <a:cubicBezTo>
                    <a:pt x="0" y="295"/>
                    <a:pt x="0" y="302"/>
                    <a:pt x="0" y="310"/>
                  </a:cubicBezTo>
                  <a:cubicBezTo>
                    <a:pt x="19" y="308"/>
                    <a:pt x="45" y="306"/>
                    <a:pt x="57" y="306"/>
                  </a:cubicBezTo>
                  <a:cubicBezTo>
                    <a:pt x="70" y="306"/>
                    <a:pt x="96" y="308"/>
                    <a:pt x="114" y="310"/>
                  </a:cubicBezTo>
                  <a:cubicBezTo>
                    <a:pt x="114" y="302"/>
                    <a:pt x="114" y="295"/>
                    <a:pt x="114" y="288"/>
                  </a:cubicBezTo>
                  <a:cubicBezTo>
                    <a:pt x="80" y="288"/>
                    <a:pt x="75" y="288"/>
                    <a:pt x="75" y="256"/>
                  </a:cubicBezTo>
                  <a:cubicBezTo>
                    <a:pt x="75" y="212"/>
                    <a:pt x="75" y="169"/>
                    <a:pt x="75" y="126"/>
                  </a:cubicBezTo>
                  <a:cubicBezTo>
                    <a:pt x="75" y="54"/>
                    <a:pt x="111" y="14"/>
                    <a:pt x="142" y="14"/>
                  </a:cubicBezTo>
                  <a:cubicBezTo>
                    <a:pt x="175" y="14"/>
                    <a:pt x="180" y="52"/>
                    <a:pt x="180" y="92"/>
                  </a:cubicBezTo>
                  <a:cubicBezTo>
                    <a:pt x="180" y="147"/>
                    <a:pt x="180" y="201"/>
                    <a:pt x="180" y="256"/>
                  </a:cubicBezTo>
                  <a:cubicBezTo>
                    <a:pt x="180" y="288"/>
                    <a:pt x="175" y="288"/>
                    <a:pt x="141" y="288"/>
                  </a:cubicBezTo>
                  <a:cubicBezTo>
                    <a:pt x="141" y="295"/>
                    <a:pt x="141" y="302"/>
                    <a:pt x="141" y="310"/>
                  </a:cubicBezTo>
                  <a:cubicBezTo>
                    <a:pt x="158" y="308"/>
                    <a:pt x="184" y="306"/>
                    <a:pt x="198" y="306"/>
                  </a:cubicBezTo>
                  <a:cubicBezTo>
                    <a:pt x="211" y="306"/>
                    <a:pt x="237" y="308"/>
                    <a:pt x="254" y="310"/>
                  </a:cubicBezTo>
                  <a:cubicBezTo>
                    <a:pt x="254" y="302"/>
                    <a:pt x="254" y="295"/>
                    <a:pt x="254" y="288"/>
                  </a:cubicBezTo>
                  <a:cubicBezTo>
                    <a:pt x="229" y="288"/>
                    <a:pt x="216" y="288"/>
                    <a:pt x="216" y="266"/>
                  </a:cubicBezTo>
                  <a:cubicBezTo>
                    <a:pt x="216" y="221"/>
                    <a:pt x="216" y="177"/>
                    <a:pt x="216" y="132"/>
                  </a:cubicBezTo>
                  <a:cubicBezTo>
                    <a:pt x="216" y="72"/>
                    <a:pt x="216" y="50"/>
                    <a:pt x="200" y="26"/>
                  </a:cubicBezTo>
                  <a:cubicBezTo>
                    <a:pt x="193" y="14"/>
                    <a:pt x="175" y="0"/>
                    <a:pt x="147" y="0"/>
                  </a:cubicBezTo>
                  <a:cubicBezTo>
                    <a:pt x="109" y="0"/>
                    <a:pt x="86" y="30"/>
                    <a:pt x="72" y="74"/>
                  </a:cubicBezTo>
                  <a:cubicBezTo>
                    <a:pt x="72" y="50"/>
                    <a:pt x="72" y="25"/>
                    <a:pt x="72" y="0"/>
                  </a:cubicBezTo>
                  <a:cubicBezTo>
                    <a:pt x="48" y="3"/>
                    <a:pt x="24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36" y="30"/>
                    <a:pt x="40" y="34"/>
                    <a:pt x="40" y="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4" name=""/>
            <p:cNvSpPr/>
            <p:nvPr/>
          </p:nvSpPr>
          <p:spPr>
            <a:xfrm>
              <a:off x="6353280" y="2432880"/>
              <a:ext cx="44640" cy="218520"/>
            </a:xfrm>
            <a:custGeom>
              <a:avLst/>
              <a:gdLst/>
              <a:ahLst/>
              <a:rect l="l" t="t" r="r" b="b"/>
              <a:pathLst>
                <a:path w="127" h="610">
                  <a:moveTo>
                    <a:pt x="127" y="159"/>
                  </a:moveTo>
                  <a:cubicBezTo>
                    <a:pt x="102" y="162"/>
                    <a:pt x="76" y="165"/>
                    <a:pt x="51" y="167"/>
                  </a:cubicBezTo>
                  <a:cubicBezTo>
                    <a:pt x="51" y="175"/>
                    <a:pt x="51" y="182"/>
                    <a:pt x="51" y="189"/>
                  </a:cubicBezTo>
                  <a:cubicBezTo>
                    <a:pt x="90" y="189"/>
                    <a:pt x="94" y="193"/>
                    <a:pt x="94" y="227"/>
                  </a:cubicBezTo>
                  <a:cubicBezTo>
                    <a:pt x="94" y="320"/>
                    <a:pt x="94" y="412"/>
                    <a:pt x="94" y="504"/>
                  </a:cubicBezTo>
                  <a:cubicBezTo>
                    <a:pt x="94" y="534"/>
                    <a:pt x="90" y="596"/>
                    <a:pt x="57" y="596"/>
                  </a:cubicBezTo>
                  <a:cubicBezTo>
                    <a:pt x="55" y="596"/>
                    <a:pt x="42" y="596"/>
                    <a:pt x="29" y="586"/>
                  </a:cubicBezTo>
                  <a:cubicBezTo>
                    <a:pt x="38" y="584"/>
                    <a:pt x="48" y="574"/>
                    <a:pt x="48" y="554"/>
                  </a:cubicBezTo>
                  <a:cubicBezTo>
                    <a:pt x="48" y="536"/>
                    <a:pt x="37" y="522"/>
                    <a:pt x="23" y="522"/>
                  </a:cubicBezTo>
                  <a:cubicBezTo>
                    <a:pt x="10" y="522"/>
                    <a:pt x="0" y="536"/>
                    <a:pt x="0" y="554"/>
                  </a:cubicBezTo>
                  <a:cubicBezTo>
                    <a:pt x="0" y="590"/>
                    <a:pt x="29" y="610"/>
                    <a:pt x="58" y="610"/>
                  </a:cubicBezTo>
                  <a:cubicBezTo>
                    <a:pt x="95" y="610"/>
                    <a:pt x="127" y="566"/>
                    <a:pt x="127" y="502"/>
                  </a:cubicBezTo>
                  <a:cubicBezTo>
                    <a:pt x="127" y="388"/>
                    <a:pt x="127" y="274"/>
                    <a:pt x="127" y="159"/>
                  </a:cubicBezTo>
                  <a:moveTo>
                    <a:pt x="127" y="38"/>
                  </a:moveTo>
                  <a:cubicBezTo>
                    <a:pt x="127" y="18"/>
                    <a:pt x="116" y="0"/>
                    <a:pt x="101" y="0"/>
                  </a:cubicBezTo>
                  <a:cubicBezTo>
                    <a:pt x="86" y="0"/>
                    <a:pt x="74" y="18"/>
                    <a:pt x="74" y="38"/>
                  </a:cubicBezTo>
                  <a:cubicBezTo>
                    <a:pt x="74" y="58"/>
                    <a:pt x="86" y="74"/>
                    <a:pt x="101" y="74"/>
                  </a:cubicBezTo>
                  <a:cubicBezTo>
                    <a:pt x="116" y="74"/>
                    <a:pt x="127" y="58"/>
                    <a:pt x="127" y="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5" name=""/>
            <p:cNvSpPr/>
            <p:nvPr/>
          </p:nvSpPr>
          <p:spPr>
            <a:xfrm>
              <a:off x="6422400" y="2490120"/>
              <a:ext cx="90360" cy="112320"/>
            </a:xfrm>
            <a:custGeom>
              <a:avLst/>
              <a:gdLst/>
              <a:ahLst/>
              <a:rect l="l" t="t" r="r" b="b"/>
              <a:pathLst>
                <a:path w="254" h="315">
                  <a:moveTo>
                    <a:pt x="181" y="254"/>
                  </a:moveTo>
                  <a:cubicBezTo>
                    <a:pt x="181" y="274"/>
                    <a:pt x="181" y="295"/>
                    <a:pt x="181" y="315"/>
                  </a:cubicBezTo>
                  <a:cubicBezTo>
                    <a:pt x="205" y="313"/>
                    <a:pt x="230" y="311"/>
                    <a:pt x="254" y="310"/>
                  </a:cubicBezTo>
                  <a:cubicBezTo>
                    <a:pt x="254" y="302"/>
                    <a:pt x="254" y="295"/>
                    <a:pt x="254" y="288"/>
                  </a:cubicBezTo>
                  <a:cubicBezTo>
                    <a:pt x="218" y="288"/>
                    <a:pt x="214" y="282"/>
                    <a:pt x="214" y="248"/>
                  </a:cubicBezTo>
                  <a:cubicBezTo>
                    <a:pt x="214" y="165"/>
                    <a:pt x="214" y="83"/>
                    <a:pt x="214" y="0"/>
                  </a:cubicBezTo>
                  <a:cubicBezTo>
                    <a:pt x="190" y="3"/>
                    <a:pt x="165" y="6"/>
                    <a:pt x="141" y="8"/>
                  </a:cubicBezTo>
                  <a:cubicBezTo>
                    <a:pt x="141" y="16"/>
                    <a:pt x="141" y="23"/>
                    <a:pt x="141" y="30"/>
                  </a:cubicBezTo>
                  <a:cubicBezTo>
                    <a:pt x="175" y="30"/>
                    <a:pt x="179" y="34"/>
                    <a:pt x="179" y="68"/>
                  </a:cubicBezTo>
                  <a:cubicBezTo>
                    <a:pt x="179" y="109"/>
                    <a:pt x="179" y="151"/>
                    <a:pt x="179" y="192"/>
                  </a:cubicBezTo>
                  <a:cubicBezTo>
                    <a:pt x="179" y="254"/>
                    <a:pt x="155" y="302"/>
                    <a:pt x="119" y="302"/>
                  </a:cubicBezTo>
                  <a:cubicBezTo>
                    <a:pt x="76" y="302"/>
                    <a:pt x="74" y="268"/>
                    <a:pt x="74" y="232"/>
                  </a:cubicBezTo>
                  <a:cubicBezTo>
                    <a:pt x="74" y="155"/>
                    <a:pt x="74" y="77"/>
                    <a:pt x="74" y="0"/>
                  </a:cubicBezTo>
                  <a:cubicBezTo>
                    <a:pt x="50" y="3"/>
                    <a:pt x="25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39" y="30"/>
                    <a:pt x="39" y="32"/>
                    <a:pt x="39" y="94"/>
                  </a:cubicBezTo>
                  <a:cubicBezTo>
                    <a:pt x="39" y="129"/>
                    <a:pt x="39" y="163"/>
                    <a:pt x="39" y="198"/>
                  </a:cubicBezTo>
                  <a:cubicBezTo>
                    <a:pt x="39" y="252"/>
                    <a:pt x="39" y="315"/>
                    <a:pt x="116" y="315"/>
                  </a:cubicBezTo>
                  <a:cubicBezTo>
                    <a:pt x="144" y="315"/>
                    <a:pt x="167" y="298"/>
                    <a:pt x="181" y="2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6" name=""/>
            <p:cNvSpPr/>
            <p:nvPr/>
          </p:nvSpPr>
          <p:spPr>
            <a:xfrm>
              <a:off x="6523200" y="2490120"/>
              <a:ext cx="90720" cy="110520"/>
            </a:xfrm>
            <a:custGeom>
              <a:avLst/>
              <a:gdLst/>
              <a:ahLst/>
              <a:rect l="l" t="t" r="r" b="b"/>
              <a:pathLst>
                <a:path w="255" h="310">
                  <a:moveTo>
                    <a:pt x="40" y="68"/>
                  </a:moveTo>
                  <a:cubicBezTo>
                    <a:pt x="40" y="131"/>
                    <a:pt x="40" y="193"/>
                    <a:pt x="40" y="256"/>
                  </a:cubicBezTo>
                  <a:cubicBezTo>
                    <a:pt x="40" y="288"/>
                    <a:pt x="35" y="288"/>
                    <a:pt x="0" y="288"/>
                  </a:cubicBezTo>
                  <a:cubicBezTo>
                    <a:pt x="0" y="295"/>
                    <a:pt x="0" y="302"/>
                    <a:pt x="0" y="310"/>
                  </a:cubicBezTo>
                  <a:cubicBezTo>
                    <a:pt x="19" y="308"/>
                    <a:pt x="43" y="306"/>
                    <a:pt x="58" y="306"/>
                  </a:cubicBezTo>
                  <a:cubicBezTo>
                    <a:pt x="71" y="306"/>
                    <a:pt x="96" y="308"/>
                    <a:pt x="114" y="310"/>
                  </a:cubicBezTo>
                  <a:cubicBezTo>
                    <a:pt x="114" y="302"/>
                    <a:pt x="114" y="295"/>
                    <a:pt x="114" y="288"/>
                  </a:cubicBezTo>
                  <a:cubicBezTo>
                    <a:pt x="81" y="288"/>
                    <a:pt x="75" y="288"/>
                    <a:pt x="75" y="256"/>
                  </a:cubicBezTo>
                  <a:cubicBezTo>
                    <a:pt x="75" y="212"/>
                    <a:pt x="75" y="169"/>
                    <a:pt x="75" y="126"/>
                  </a:cubicBezTo>
                  <a:cubicBezTo>
                    <a:pt x="75" y="54"/>
                    <a:pt x="111" y="14"/>
                    <a:pt x="143" y="14"/>
                  </a:cubicBezTo>
                  <a:cubicBezTo>
                    <a:pt x="174" y="14"/>
                    <a:pt x="180" y="52"/>
                    <a:pt x="180" y="92"/>
                  </a:cubicBezTo>
                  <a:cubicBezTo>
                    <a:pt x="180" y="147"/>
                    <a:pt x="180" y="201"/>
                    <a:pt x="180" y="256"/>
                  </a:cubicBezTo>
                  <a:cubicBezTo>
                    <a:pt x="180" y="288"/>
                    <a:pt x="174" y="288"/>
                    <a:pt x="141" y="288"/>
                  </a:cubicBezTo>
                  <a:cubicBezTo>
                    <a:pt x="141" y="295"/>
                    <a:pt x="141" y="302"/>
                    <a:pt x="141" y="310"/>
                  </a:cubicBezTo>
                  <a:cubicBezTo>
                    <a:pt x="158" y="308"/>
                    <a:pt x="184" y="306"/>
                    <a:pt x="199" y="306"/>
                  </a:cubicBezTo>
                  <a:cubicBezTo>
                    <a:pt x="212" y="306"/>
                    <a:pt x="237" y="308"/>
                    <a:pt x="255" y="310"/>
                  </a:cubicBezTo>
                  <a:cubicBezTo>
                    <a:pt x="255" y="302"/>
                    <a:pt x="255" y="295"/>
                    <a:pt x="255" y="288"/>
                  </a:cubicBezTo>
                  <a:cubicBezTo>
                    <a:pt x="229" y="288"/>
                    <a:pt x="216" y="288"/>
                    <a:pt x="216" y="266"/>
                  </a:cubicBezTo>
                  <a:cubicBezTo>
                    <a:pt x="216" y="221"/>
                    <a:pt x="216" y="177"/>
                    <a:pt x="216" y="132"/>
                  </a:cubicBezTo>
                  <a:cubicBezTo>
                    <a:pt x="216" y="72"/>
                    <a:pt x="216" y="50"/>
                    <a:pt x="200" y="26"/>
                  </a:cubicBezTo>
                  <a:cubicBezTo>
                    <a:pt x="193" y="14"/>
                    <a:pt x="176" y="0"/>
                    <a:pt x="147" y="0"/>
                  </a:cubicBezTo>
                  <a:cubicBezTo>
                    <a:pt x="109" y="0"/>
                    <a:pt x="86" y="30"/>
                    <a:pt x="72" y="74"/>
                  </a:cubicBezTo>
                  <a:cubicBezTo>
                    <a:pt x="72" y="50"/>
                    <a:pt x="72" y="25"/>
                    <a:pt x="72" y="0"/>
                  </a:cubicBezTo>
                  <a:cubicBezTo>
                    <a:pt x="48" y="3"/>
                    <a:pt x="24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36" y="30"/>
                    <a:pt x="40" y="34"/>
                    <a:pt x="40" y="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7" name=""/>
            <p:cNvSpPr/>
            <p:nvPr/>
          </p:nvSpPr>
          <p:spPr>
            <a:xfrm>
              <a:off x="6616800" y="2446560"/>
              <a:ext cx="56160" cy="155880"/>
            </a:xfrm>
            <a:custGeom>
              <a:avLst/>
              <a:gdLst/>
              <a:ahLst/>
              <a:rect l="l" t="t" r="r" b="b"/>
              <a:pathLst>
                <a:path w="159" h="436">
                  <a:moveTo>
                    <a:pt x="78" y="151"/>
                  </a:moveTo>
                  <a:cubicBezTo>
                    <a:pt x="102" y="151"/>
                    <a:pt x="126" y="151"/>
                    <a:pt x="150" y="151"/>
                  </a:cubicBezTo>
                  <a:cubicBezTo>
                    <a:pt x="150" y="144"/>
                    <a:pt x="150" y="137"/>
                    <a:pt x="150" y="129"/>
                  </a:cubicBezTo>
                  <a:cubicBezTo>
                    <a:pt x="126" y="129"/>
                    <a:pt x="102" y="129"/>
                    <a:pt x="78" y="129"/>
                  </a:cubicBezTo>
                  <a:cubicBezTo>
                    <a:pt x="78" y="86"/>
                    <a:pt x="78" y="43"/>
                    <a:pt x="78" y="0"/>
                  </a:cubicBezTo>
                  <a:cubicBezTo>
                    <a:pt x="74" y="0"/>
                    <a:pt x="69" y="0"/>
                    <a:pt x="65" y="0"/>
                  </a:cubicBezTo>
                  <a:cubicBezTo>
                    <a:pt x="65" y="58"/>
                    <a:pt x="51" y="131"/>
                    <a:pt x="0" y="135"/>
                  </a:cubicBezTo>
                  <a:cubicBezTo>
                    <a:pt x="0" y="141"/>
                    <a:pt x="0" y="146"/>
                    <a:pt x="0" y="151"/>
                  </a:cubicBezTo>
                  <a:cubicBezTo>
                    <a:pt x="15" y="151"/>
                    <a:pt x="29" y="151"/>
                    <a:pt x="44" y="151"/>
                  </a:cubicBezTo>
                  <a:cubicBezTo>
                    <a:pt x="44" y="215"/>
                    <a:pt x="44" y="279"/>
                    <a:pt x="44" y="343"/>
                  </a:cubicBezTo>
                  <a:cubicBezTo>
                    <a:pt x="44" y="429"/>
                    <a:pt x="91" y="436"/>
                    <a:pt x="108" y="436"/>
                  </a:cubicBezTo>
                  <a:cubicBezTo>
                    <a:pt x="144" y="436"/>
                    <a:pt x="159" y="387"/>
                    <a:pt x="159" y="343"/>
                  </a:cubicBezTo>
                  <a:cubicBezTo>
                    <a:pt x="159" y="329"/>
                    <a:pt x="159" y="316"/>
                    <a:pt x="159" y="303"/>
                  </a:cubicBezTo>
                  <a:cubicBezTo>
                    <a:pt x="154" y="303"/>
                    <a:pt x="150" y="303"/>
                    <a:pt x="146" y="303"/>
                  </a:cubicBezTo>
                  <a:cubicBezTo>
                    <a:pt x="146" y="315"/>
                    <a:pt x="146" y="328"/>
                    <a:pt x="146" y="341"/>
                  </a:cubicBezTo>
                  <a:cubicBezTo>
                    <a:pt x="146" y="393"/>
                    <a:pt x="131" y="421"/>
                    <a:pt x="113" y="421"/>
                  </a:cubicBezTo>
                  <a:cubicBezTo>
                    <a:pt x="78" y="421"/>
                    <a:pt x="78" y="357"/>
                    <a:pt x="78" y="345"/>
                  </a:cubicBezTo>
                  <a:cubicBezTo>
                    <a:pt x="78" y="280"/>
                    <a:pt x="78" y="216"/>
                    <a:pt x="78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"/>
            <p:cNvSpPr/>
            <p:nvPr/>
          </p:nvSpPr>
          <p:spPr>
            <a:xfrm>
              <a:off x="6689520" y="2488680"/>
              <a:ext cx="79560" cy="113760"/>
            </a:xfrm>
            <a:custGeom>
              <a:avLst/>
              <a:gdLst/>
              <a:ahLst/>
              <a:rect l="l" t="t" r="r" b="b"/>
              <a:pathLst>
                <a:path w="224" h="319">
                  <a:moveTo>
                    <a:pt x="224" y="164"/>
                  </a:moveTo>
                  <a:cubicBezTo>
                    <a:pt x="224" y="74"/>
                    <a:pt x="172" y="0"/>
                    <a:pt x="112" y="0"/>
                  </a:cubicBezTo>
                  <a:cubicBezTo>
                    <a:pt x="49" y="0"/>
                    <a:pt x="0" y="76"/>
                    <a:pt x="0" y="164"/>
                  </a:cubicBezTo>
                  <a:cubicBezTo>
                    <a:pt x="0" y="254"/>
                    <a:pt x="52" y="319"/>
                    <a:pt x="112" y="319"/>
                  </a:cubicBezTo>
                  <a:cubicBezTo>
                    <a:pt x="172" y="319"/>
                    <a:pt x="224" y="252"/>
                    <a:pt x="224" y="164"/>
                  </a:cubicBezTo>
                  <a:moveTo>
                    <a:pt x="112" y="304"/>
                  </a:moveTo>
                  <a:cubicBezTo>
                    <a:pt x="90" y="304"/>
                    <a:pt x="67" y="288"/>
                    <a:pt x="54" y="256"/>
                  </a:cubicBezTo>
                  <a:cubicBezTo>
                    <a:pt x="41" y="226"/>
                    <a:pt x="41" y="182"/>
                    <a:pt x="41" y="158"/>
                  </a:cubicBezTo>
                  <a:cubicBezTo>
                    <a:pt x="41" y="130"/>
                    <a:pt x="41" y="92"/>
                    <a:pt x="54" y="62"/>
                  </a:cubicBezTo>
                  <a:cubicBezTo>
                    <a:pt x="67" y="30"/>
                    <a:pt x="92" y="14"/>
                    <a:pt x="112" y="14"/>
                  </a:cubicBezTo>
                  <a:cubicBezTo>
                    <a:pt x="134" y="14"/>
                    <a:pt x="155" y="30"/>
                    <a:pt x="168" y="60"/>
                  </a:cubicBezTo>
                  <a:cubicBezTo>
                    <a:pt x="181" y="90"/>
                    <a:pt x="181" y="130"/>
                    <a:pt x="181" y="158"/>
                  </a:cubicBezTo>
                  <a:cubicBezTo>
                    <a:pt x="181" y="182"/>
                    <a:pt x="181" y="220"/>
                    <a:pt x="171" y="252"/>
                  </a:cubicBezTo>
                  <a:cubicBezTo>
                    <a:pt x="159" y="282"/>
                    <a:pt x="138" y="304"/>
                    <a:pt x="112" y="30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9" name=""/>
            <p:cNvSpPr/>
            <p:nvPr/>
          </p:nvSpPr>
          <p:spPr>
            <a:xfrm>
              <a:off x="6845400" y="2424240"/>
              <a:ext cx="127800" cy="181080"/>
            </a:xfrm>
            <a:custGeom>
              <a:avLst/>
              <a:gdLst/>
              <a:ahLst/>
              <a:rect l="l" t="t" r="r" b="b"/>
              <a:pathLst>
                <a:path w="358" h="506">
                  <a:moveTo>
                    <a:pt x="358" y="6"/>
                  </a:moveTo>
                  <a:cubicBezTo>
                    <a:pt x="358" y="4"/>
                    <a:pt x="356" y="0"/>
                    <a:pt x="352" y="0"/>
                  </a:cubicBezTo>
                  <a:cubicBezTo>
                    <a:pt x="351" y="0"/>
                    <a:pt x="351" y="0"/>
                    <a:pt x="345" y="8"/>
                  </a:cubicBezTo>
                  <a:cubicBezTo>
                    <a:pt x="333" y="26"/>
                    <a:pt x="321" y="44"/>
                    <a:pt x="309" y="62"/>
                  </a:cubicBezTo>
                  <a:cubicBezTo>
                    <a:pt x="305" y="52"/>
                    <a:pt x="282" y="0"/>
                    <a:pt x="225" y="0"/>
                  </a:cubicBezTo>
                  <a:cubicBezTo>
                    <a:pt x="113" y="0"/>
                    <a:pt x="0" y="153"/>
                    <a:pt x="0" y="315"/>
                  </a:cubicBezTo>
                  <a:cubicBezTo>
                    <a:pt x="0" y="431"/>
                    <a:pt x="59" y="506"/>
                    <a:pt x="136" y="506"/>
                  </a:cubicBezTo>
                  <a:cubicBezTo>
                    <a:pt x="179" y="506"/>
                    <a:pt x="218" y="479"/>
                    <a:pt x="246" y="447"/>
                  </a:cubicBezTo>
                  <a:cubicBezTo>
                    <a:pt x="292" y="389"/>
                    <a:pt x="300" y="327"/>
                    <a:pt x="300" y="323"/>
                  </a:cubicBezTo>
                  <a:cubicBezTo>
                    <a:pt x="300" y="317"/>
                    <a:pt x="296" y="317"/>
                    <a:pt x="294" y="317"/>
                  </a:cubicBezTo>
                  <a:cubicBezTo>
                    <a:pt x="292" y="317"/>
                    <a:pt x="289" y="319"/>
                    <a:pt x="289" y="323"/>
                  </a:cubicBezTo>
                  <a:cubicBezTo>
                    <a:pt x="283" y="345"/>
                    <a:pt x="271" y="393"/>
                    <a:pt x="237" y="435"/>
                  </a:cubicBezTo>
                  <a:cubicBezTo>
                    <a:pt x="202" y="473"/>
                    <a:pt x="171" y="485"/>
                    <a:pt x="143" y="485"/>
                  </a:cubicBezTo>
                  <a:cubicBezTo>
                    <a:pt x="99" y="485"/>
                    <a:pt x="46" y="449"/>
                    <a:pt x="46" y="341"/>
                  </a:cubicBezTo>
                  <a:cubicBezTo>
                    <a:pt x="46" y="301"/>
                    <a:pt x="56" y="187"/>
                    <a:pt x="106" y="106"/>
                  </a:cubicBezTo>
                  <a:cubicBezTo>
                    <a:pt x="136" y="56"/>
                    <a:pt x="185" y="22"/>
                    <a:pt x="230" y="22"/>
                  </a:cubicBezTo>
                  <a:cubicBezTo>
                    <a:pt x="282" y="22"/>
                    <a:pt x="310" y="76"/>
                    <a:pt x="310" y="155"/>
                  </a:cubicBezTo>
                  <a:cubicBezTo>
                    <a:pt x="310" y="183"/>
                    <a:pt x="309" y="184"/>
                    <a:pt x="309" y="191"/>
                  </a:cubicBezTo>
                  <a:cubicBezTo>
                    <a:pt x="309" y="198"/>
                    <a:pt x="315" y="197"/>
                    <a:pt x="318" y="197"/>
                  </a:cubicBezTo>
                  <a:cubicBezTo>
                    <a:pt x="323" y="197"/>
                    <a:pt x="323" y="197"/>
                    <a:pt x="326" y="183"/>
                  </a:cubicBezTo>
                  <a:cubicBezTo>
                    <a:pt x="337" y="124"/>
                    <a:pt x="347" y="65"/>
                    <a:pt x="358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0" name=""/>
            <p:cNvSpPr/>
            <p:nvPr/>
          </p:nvSpPr>
          <p:spPr>
            <a:xfrm>
              <a:off x="7045560" y="2427120"/>
              <a:ext cx="88920" cy="175320"/>
            </a:xfrm>
            <a:custGeom>
              <a:avLst/>
              <a:gdLst/>
              <a:ahLst/>
              <a:rect l="l" t="t" r="r" b="b"/>
              <a:pathLst>
                <a:path w="250" h="490">
                  <a:moveTo>
                    <a:pt x="176" y="445"/>
                  </a:moveTo>
                  <a:cubicBezTo>
                    <a:pt x="176" y="460"/>
                    <a:pt x="176" y="475"/>
                    <a:pt x="176" y="490"/>
                  </a:cubicBezTo>
                  <a:cubicBezTo>
                    <a:pt x="201" y="488"/>
                    <a:pt x="226" y="486"/>
                    <a:pt x="250" y="485"/>
                  </a:cubicBezTo>
                  <a:cubicBezTo>
                    <a:pt x="250" y="477"/>
                    <a:pt x="250" y="470"/>
                    <a:pt x="250" y="463"/>
                  </a:cubicBezTo>
                  <a:cubicBezTo>
                    <a:pt x="215" y="463"/>
                    <a:pt x="210" y="457"/>
                    <a:pt x="210" y="423"/>
                  </a:cubicBezTo>
                  <a:cubicBezTo>
                    <a:pt x="210" y="282"/>
                    <a:pt x="210" y="141"/>
                    <a:pt x="210" y="0"/>
                  </a:cubicBezTo>
                  <a:cubicBezTo>
                    <a:pt x="186" y="2"/>
                    <a:pt x="162" y="4"/>
                    <a:pt x="138" y="6"/>
                  </a:cubicBezTo>
                  <a:cubicBezTo>
                    <a:pt x="138" y="13"/>
                    <a:pt x="138" y="20"/>
                    <a:pt x="138" y="28"/>
                  </a:cubicBezTo>
                  <a:cubicBezTo>
                    <a:pt x="173" y="28"/>
                    <a:pt x="177" y="34"/>
                    <a:pt x="177" y="68"/>
                  </a:cubicBezTo>
                  <a:cubicBezTo>
                    <a:pt x="177" y="118"/>
                    <a:pt x="177" y="167"/>
                    <a:pt x="177" y="217"/>
                  </a:cubicBezTo>
                  <a:cubicBezTo>
                    <a:pt x="163" y="193"/>
                    <a:pt x="141" y="175"/>
                    <a:pt x="114" y="175"/>
                  </a:cubicBezTo>
                  <a:cubicBezTo>
                    <a:pt x="53" y="175"/>
                    <a:pt x="0" y="243"/>
                    <a:pt x="0" y="333"/>
                  </a:cubicBezTo>
                  <a:cubicBezTo>
                    <a:pt x="0" y="423"/>
                    <a:pt x="51" y="490"/>
                    <a:pt x="108" y="490"/>
                  </a:cubicBezTo>
                  <a:cubicBezTo>
                    <a:pt x="140" y="490"/>
                    <a:pt x="163" y="467"/>
                    <a:pt x="176" y="445"/>
                  </a:cubicBezTo>
                  <a:moveTo>
                    <a:pt x="176" y="257"/>
                  </a:moveTo>
                  <a:cubicBezTo>
                    <a:pt x="176" y="305"/>
                    <a:pt x="176" y="353"/>
                    <a:pt x="176" y="401"/>
                  </a:cubicBezTo>
                  <a:cubicBezTo>
                    <a:pt x="176" y="415"/>
                    <a:pt x="176" y="415"/>
                    <a:pt x="170" y="427"/>
                  </a:cubicBezTo>
                  <a:cubicBezTo>
                    <a:pt x="156" y="461"/>
                    <a:pt x="133" y="477"/>
                    <a:pt x="111" y="477"/>
                  </a:cubicBezTo>
                  <a:cubicBezTo>
                    <a:pt x="88" y="477"/>
                    <a:pt x="69" y="459"/>
                    <a:pt x="58" y="431"/>
                  </a:cubicBezTo>
                  <a:cubicBezTo>
                    <a:pt x="45" y="403"/>
                    <a:pt x="43" y="363"/>
                    <a:pt x="43" y="335"/>
                  </a:cubicBezTo>
                  <a:cubicBezTo>
                    <a:pt x="43" y="309"/>
                    <a:pt x="43" y="267"/>
                    <a:pt x="58" y="235"/>
                  </a:cubicBezTo>
                  <a:cubicBezTo>
                    <a:pt x="69" y="213"/>
                    <a:pt x="88" y="189"/>
                    <a:pt x="115" y="189"/>
                  </a:cubicBezTo>
                  <a:cubicBezTo>
                    <a:pt x="133" y="189"/>
                    <a:pt x="154" y="201"/>
                    <a:pt x="170" y="231"/>
                  </a:cubicBezTo>
                  <a:cubicBezTo>
                    <a:pt x="176" y="243"/>
                    <a:pt x="176" y="245"/>
                    <a:pt x="176" y="25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"/>
            <p:cNvSpPr/>
            <p:nvPr/>
          </p:nvSpPr>
          <p:spPr>
            <a:xfrm>
              <a:off x="7145640" y="2488680"/>
              <a:ext cx="69840" cy="113760"/>
            </a:xfrm>
            <a:custGeom>
              <a:avLst/>
              <a:gdLst/>
              <a:ahLst/>
              <a:rect l="l" t="t" r="r" b="b"/>
              <a:pathLst>
                <a:path w="197" h="319">
                  <a:moveTo>
                    <a:pt x="43" y="136"/>
                  </a:moveTo>
                  <a:cubicBezTo>
                    <a:pt x="46" y="32"/>
                    <a:pt x="89" y="14"/>
                    <a:pt x="106" y="14"/>
                  </a:cubicBezTo>
                  <a:cubicBezTo>
                    <a:pt x="158" y="14"/>
                    <a:pt x="162" y="110"/>
                    <a:pt x="162" y="136"/>
                  </a:cubicBezTo>
                  <a:cubicBezTo>
                    <a:pt x="123" y="136"/>
                    <a:pt x="83" y="136"/>
                    <a:pt x="43" y="136"/>
                  </a:cubicBezTo>
                  <a:moveTo>
                    <a:pt x="43" y="152"/>
                  </a:moveTo>
                  <a:cubicBezTo>
                    <a:pt x="90" y="152"/>
                    <a:pt x="137" y="152"/>
                    <a:pt x="184" y="152"/>
                  </a:cubicBezTo>
                  <a:cubicBezTo>
                    <a:pt x="194" y="152"/>
                    <a:pt x="197" y="152"/>
                    <a:pt x="197" y="136"/>
                  </a:cubicBezTo>
                  <a:cubicBezTo>
                    <a:pt x="197" y="68"/>
                    <a:pt x="170" y="0"/>
                    <a:pt x="106" y="0"/>
                  </a:cubicBezTo>
                  <a:cubicBezTo>
                    <a:pt x="47" y="0"/>
                    <a:pt x="0" y="72"/>
                    <a:pt x="0" y="158"/>
                  </a:cubicBezTo>
                  <a:cubicBezTo>
                    <a:pt x="0" y="252"/>
                    <a:pt x="53" y="319"/>
                    <a:pt x="112" y="319"/>
                  </a:cubicBezTo>
                  <a:cubicBezTo>
                    <a:pt x="174" y="319"/>
                    <a:pt x="197" y="244"/>
                    <a:pt x="197" y="230"/>
                  </a:cubicBezTo>
                  <a:cubicBezTo>
                    <a:pt x="197" y="222"/>
                    <a:pt x="193" y="222"/>
                    <a:pt x="190" y="222"/>
                  </a:cubicBezTo>
                  <a:cubicBezTo>
                    <a:pt x="185" y="222"/>
                    <a:pt x="184" y="226"/>
                    <a:pt x="182" y="232"/>
                  </a:cubicBezTo>
                  <a:cubicBezTo>
                    <a:pt x="165" y="304"/>
                    <a:pt x="119" y="304"/>
                    <a:pt x="115" y="304"/>
                  </a:cubicBezTo>
                  <a:cubicBezTo>
                    <a:pt x="89" y="304"/>
                    <a:pt x="69" y="282"/>
                    <a:pt x="57" y="256"/>
                  </a:cubicBezTo>
                  <a:cubicBezTo>
                    <a:pt x="43" y="222"/>
                    <a:pt x="43" y="176"/>
                    <a:pt x="43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2" name=""/>
            <p:cNvSpPr/>
            <p:nvPr/>
          </p:nvSpPr>
          <p:spPr>
            <a:xfrm>
              <a:off x="7286040" y="2493000"/>
              <a:ext cx="87840" cy="109440"/>
            </a:xfrm>
            <a:custGeom>
              <a:avLst/>
              <a:gdLst/>
              <a:ahLst/>
              <a:rect l="l" t="t" r="r" b="b"/>
              <a:pathLst>
                <a:path w="247" h="307">
                  <a:moveTo>
                    <a:pt x="199" y="68"/>
                  </a:moveTo>
                  <a:cubicBezTo>
                    <a:pt x="204" y="52"/>
                    <a:pt x="212" y="22"/>
                    <a:pt x="247" y="22"/>
                  </a:cubicBezTo>
                  <a:cubicBezTo>
                    <a:pt x="247" y="15"/>
                    <a:pt x="247" y="8"/>
                    <a:pt x="247" y="0"/>
                  </a:cubicBezTo>
                  <a:cubicBezTo>
                    <a:pt x="234" y="0"/>
                    <a:pt x="220" y="2"/>
                    <a:pt x="208" y="2"/>
                  </a:cubicBezTo>
                  <a:cubicBezTo>
                    <a:pt x="197" y="2"/>
                    <a:pt x="174" y="0"/>
                    <a:pt x="165" y="0"/>
                  </a:cubicBezTo>
                  <a:cubicBezTo>
                    <a:pt x="165" y="8"/>
                    <a:pt x="165" y="15"/>
                    <a:pt x="165" y="22"/>
                  </a:cubicBezTo>
                  <a:cubicBezTo>
                    <a:pt x="184" y="22"/>
                    <a:pt x="188" y="38"/>
                    <a:pt x="188" y="52"/>
                  </a:cubicBezTo>
                  <a:cubicBezTo>
                    <a:pt x="188" y="58"/>
                    <a:pt x="188" y="60"/>
                    <a:pt x="185" y="68"/>
                  </a:cubicBezTo>
                  <a:cubicBezTo>
                    <a:pt x="168" y="127"/>
                    <a:pt x="152" y="186"/>
                    <a:pt x="135" y="246"/>
                  </a:cubicBezTo>
                  <a:cubicBezTo>
                    <a:pt x="116" y="181"/>
                    <a:pt x="96" y="117"/>
                    <a:pt x="77" y="52"/>
                  </a:cubicBezTo>
                  <a:cubicBezTo>
                    <a:pt x="74" y="42"/>
                    <a:pt x="75" y="44"/>
                    <a:pt x="74" y="40"/>
                  </a:cubicBezTo>
                  <a:cubicBezTo>
                    <a:pt x="74" y="22"/>
                    <a:pt x="94" y="22"/>
                    <a:pt x="103" y="22"/>
                  </a:cubicBezTo>
                  <a:cubicBezTo>
                    <a:pt x="103" y="15"/>
                    <a:pt x="103" y="8"/>
                    <a:pt x="103" y="0"/>
                  </a:cubicBezTo>
                  <a:cubicBezTo>
                    <a:pt x="89" y="0"/>
                    <a:pt x="60" y="2"/>
                    <a:pt x="48" y="2"/>
                  </a:cubicBezTo>
                  <a:cubicBezTo>
                    <a:pt x="34" y="2"/>
                    <a:pt x="14" y="0"/>
                    <a:pt x="0" y="0"/>
                  </a:cubicBezTo>
                  <a:cubicBezTo>
                    <a:pt x="0" y="8"/>
                    <a:pt x="0" y="15"/>
                    <a:pt x="0" y="22"/>
                  </a:cubicBezTo>
                  <a:cubicBezTo>
                    <a:pt x="31" y="22"/>
                    <a:pt x="33" y="26"/>
                    <a:pt x="40" y="46"/>
                  </a:cubicBezTo>
                  <a:cubicBezTo>
                    <a:pt x="64" y="129"/>
                    <a:pt x="88" y="212"/>
                    <a:pt x="112" y="296"/>
                  </a:cubicBezTo>
                  <a:cubicBezTo>
                    <a:pt x="115" y="305"/>
                    <a:pt x="117" y="307"/>
                    <a:pt x="123" y="307"/>
                  </a:cubicBezTo>
                  <a:cubicBezTo>
                    <a:pt x="130" y="307"/>
                    <a:pt x="132" y="302"/>
                    <a:pt x="133" y="296"/>
                  </a:cubicBezTo>
                  <a:cubicBezTo>
                    <a:pt x="155" y="220"/>
                    <a:pt x="177" y="144"/>
                    <a:pt x="199" y="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3" name=""/>
            <p:cNvSpPr/>
            <p:nvPr/>
          </p:nvSpPr>
          <p:spPr>
            <a:xfrm>
              <a:off x="7410600" y="2425680"/>
              <a:ext cx="32760" cy="46440"/>
            </a:xfrm>
            <a:custGeom>
              <a:avLst/>
              <a:gdLst/>
              <a:ahLst/>
              <a:rect l="l" t="t" r="r" b="b"/>
              <a:pathLst>
                <a:path w="94" h="132">
                  <a:moveTo>
                    <a:pt x="85" y="46"/>
                  </a:moveTo>
                  <a:cubicBezTo>
                    <a:pt x="91" y="42"/>
                    <a:pt x="94" y="34"/>
                    <a:pt x="94" y="26"/>
                  </a:cubicBezTo>
                  <a:cubicBezTo>
                    <a:pt x="94" y="12"/>
                    <a:pt x="85" y="0"/>
                    <a:pt x="76" y="0"/>
                  </a:cubicBezTo>
                  <a:cubicBezTo>
                    <a:pt x="69" y="0"/>
                    <a:pt x="63" y="8"/>
                    <a:pt x="61" y="12"/>
                  </a:cubicBezTo>
                  <a:cubicBezTo>
                    <a:pt x="40" y="48"/>
                    <a:pt x="20" y="84"/>
                    <a:pt x="0" y="120"/>
                  </a:cubicBezTo>
                  <a:cubicBezTo>
                    <a:pt x="3" y="124"/>
                    <a:pt x="6" y="128"/>
                    <a:pt x="9" y="132"/>
                  </a:cubicBezTo>
                  <a:cubicBezTo>
                    <a:pt x="34" y="103"/>
                    <a:pt x="60" y="74"/>
                    <a:pt x="85" y="4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4" name=""/>
            <p:cNvSpPr/>
            <p:nvPr/>
          </p:nvSpPr>
          <p:spPr>
            <a:xfrm>
              <a:off x="7383240" y="2488680"/>
              <a:ext cx="69480" cy="113760"/>
            </a:xfrm>
            <a:custGeom>
              <a:avLst/>
              <a:gdLst/>
              <a:ahLst/>
              <a:rect l="l" t="t" r="r" b="b"/>
              <a:pathLst>
                <a:path w="196" h="319">
                  <a:moveTo>
                    <a:pt x="43" y="136"/>
                  </a:moveTo>
                  <a:cubicBezTo>
                    <a:pt x="46" y="32"/>
                    <a:pt x="88" y="14"/>
                    <a:pt x="105" y="14"/>
                  </a:cubicBezTo>
                  <a:cubicBezTo>
                    <a:pt x="158" y="14"/>
                    <a:pt x="162" y="110"/>
                    <a:pt x="162" y="136"/>
                  </a:cubicBezTo>
                  <a:cubicBezTo>
                    <a:pt x="123" y="136"/>
                    <a:pt x="83" y="136"/>
                    <a:pt x="43" y="136"/>
                  </a:cubicBezTo>
                  <a:moveTo>
                    <a:pt x="42" y="152"/>
                  </a:moveTo>
                  <a:cubicBezTo>
                    <a:pt x="89" y="152"/>
                    <a:pt x="137" y="152"/>
                    <a:pt x="184" y="152"/>
                  </a:cubicBezTo>
                  <a:cubicBezTo>
                    <a:pt x="194" y="152"/>
                    <a:pt x="196" y="152"/>
                    <a:pt x="196" y="136"/>
                  </a:cubicBezTo>
                  <a:cubicBezTo>
                    <a:pt x="196" y="68"/>
                    <a:pt x="168" y="0"/>
                    <a:pt x="105" y="0"/>
                  </a:cubicBezTo>
                  <a:cubicBezTo>
                    <a:pt x="47" y="0"/>
                    <a:pt x="0" y="72"/>
                    <a:pt x="0" y="158"/>
                  </a:cubicBezTo>
                  <a:cubicBezTo>
                    <a:pt x="0" y="252"/>
                    <a:pt x="53" y="319"/>
                    <a:pt x="112" y="319"/>
                  </a:cubicBezTo>
                  <a:cubicBezTo>
                    <a:pt x="172" y="319"/>
                    <a:pt x="196" y="244"/>
                    <a:pt x="196" y="230"/>
                  </a:cubicBezTo>
                  <a:cubicBezTo>
                    <a:pt x="196" y="222"/>
                    <a:pt x="193" y="222"/>
                    <a:pt x="190" y="222"/>
                  </a:cubicBezTo>
                  <a:cubicBezTo>
                    <a:pt x="185" y="222"/>
                    <a:pt x="184" y="226"/>
                    <a:pt x="183" y="232"/>
                  </a:cubicBezTo>
                  <a:cubicBezTo>
                    <a:pt x="165" y="304"/>
                    <a:pt x="119" y="304"/>
                    <a:pt x="115" y="304"/>
                  </a:cubicBezTo>
                  <a:cubicBezTo>
                    <a:pt x="89" y="304"/>
                    <a:pt x="69" y="282"/>
                    <a:pt x="57" y="256"/>
                  </a:cubicBezTo>
                  <a:cubicBezTo>
                    <a:pt x="42" y="222"/>
                    <a:pt x="42" y="176"/>
                    <a:pt x="42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"/>
            <p:cNvSpPr/>
            <p:nvPr/>
          </p:nvSpPr>
          <p:spPr>
            <a:xfrm>
              <a:off x="7464600" y="2490120"/>
              <a:ext cx="59760" cy="110520"/>
            </a:xfrm>
            <a:custGeom>
              <a:avLst/>
              <a:gdLst/>
              <a:ahLst/>
              <a:rect l="l" t="t" r="r" b="b"/>
              <a:pathLst>
                <a:path w="169" h="310">
                  <a:moveTo>
                    <a:pt x="69" y="76"/>
                  </a:moveTo>
                  <a:cubicBezTo>
                    <a:pt x="69" y="51"/>
                    <a:pt x="69" y="26"/>
                    <a:pt x="69" y="0"/>
                  </a:cubicBezTo>
                  <a:cubicBezTo>
                    <a:pt x="46" y="3"/>
                    <a:pt x="23" y="6"/>
                    <a:pt x="0" y="8"/>
                  </a:cubicBezTo>
                  <a:cubicBezTo>
                    <a:pt x="0" y="16"/>
                    <a:pt x="0" y="23"/>
                    <a:pt x="0" y="30"/>
                  </a:cubicBezTo>
                  <a:cubicBezTo>
                    <a:pt x="34" y="30"/>
                    <a:pt x="39" y="34"/>
                    <a:pt x="39" y="68"/>
                  </a:cubicBezTo>
                  <a:cubicBezTo>
                    <a:pt x="39" y="131"/>
                    <a:pt x="39" y="193"/>
                    <a:pt x="39" y="256"/>
                  </a:cubicBezTo>
                  <a:cubicBezTo>
                    <a:pt x="39" y="288"/>
                    <a:pt x="33" y="288"/>
                    <a:pt x="0" y="288"/>
                  </a:cubicBezTo>
                  <a:cubicBezTo>
                    <a:pt x="0" y="295"/>
                    <a:pt x="0" y="302"/>
                    <a:pt x="0" y="310"/>
                  </a:cubicBezTo>
                  <a:cubicBezTo>
                    <a:pt x="18" y="308"/>
                    <a:pt x="43" y="306"/>
                    <a:pt x="57" y="306"/>
                  </a:cubicBezTo>
                  <a:cubicBezTo>
                    <a:pt x="77" y="306"/>
                    <a:pt x="100" y="306"/>
                    <a:pt x="121" y="310"/>
                  </a:cubicBezTo>
                  <a:cubicBezTo>
                    <a:pt x="121" y="302"/>
                    <a:pt x="121" y="295"/>
                    <a:pt x="121" y="288"/>
                  </a:cubicBezTo>
                  <a:cubicBezTo>
                    <a:pt x="117" y="288"/>
                    <a:pt x="114" y="288"/>
                    <a:pt x="110" y="288"/>
                  </a:cubicBezTo>
                  <a:cubicBezTo>
                    <a:pt x="73" y="288"/>
                    <a:pt x="72" y="280"/>
                    <a:pt x="72" y="254"/>
                  </a:cubicBezTo>
                  <a:cubicBezTo>
                    <a:pt x="72" y="218"/>
                    <a:pt x="72" y="182"/>
                    <a:pt x="72" y="146"/>
                  </a:cubicBezTo>
                  <a:cubicBezTo>
                    <a:pt x="72" y="78"/>
                    <a:pt x="93" y="14"/>
                    <a:pt x="132" y="14"/>
                  </a:cubicBezTo>
                  <a:cubicBezTo>
                    <a:pt x="135" y="14"/>
                    <a:pt x="136" y="14"/>
                    <a:pt x="136" y="16"/>
                  </a:cubicBezTo>
                  <a:cubicBezTo>
                    <a:pt x="135" y="16"/>
                    <a:pt x="125" y="24"/>
                    <a:pt x="125" y="42"/>
                  </a:cubicBezTo>
                  <a:cubicBezTo>
                    <a:pt x="125" y="62"/>
                    <a:pt x="136" y="74"/>
                    <a:pt x="146" y="74"/>
                  </a:cubicBezTo>
                  <a:cubicBezTo>
                    <a:pt x="156" y="74"/>
                    <a:pt x="169" y="64"/>
                    <a:pt x="169" y="42"/>
                  </a:cubicBezTo>
                  <a:cubicBezTo>
                    <a:pt x="169" y="20"/>
                    <a:pt x="154" y="0"/>
                    <a:pt x="132" y="0"/>
                  </a:cubicBezTo>
                  <a:cubicBezTo>
                    <a:pt x="95" y="0"/>
                    <a:pt x="76" y="46"/>
                    <a:pt x="69" y="7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6" name=""/>
            <p:cNvSpPr/>
            <p:nvPr/>
          </p:nvSpPr>
          <p:spPr>
            <a:xfrm>
              <a:off x="7533720" y="2446560"/>
              <a:ext cx="56160" cy="155880"/>
            </a:xfrm>
            <a:custGeom>
              <a:avLst/>
              <a:gdLst/>
              <a:ahLst/>
              <a:rect l="l" t="t" r="r" b="b"/>
              <a:pathLst>
                <a:path w="159" h="436">
                  <a:moveTo>
                    <a:pt x="78" y="151"/>
                  </a:moveTo>
                  <a:cubicBezTo>
                    <a:pt x="102" y="151"/>
                    <a:pt x="126" y="151"/>
                    <a:pt x="150" y="151"/>
                  </a:cubicBezTo>
                  <a:cubicBezTo>
                    <a:pt x="150" y="144"/>
                    <a:pt x="150" y="137"/>
                    <a:pt x="150" y="129"/>
                  </a:cubicBezTo>
                  <a:cubicBezTo>
                    <a:pt x="126" y="129"/>
                    <a:pt x="102" y="129"/>
                    <a:pt x="78" y="129"/>
                  </a:cubicBezTo>
                  <a:cubicBezTo>
                    <a:pt x="78" y="86"/>
                    <a:pt x="78" y="43"/>
                    <a:pt x="78" y="0"/>
                  </a:cubicBezTo>
                  <a:cubicBezTo>
                    <a:pt x="74" y="0"/>
                    <a:pt x="69" y="0"/>
                    <a:pt x="65" y="0"/>
                  </a:cubicBezTo>
                  <a:cubicBezTo>
                    <a:pt x="65" y="58"/>
                    <a:pt x="49" y="131"/>
                    <a:pt x="0" y="135"/>
                  </a:cubicBezTo>
                  <a:cubicBezTo>
                    <a:pt x="0" y="141"/>
                    <a:pt x="0" y="146"/>
                    <a:pt x="0" y="151"/>
                  </a:cubicBezTo>
                  <a:cubicBezTo>
                    <a:pt x="15" y="151"/>
                    <a:pt x="29" y="151"/>
                    <a:pt x="44" y="151"/>
                  </a:cubicBezTo>
                  <a:cubicBezTo>
                    <a:pt x="44" y="215"/>
                    <a:pt x="44" y="279"/>
                    <a:pt x="44" y="343"/>
                  </a:cubicBezTo>
                  <a:cubicBezTo>
                    <a:pt x="44" y="429"/>
                    <a:pt x="91" y="436"/>
                    <a:pt x="108" y="436"/>
                  </a:cubicBezTo>
                  <a:cubicBezTo>
                    <a:pt x="144" y="436"/>
                    <a:pt x="159" y="387"/>
                    <a:pt x="159" y="343"/>
                  </a:cubicBezTo>
                  <a:cubicBezTo>
                    <a:pt x="159" y="329"/>
                    <a:pt x="159" y="316"/>
                    <a:pt x="159" y="303"/>
                  </a:cubicBezTo>
                  <a:cubicBezTo>
                    <a:pt x="154" y="303"/>
                    <a:pt x="150" y="303"/>
                    <a:pt x="146" y="303"/>
                  </a:cubicBezTo>
                  <a:cubicBezTo>
                    <a:pt x="146" y="315"/>
                    <a:pt x="146" y="328"/>
                    <a:pt x="146" y="341"/>
                  </a:cubicBezTo>
                  <a:cubicBezTo>
                    <a:pt x="146" y="393"/>
                    <a:pt x="131" y="421"/>
                    <a:pt x="113" y="421"/>
                  </a:cubicBezTo>
                  <a:cubicBezTo>
                    <a:pt x="78" y="421"/>
                    <a:pt x="78" y="357"/>
                    <a:pt x="78" y="345"/>
                  </a:cubicBezTo>
                  <a:cubicBezTo>
                    <a:pt x="78" y="280"/>
                    <a:pt x="78" y="216"/>
                    <a:pt x="78" y="1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7" name=""/>
            <p:cNvSpPr/>
            <p:nvPr/>
          </p:nvSpPr>
          <p:spPr>
            <a:xfrm>
              <a:off x="7607520" y="2432880"/>
              <a:ext cx="37800" cy="167760"/>
            </a:xfrm>
            <a:custGeom>
              <a:avLst/>
              <a:gdLst/>
              <a:ahLst/>
              <a:rect l="l" t="t" r="r" b="b"/>
              <a:pathLst>
                <a:path w="108" h="469">
                  <a:moveTo>
                    <a:pt x="72" y="159"/>
                  </a:moveTo>
                  <a:cubicBezTo>
                    <a:pt x="48" y="162"/>
                    <a:pt x="25" y="165"/>
                    <a:pt x="1" y="167"/>
                  </a:cubicBezTo>
                  <a:cubicBezTo>
                    <a:pt x="1" y="175"/>
                    <a:pt x="1" y="182"/>
                    <a:pt x="1" y="189"/>
                  </a:cubicBezTo>
                  <a:cubicBezTo>
                    <a:pt x="34" y="189"/>
                    <a:pt x="38" y="193"/>
                    <a:pt x="38" y="227"/>
                  </a:cubicBezTo>
                  <a:cubicBezTo>
                    <a:pt x="38" y="290"/>
                    <a:pt x="38" y="352"/>
                    <a:pt x="38" y="415"/>
                  </a:cubicBezTo>
                  <a:cubicBezTo>
                    <a:pt x="38" y="447"/>
                    <a:pt x="33" y="447"/>
                    <a:pt x="0" y="447"/>
                  </a:cubicBezTo>
                  <a:cubicBezTo>
                    <a:pt x="0" y="454"/>
                    <a:pt x="0" y="461"/>
                    <a:pt x="0" y="469"/>
                  </a:cubicBezTo>
                  <a:cubicBezTo>
                    <a:pt x="15" y="467"/>
                    <a:pt x="43" y="465"/>
                    <a:pt x="54" y="465"/>
                  </a:cubicBezTo>
                  <a:cubicBezTo>
                    <a:pt x="73" y="465"/>
                    <a:pt x="90" y="467"/>
                    <a:pt x="108" y="469"/>
                  </a:cubicBezTo>
                  <a:cubicBezTo>
                    <a:pt x="108" y="461"/>
                    <a:pt x="108" y="454"/>
                    <a:pt x="108" y="447"/>
                  </a:cubicBezTo>
                  <a:cubicBezTo>
                    <a:pt x="74" y="447"/>
                    <a:pt x="72" y="443"/>
                    <a:pt x="72" y="415"/>
                  </a:cubicBezTo>
                  <a:cubicBezTo>
                    <a:pt x="72" y="330"/>
                    <a:pt x="72" y="244"/>
                    <a:pt x="72" y="159"/>
                  </a:cubicBezTo>
                  <a:moveTo>
                    <a:pt x="74" y="38"/>
                  </a:moveTo>
                  <a:cubicBezTo>
                    <a:pt x="74" y="16"/>
                    <a:pt x="61" y="0"/>
                    <a:pt x="47" y="0"/>
                  </a:cubicBezTo>
                  <a:cubicBezTo>
                    <a:pt x="31" y="0"/>
                    <a:pt x="20" y="20"/>
                    <a:pt x="20" y="38"/>
                  </a:cubicBezTo>
                  <a:cubicBezTo>
                    <a:pt x="20" y="56"/>
                    <a:pt x="31" y="74"/>
                    <a:pt x="47" y="74"/>
                  </a:cubicBezTo>
                  <a:cubicBezTo>
                    <a:pt x="61" y="74"/>
                    <a:pt x="74" y="60"/>
                    <a:pt x="74" y="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8" name=""/>
            <p:cNvSpPr/>
            <p:nvPr/>
          </p:nvSpPr>
          <p:spPr>
            <a:xfrm>
              <a:off x="7658280" y="2488680"/>
              <a:ext cx="67680" cy="113760"/>
            </a:xfrm>
            <a:custGeom>
              <a:avLst/>
              <a:gdLst/>
              <a:ahLst/>
              <a:rect l="l" t="t" r="r" b="b"/>
              <a:pathLst>
                <a:path w="191" h="319">
                  <a:moveTo>
                    <a:pt x="41" y="160"/>
                  </a:moveTo>
                  <a:cubicBezTo>
                    <a:pt x="41" y="46"/>
                    <a:pt x="83" y="16"/>
                    <a:pt x="109" y="16"/>
                  </a:cubicBezTo>
                  <a:cubicBezTo>
                    <a:pt x="113" y="16"/>
                    <a:pt x="145" y="18"/>
                    <a:pt x="164" y="42"/>
                  </a:cubicBezTo>
                  <a:cubicBezTo>
                    <a:pt x="142" y="44"/>
                    <a:pt x="139" y="66"/>
                    <a:pt x="139" y="74"/>
                  </a:cubicBezTo>
                  <a:cubicBezTo>
                    <a:pt x="139" y="94"/>
                    <a:pt x="149" y="108"/>
                    <a:pt x="162" y="108"/>
                  </a:cubicBezTo>
                  <a:cubicBezTo>
                    <a:pt x="176" y="108"/>
                    <a:pt x="187" y="96"/>
                    <a:pt x="187" y="74"/>
                  </a:cubicBezTo>
                  <a:cubicBezTo>
                    <a:pt x="187" y="26"/>
                    <a:pt x="148" y="0"/>
                    <a:pt x="109" y="0"/>
                  </a:cubicBezTo>
                  <a:cubicBezTo>
                    <a:pt x="46" y="0"/>
                    <a:pt x="0" y="74"/>
                    <a:pt x="0" y="162"/>
                  </a:cubicBezTo>
                  <a:cubicBezTo>
                    <a:pt x="0" y="252"/>
                    <a:pt x="48" y="319"/>
                    <a:pt x="107" y="319"/>
                  </a:cubicBezTo>
                  <a:cubicBezTo>
                    <a:pt x="175" y="319"/>
                    <a:pt x="191" y="237"/>
                    <a:pt x="191" y="230"/>
                  </a:cubicBezTo>
                  <a:cubicBezTo>
                    <a:pt x="191" y="223"/>
                    <a:pt x="187" y="222"/>
                    <a:pt x="185" y="222"/>
                  </a:cubicBezTo>
                  <a:cubicBezTo>
                    <a:pt x="181" y="222"/>
                    <a:pt x="179" y="226"/>
                    <a:pt x="178" y="230"/>
                  </a:cubicBezTo>
                  <a:cubicBezTo>
                    <a:pt x="164" y="294"/>
                    <a:pt x="130" y="304"/>
                    <a:pt x="112" y="304"/>
                  </a:cubicBezTo>
                  <a:cubicBezTo>
                    <a:pt x="86" y="304"/>
                    <a:pt x="41" y="274"/>
                    <a:pt x="41" y="16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9" name=""/>
            <p:cNvSpPr/>
            <p:nvPr/>
          </p:nvSpPr>
          <p:spPr>
            <a:xfrm>
              <a:off x="7737840" y="2488680"/>
              <a:ext cx="69480" cy="113760"/>
            </a:xfrm>
            <a:custGeom>
              <a:avLst/>
              <a:gdLst/>
              <a:ahLst/>
              <a:rect l="l" t="t" r="r" b="b"/>
              <a:pathLst>
                <a:path w="196" h="319">
                  <a:moveTo>
                    <a:pt x="42" y="136"/>
                  </a:moveTo>
                  <a:cubicBezTo>
                    <a:pt x="45" y="32"/>
                    <a:pt x="88" y="14"/>
                    <a:pt x="105" y="14"/>
                  </a:cubicBezTo>
                  <a:cubicBezTo>
                    <a:pt x="157" y="14"/>
                    <a:pt x="161" y="110"/>
                    <a:pt x="161" y="136"/>
                  </a:cubicBezTo>
                  <a:cubicBezTo>
                    <a:pt x="121" y="136"/>
                    <a:pt x="82" y="136"/>
                    <a:pt x="42" y="136"/>
                  </a:cubicBezTo>
                  <a:moveTo>
                    <a:pt x="42" y="152"/>
                  </a:moveTo>
                  <a:cubicBezTo>
                    <a:pt x="89" y="152"/>
                    <a:pt x="136" y="152"/>
                    <a:pt x="183" y="152"/>
                  </a:cubicBezTo>
                  <a:cubicBezTo>
                    <a:pt x="194" y="152"/>
                    <a:pt x="196" y="152"/>
                    <a:pt x="196" y="136"/>
                  </a:cubicBezTo>
                  <a:cubicBezTo>
                    <a:pt x="196" y="68"/>
                    <a:pt x="168" y="0"/>
                    <a:pt x="105" y="0"/>
                  </a:cubicBezTo>
                  <a:cubicBezTo>
                    <a:pt x="46" y="0"/>
                    <a:pt x="0" y="72"/>
                    <a:pt x="0" y="158"/>
                  </a:cubicBezTo>
                  <a:cubicBezTo>
                    <a:pt x="0" y="252"/>
                    <a:pt x="53" y="319"/>
                    <a:pt x="111" y="319"/>
                  </a:cubicBezTo>
                  <a:cubicBezTo>
                    <a:pt x="173" y="319"/>
                    <a:pt x="196" y="244"/>
                    <a:pt x="196" y="230"/>
                  </a:cubicBezTo>
                  <a:cubicBezTo>
                    <a:pt x="196" y="222"/>
                    <a:pt x="191" y="222"/>
                    <a:pt x="188" y="222"/>
                  </a:cubicBezTo>
                  <a:cubicBezTo>
                    <a:pt x="184" y="222"/>
                    <a:pt x="183" y="226"/>
                    <a:pt x="181" y="232"/>
                  </a:cubicBezTo>
                  <a:cubicBezTo>
                    <a:pt x="164" y="304"/>
                    <a:pt x="119" y="304"/>
                    <a:pt x="114" y="304"/>
                  </a:cubicBezTo>
                  <a:cubicBezTo>
                    <a:pt x="88" y="304"/>
                    <a:pt x="68" y="282"/>
                    <a:pt x="56" y="256"/>
                  </a:cubicBezTo>
                  <a:cubicBezTo>
                    <a:pt x="42" y="222"/>
                    <a:pt x="42" y="176"/>
                    <a:pt x="42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0" name=""/>
            <p:cNvSpPr/>
            <p:nvPr/>
          </p:nvSpPr>
          <p:spPr>
            <a:xfrm>
              <a:off x="7819560" y="2488680"/>
              <a:ext cx="57960" cy="113760"/>
            </a:xfrm>
            <a:custGeom>
              <a:avLst/>
              <a:gdLst/>
              <a:ahLst/>
              <a:rect l="l" t="t" r="r" b="b"/>
              <a:pathLst>
                <a:path w="164" h="319">
                  <a:moveTo>
                    <a:pt x="88" y="178"/>
                  </a:moveTo>
                  <a:cubicBezTo>
                    <a:pt x="100" y="180"/>
                    <a:pt x="141" y="192"/>
                    <a:pt x="141" y="242"/>
                  </a:cubicBezTo>
                  <a:cubicBezTo>
                    <a:pt x="141" y="278"/>
                    <a:pt x="123" y="306"/>
                    <a:pt x="84" y="306"/>
                  </a:cubicBezTo>
                  <a:cubicBezTo>
                    <a:pt x="41" y="306"/>
                    <a:pt x="23" y="266"/>
                    <a:pt x="13" y="206"/>
                  </a:cubicBezTo>
                  <a:cubicBezTo>
                    <a:pt x="12" y="196"/>
                    <a:pt x="12" y="194"/>
                    <a:pt x="6" y="194"/>
                  </a:cubicBezTo>
                  <a:cubicBezTo>
                    <a:pt x="0" y="194"/>
                    <a:pt x="0" y="198"/>
                    <a:pt x="0" y="212"/>
                  </a:cubicBezTo>
                  <a:cubicBezTo>
                    <a:pt x="0" y="242"/>
                    <a:pt x="0" y="273"/>
                    <a:pt x="0" y="304"/>
                  </a:cubicBezTo>
                  <a:cubicBezTo>
                    <a:pt x="0" y="315"/>
                    <a:pt x="0" y="319"/>
                    <a:pt x="5" y="319"/>
                  </a:cubicBezTo>
                  <a:cubicBezTo>
                    <a:pt x="7" y="319"/>
                    <a:pt x="9" y="319"/>
                    <a:pt x="18" y="306"/>
                  </a:cubicBezTo>
                  <a:cubicBezTo>
                    <a:pt x="19" y="306"/>
                    <a:pt x="19" y="304"/>
                    <a:pt x="28" y="290"/>
                  </a:cubicBezTo>
                  <a:cubicBezTo>
                    <a:pt x="51" y="319"/>
                    <a:pt x="74" y="319"/>
                    <a:pt x="84" y="319"/>
                  </a:cubicBezTo>
                  <a:cubicBezTo>
                    <a:pt x="141" y="319"/>
                    <a:pt x="164" y="274"/>
                    <a:pt x="164" y="224"/>
                  </a:cubicBezTo>
                  <a:cubicBezTo>
                    <a:pt x="164" y="186"/>
                    <a:pt x="150" y="166"/>
                    <a:pt x="144" y="156"/>
                  </a:cubicBezTo>
                  <a:cubicBezTo>
                    <a:pt x="127" y="134"/>
                    <a:pt x="107" y="128"/>
                    <a:pt x="87" y="124"/>
                  </a:cubicBezTo>
                  <a:cubicBezTo>
                    <a:pt x="58" y="116"/>
                    <a:pt x="23" y="106"/>
                    <a:pt x="23" y="66"/>
                  </a:cubicBezTo>
                  <a:cubicBezTo>
                    <a:pt x="23" y="42"/>
                    <a:pt x="38" y="12"/>
                    <a:pt x="81" y="12"/>
                  </a:cubicBezTo>
                  <a:cubicBezTo>
                    <a:pt x="135" y="12"/>
                    <a:pt x="138" y="76"/>
                    <a:pt x="140" y="98"/>
                  </a:cubicBezTo>
                  <a:cubicBezTo>
                    <a:pt x="140" y="104"/>
                    <a:pt x="144" y="104"/>
                    <a:pt x="146" y="104"/>
                  </a:cubicBezTo>
                  <a:cubicBezTo>
                    <a:pt x="153" y="104"/>
                    <a:pt x="153" y="100"/>
                    <a:pt x="153" y="86"/>
                  </a:cubicBezTo>
                  <a:cubicBezTo>
                    <a:pt x="153" y="63"/>
                    <a:pt x="153" y="40"/>
                    <a:pt x="153" y="16"/>
                  </a:cubicBezTo>
                  <a:cubicBezTo>
                    <a:pt x="153" y="4"/>
                    <a:pt x="153" y="0"/>
                    <a:pt x="147" y="0"/>
                  </a:cubicBezTo>
                  <a:cubicBezTo>
                    <a:pt x="144" y="0"/>
                    <a:pt x="143" y="0"/>
                    <a:pt x="137" y="8"/>
                  </a:cubicBezTo>
                  <a:cubicBezTo>
                    <a:pt x="135" y="10"/>
                    <a:pt x="130" y="16"/>
                    <a:pt x="128" y="18"/>
                  </a:cubicBezTo>
                  <a:cubicBezTo>
                    <a:pt x="108" y="0"/>
                    <a:pt x="88" y="0"/>
                    <a:pt x="81" y="0"/>
                  </a:cubicBezTo>
                  <a:cubicBezTo>
                    <a:pt x="19" y="0"/>
                    <a:pt x="0" y="46"/>
                    <a:pt x="0" y="86"/>
                  </a:cubicBezTo>
                  <a:cubicBezTo>
                    <a:pt x="0" y="110"/>
                    <a:pt x="7" y="130"/>
                    <a:pt x="22" y="144"/>
                  </a:cubicBezTo>
                  <a:cubicBezTo>
                    <a:pt x="38" y="164"/>
                    <a:pt x="52" y="168"/>
                    <a:pt x="88" y="17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1" name=""/>
            <p:cNvSpPr/>
            <p:nvPr/>
          </p:nvSpPr>
          <p:spPr>
            <a:xfrm>
              <a:off x="7900920" y="2574360"/>
              <a:ext cx="20160" cy="74160"/>
            </a:xfrm>
            <a:custGeom>
              <a:avLst/>
              <a:gdLst/>
              <a:ahLst/>
              <a:rect l="l" t="t" r="r" b="b"/>
              <a:pathLst>
                <a:path w="59" h="209">
                  <a:moveTo>
                    <a:pt x="59" y="74"/>
                  </a:moveTo>
                  <a:cubicBezTo>
                    <a:pt x="59" y="30"/>
                    <a:pt x="48" y="0"/>
                    <a:pt x="26" y="0"/>
                  </a:cubicBezTo>
                  <a:cubicBezTo>
                    <a:pt x="9" y="0"/>
                    <a:pt x="0" y="20"/>
                    <a:pt x="0" y="38"/>
                  </a:cubicBezTo>
                  <a:cubicBezTo>
                    <a:pt x="0" y="56"/>
                    <a:pt x="9" y="76"/>
                    <a:pt x="26" y="76"/>
                  </a:cubicBezTo>
                  <a:cubicBezTo>
                    <a:pt x="35" y="76"/>
                    <a:pt x="40" y="70"/>
                    <a:pt x="46" y="66"/>
                  </a:cubicBezTo>
                  <a:cubicBezTo>
                    <a:pt x="47" y="65"/>
                    <a:pt x="47" y="64"/>
                    <a:pt x="48" y="64"/>
                  </a:cubicBezTo>
                  <a:cubicBezTo>
                    <a:pt x="48" y="67"/>
                    <a:pt x="48" y="64"/>
                    <a:pt x="48" y="74"/>
                  </a:cubicBezTo>
                  <a:cubicBezTo>
                    <a:pt x="48" y="119"/>
                    <a:pt x="33" y="161"/>
                    <a:pt x="12" y="193"/>
                  </a:cubicBezTo>
                  <a:cubicBezTo>
                    <a:pt x="9" y="197"/>
                    <a:pt x="7" y="199"/>
                    <a:pt x="7" y="201"/>
                  </a:cubicBezTo>
                  <a:cubicBezTo>
                    <a:pt x="7" y="207"/>
                    <a:pt x="10" y="209"/>
                    <a:pt x="13" y="209"/>
                  </a:cubicBezTo>
                  <a:cubicBezTo>
                    <a:pt x="19" y="209"/>
                    <a:pt x="59" y="153"/>
                    <a:pt x="59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2" name=""/>
            <p:cNvSpPr/>
            <p:nvPr/>
          </p:nvSpPr>
          <p:spPr>
            <a:xfrm>
              <a:off x="8017920" y="2412720"/>
              <a:ext cx="6120" cy="250200"/>
            </a:xfrm>
            <a:custGeom>
              <a:avLst/>
              <a:gdLst/>
              <a:ahLst/>
              <a:rect l="l" t="t" r="r" b="b"/>
              <a:pathLst>
                <a:path w="20" h="698">
                  <a:moveTo>
                    <a:pt x="20" y="26"/>
                  </a:moveTo>
                  <a:cubicBezTo>
                    <a:pt x="20" y="12"/>
                    <a:pt x="20" y="0"/>
                    <a:pt x="10" y="0"/>
                  </a:cubicBezTo>
                  <a:cubicBezTo>
                    <a:pt x="0" y="0"/>
                    <a:pt x="0" y="12"/>
                    <a:pt x="0" y="26"/>
                  </a:cubicBezTo>
                  <a:cubicBezTo>
                    <a:pt x="0" y="241"/>
                    <a:pt x="0" y="457"/>
                    <a:pt x="0" y="672"/>
                  </a:cubicBezTo>
                  <a:cubicBezTo>
                    <a:pt x="0" y="686"/>
                    <a:pt x="0" y="698"/>
                    <a:pt x="10" y="698"/>
                  </a:cubicBezTo>
                  <a:cubicBezTo>
                    <a:pt x="20" y="698"/>
                    <a:pt x="20" y="686"/>
                    <a:pt x="20" y="672"/>
                  </a:cubicBezTo>
                  <a:cubicBezTo>
                    <a:pt x="20" y="457"/>
                    <a:pt x="20" y="241"/>
                    <a:pt x="20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3" name=""/>
            <p:cNvSpPr/>
            <p:nvPr/>
          </p:nvSpPr>
          <p:spPr>
            <a:xfrm>
              <a:off x="8056440" y="2424240"/>
              <a:ext cx="127800" cy="181080"/>
            </a:xfrm>
            <a:custGeom>
              <a:avLst/>
              <a:gdLst/>
              <a:ahLst/>
              <a:rect l="l" t="t" r="r" b="b"/>
              <a:pathLst>
                <a:path w="358" h="506">
                  <a:moveTo>
                    <a:pt x="358" y="6"/>
                  </a:moveTo>
                  <a:cubicBezTo>
                    <a:pt x="358" y="4"/>
                    <a:pt x="356" y="0"/>
                    <a:pt x="352" y="0"/>
                  </a:cubicBezTo>
                  <a:cubicBezTo>
                    <a:pt x="350" y="0"/>
                    <a:pt x="350" y="0"/>
                    <a:pt x="345" y="8"/>
                  </a:cubicBezTo>
                  <a:cubicBezTo>
                    <a:pt x="333" y="26"/>
                    <a:pt x="321" y="44"/>
                    <a:pt x="309" y="62"/>
                  </a:cubicBezTo>
                  <a:cubicBezTo>
                    <a:pt x="304" y="52"/>
                    <a:pt x="281" y="0"/>
                    <a:pt x="225" y="0"/>
                  </a:cubicBezTo>
                  <a:cubicBezTo>
                    <a:pt x="113" y="0"/>
                    <a:pt x="0" y="153"/>
                    <a:pt x="0" y="315"/>
                  </a:cubicBezTo>
                  <a:cubicBezTo>
                    <a:pt x="0" y="431"/>
                    <a:pt x="58" y="506"/>
                    <a:pt x="136" y="506"/>
                  </a:cubicBezTo>
                  <a:cubicBezTo>
                    <a:pt x="179" y="506"/>
                    <a:pt x="218" y="479"/>
                    <a:pt x="245" y="447"/>
                  </a:cubicBezTo>
                  <a:cubicBezTo>
                    <a:pt x="291" y="389"/>
                    <a:pt x="300" y="327"/>
                    <a:pt x="300" y="323"/>
                  </a:cubicBezTo>
                  <a:cubicBezTo>
                    <a:pt x="300" y="317"/>
                    <a:pt x="296" y="317"/>
                    <a:pt x="294" y="317"/>
                  </a:cubicBezTo>
                  <a:cubicBezTo>
                    <a:pt x="291" y="317"/>
                    <a:pt x="289" y="319"/>
                    <a:pt x="289" y="323"/>
                  </a:cubicBezTo>
                  <a:cubicBezTo>
                    <a:pt x="283" y="345"/>
                    <a:pt x="271" y="393"/>
                    <a:pt x="237" y="435"/>
                  </a:cubicBezTo>
                  <a:cubicBezTo>
                    <a:pt x="202" y="473"/>
                    <a:pt x="171" y="485"/>
                    <a:pt x="143" y="485"/>
                  </a:cubicBezTo>
                  <a:cubicBezTo>
                    <a:pt x="99" y="485"/>
                    <a:pt x="46" y="449"/>
                    <a:pt x="46" y="341"/>
                  </a:cubicBezTo>
                  <a:cubicBezTo>
                    <a:pt x="46" y="301"/>
                    <a:pt x="56" y="187"/>
                    <a:pt x="106" y="106"/>
                  </a:cubicBezTo>
                  <a:cubicBezTo>
                    <a:pt x="136" y="56"/>
                    <a:pt x="185" y="22"/>
                    <a:pt x="230" y="22"/>
                  </a:cubicBezTo>
                  <a:cubicBezTo>
                    <a:pt x="281" y="22"/>
                    <a:pt x="310" y="76"/>
                    <a:pt x="310" y="155"/>
                  </a:cubicBezTo>
                  <a:cubicBezTo>
                    <a:pt x="310" y="183"/>
                    <a:pt x="309" y="184"/>
                    <a:pt x="309" y="191"/>
                  </a:cubicBezTo>
                  <a:cubicBezTo>
                    <a:pt x="309" y="198"/>
                    <a:pt x="314" y="197"/>
                    <a:pt x="317" y="197"/>
                  </a:cubicBezTo>
                  <a:cubicBezTo>
                    <a:pt x="323" y="197"/>
                    <a:pt x="323" y="197"/>
                    <a:pt x="326" y="183"/>
                  </a:cubicBezTo>
                  <a:cubicBezTo>
                    <a:pt x="337" y="124"/>
                    <a:pt x="347" y="65"/>
                    <a:pt x="358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"/>
            <p:cNvSpPr/>
            <p:nvPr/>
          </p:nvSpPr>
          <p:spPr>
            <a:xfrm>
              <a:off x="8211600" y="2412720"/>
              <a:ext cx="6120" cy="250200"/>
            </a:xfrm>
            <a:custGeom>
              <a:avLst/>
              <a:gdLst/>
              <a:ahLst/>
              <a:rect l="l" t="t" r="r" b="b"/>
              <a:pathLst>
                <a:path w="20" h="698">
                  <a:moveTo>
                    <a:pt x="20" y="26"/>
                  </a:moveTo>
                  <a:cubicBezTo>
                    <a:pt x="20" y="12"/>
                    <a:pt x="20" y="0"/>
                    <a:pt x="10" y="0"/>
                  </a:cubicBezTo>
                  <a:cubicBezTo>
                    <a:pt x="0" y="0"/>
                    <a:pt x="0" y="12"/>
                    <a:pt x="0" y="26"/>
                  </a:cubicBezTo>
                  <a:cubicBezTo>
                    <a:pt x="0" y="241"/>
                    <a:pt x="0" y="457"/>
                    <a:pt x="0" y="672"/>
                  </a:cubicBezTo>
                  <a:cubicBezTo>
                    <a:pt x="0" y="686"/>
                    <a:pt x="0" y="698"/>
                    <a:pt x="10" y="698"/>
                  </a:cubicBezTo>
                  <a:cubicBezTo>
                    <a:pt x="20" y="698"/>
                    <a:pt x="20" y="686"/>
                    <a:pt x="20" y="672"/>
                  </a:cubicBezTo>
                  <a:cubicBezTo>
                    <a:pt x="20" y="457"/>
                    <a:pt x="20" y="241"/>
                    <a:pt x="20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5" name=""/>
            <p:cNvSpPr/>
            <p:nvPr/>
          </p:nvSpPr>
          <p:spPr>
            <a:xfrm>
              <a:off x="8306280" y="2441520"/>
              <a:ext cx="109800" cy="192600"/>
            </a:xfrm>
            <a:custGeom>
              <a:avLst/>
              <a:gdLst/>
              <a:ahLst/>
              <a:rect l="l" t="t" r="r" b="b"/>
              <a:pathLst>
                <a:path w="308" h="538">
                  <a:moveTo>
                    <a:pt x="299" y="30"/>
                  </a:moveTo>
                  <a:cubicBezTo>
                    <a:pt x="305" y="26"/>
                    <a:pt x="308" y="22"/>
                    <a:pt x="308" y="14"/>
                  </a:cubicBezTo>
                  <a:cubicBezTo>
                    <a:pt x="308" y="6"/>
                    <a:pt x="305" y="0"/>
                    <a:pt x="298" y="0"/>
                  </a:cubicBezTo>
                  <a:cubicBezTo>
                    <a:pt x="296" y="0"/>
                    <a:pt x="291" y="2"/>
                    <a:pt x="289" y="4"/>
                  </a:cubicBezTo>
                  <a:cubicBezTo>
                    <a:pt x="196" y="64"/>
                    <a:pt x="103" y="125"/>
                    <a:pt x="10" y="185"/>
                  </a:cubicBezTo>
                  <a:cubicBezTo>
                    <a:pt x="2" y="191"/>
                    <a:pt x="0" y="197"/>
                    <a:pt x="0" y="201"/>
                  </a:cubicBezTo>
                  <a:cubicBezTo>
                    <a:pt x="0" y="209"/>
                    <a:pt x="3" y="213"/>
                    <a:pt x="10" y="217"/>
                  </a:cubicBezTo>
                  <a:cubicBezTo>
                    <a:pt x="103" y="278"/>
                    <a:pt x="196" y="338"/>
                    <a:pt x="289" y="399"/>
                  </a:cubicBezTo>
                  <a:cubicBezTo>
                    <a:pt x="296" y="405"/>
                    <a:pt x="296" y="405"/>
                    <a:pt x="298" y="405"/>
                  </a:cubicBezTo>
                  <a:cubicBezTo>
                    <a:pt x="304" y="405"/>
                    <a:pt x="308" y="397"/>
                    <a:pt x="308" y="391"/>
                  </a:cubicBezTo>
                  <a:cubicBezTo>
                    <a:pt x="308" y="383"/>
                    <a:pt x="306" y="379"/>
                    <a:pt x="298" y="375"/>
                  </a:cubicBezTo>
                  <a:cubicBezTo>
                    <a:pt x="210" y="317"/>
                    <a:pt x="121" y="259"/>
                    <a:pt x="33" y="201"/>
                  </a:cubicBezTo>
                  <a:cubicBezTo>
                    <a:pt x="122" y="144"/>
                    <a:pt x="211" y="87"/>
                    <a:pt x="299" y="30"/>
                  </a:cubicBezTo>
                  <a:moveTo>
                    <a:pt x="291" y="538"/>
                  </a:moveTo>
                  <a:cubicBezTo>
                    <a:pt x="299" y="538"/>
                    <a:pt x="308" y="538"/>
                    <a:pt x="308" y="524"/>
                  </a:cubicBezTo>
                  <a:cubicBezTo>
                    <a:pt x="308" y="510"/>
                    <a:pt x="298" y="510"/>
                    <a:pt x="291" y="510"/>
                  </a:cubicBezTo>
                  <a:cubicBezTo>
                    <a:pt x="200" y="510"/>
                    <a:pt x="108" y="510"/>
                    <a:pt x="17" y="510"/>
                  </a:cubicBezTo>
                  <a:cubicBezTo>
                    <a:pt x="10" y="510"/>
                    <a:pt x="0" y="510"/>
                    <a:pt x="0" y="524"/>
                  </a:cubicBezTo>
                  <a:cubicBezTo>
                    <a:pt x="0" y="538"/>
                    <a:pt x="9" y="538"/>
                    <a:pt x="17" y="538"/>
                  </a:cubicBezTo>
                  <a:cubicBezTo>
                    <a:pt x="108" y="538"/>
                    <a:pt x="200" y="538"/>
                    <a:pt x="291" y="5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6" name=""/>
            <p:cNvSpPr/>
            <p:nvPr/>
          </p:nvSpPr>
          <p:spPr>
            <a:xfrm>
              <a:off x="8493120" y="2427120"/>
              <a:ext cx="81360" cy="175320"/>
            </a:xfrm>
            <a:custGeom>
              <a:avLst/>
              <a:gdLst/>
              <a:ahLst/>
              <a:rect l="l" t="t" r="r" b="b"/>
              <a:pathLst>
                <a:path w="229" h="490">
                  <a:moveTo>
                    <a:pt x="117" y="6"/>
                  </a:moveTo>
                  <a:cubicBezTo>
                    <a:pt x="115" y="4"/>
                    <a:pt x="117" y="0"/>
                    <a:pt x="111" y="0"/>
                  </a:cubicBezTo>
                  <a:cubicBezTo>
                    <a:pt x="100" y="0"/>
                    <a:pt x="62" y="4"/>
                    <a:pt x="49" y="6"/>
                  </a:cubicBezTo>
                  <a:cubicBezTo>
                    <a:pt x="45" y="6"/>
                    <a:pt x="39" y="8"/>
                    <a:pt x="39" y="20"/>
                  </a:cubicBezTo>
                  <a:cubicBezTo>
                    <a:pt x="39" y="28"/>
                    <a:pt x="43" y="28"/>
                    <a:pt x="52" y="28"/>
                  </a:cubicBezTo>
                  <a:cubicBezTo>
                    <a:pt x="77" y="28"/>
                    <a:pt x="77" y="34"/>
                    <a:pt x="77" y="40"/>
                  </a:cubicBezTo>
                  <a:cubicBezTo>
                    <a:pt x="76" y="44"/>
                    <a:pt x="76" y="49"/>
                    <a:pt x="75" y="54"/>
                  </a:cubicBezTo>
                  <a:cubicBezTo>
                    <a:pt x="51" y="188"/>
                    <a:pt x="26" y="322"/>
                    <a:pt x="2" y="457"/>
                  </a:cubicBezTo>
                  <a:cubicBezTo>
                    <a:pt x="0" y="467"/>
                    <a:pt x="0" y="467"/>
                    <a:pt x="0" y="473"/>
                  </a:cubicBezTo>
                  <a:cubicBezTo>
                    <a:pt x="0" y="488"/>
                    <a:pt x="10" y="490"/>
                    <a:pt x="15" y="490"/>
                  </a:cubicBezTo>
                  <a:cubicBezTo>
                    <a:pt x="22" y="490"/>
                    <a:pt x="29" y="485"/>
                    <a:pt x="32" y="477"/>
                  </a:cubicBezTo>
                  <a:cubicBezTo>
                    <a:pt x="35" y="471"/>
                    <a:pt x="58" y="341"/>
                    <a:pt x="61" y="323"/>
                  </a:cubicBezTo>
                  <a:cubicBezTo>
                    <a:pt x="78" y="325"/>
                    <a:pt x="118" y="337"/>
                    <a:pt x="118" y="383"/>
                  </a:cubicBezTo>
                  <a:cubicBezTo>
                    <a:pt x="118" y="389"/>
                    <a:pt x="118" y="391"/>
                    <a:pt x="117" y="397"/>
                  </a:cubicBezTo>
                  <a:cubicBezTo>
                    <a:pt x="117" y="407"/>
                    <a:pt x="115" y="415"/>
                    <a:pt x="115" y="423"/>
                  </a:cubicBezTo>
                  <a:cubicBezTo>
                    <a:pt x="115" y="463"/>
                    <a:pt x="136" y="490"/>
                    <a:pt x="161" y="490"/>
                  </a:cubicBezTo>
                  <a:cubicBezTo>
                    <a:pt x="177" y="490"/>
                    <a:pt x="190" y="481"/>
                    <a:pt x="202" y="455"/>
                  </a:cubicBezTo>
                  <a:cubicBezTo>
                    <a:pt x="215" y="423"/>
                    <a:pt x="220" y="385"/>
                    <a:pt x="220" y="383"/>
                  </a:cubicBezTo>
                  <a:cubicBezTo>
                    <a:pt x="220" y="377"/>
                    <a:pt x="216" y="377"/>
                    <a:pt x="213" y="377"/>
                  </a:cubicBezTo>
                  <a:cubicBezTo>
                    <a:pt x="209" y="377"/>
                    <a:pt x="209" y="379"/>
                    <a:pt x="207" y="389"/>
                  </a:cubicBezTo>
                  <a:cubicBezTo>
                    <a:pt x="197" y="441"/>
                    <a:pt x="184" y="477"/>
                    <a:pt x="163" y="477"/>
                  </a:cubicBezTo>
                  <a:cubicBezTo>
                    <a:pt x="153" y="477"/>
                    <a:pt x="147" y="469"/>
                    <a:pt x="147" y="443"/>
                  </a:cubicBezTo>
                  <a:cubicBezTo>
                    <a:pt x="147" y="431"/>
                    <a:pt x="148" y="415"/>
                    <a:pt x="151" y="405"/>
                  </a:cubicBezTo>
                  <a:cubicBezTo>
                    <a:pt x="153" y="393"/>
                    <a:pt x="153" y="389"/>
                    <a:pt x="153" y="383"/>
                  </a:cubicBezTo>
                  <a:cubicBezTo>
                    <a:pt x="153" y="337"/>
                    <a:pt x="121" y="317"/>
                    <a:pt x="78" y="309"/>
                  </a:cubicBezTo>
                  <a:cubicBezTo>
                    <a:pt x="94" y="297"/>
                    <a:pt x="110" y="275"/>
                    <a:pt x="121" y="257"/>
                  </a:cubicBezTo>
                  <a:cubicBezTo>
                    <a:pt x="146" y="221"/>
                    <a:pt x="169" y="189"/>
                    <a:pt x="193" y="189"/>
                  </a:cubicBezTo>
                  <a:cubicBezTo>
                    <a:pt x="197" y="189"/>
                    <a:pt x="197" y="189"/>
                    <a:pt x="199" y="191"/>
                  </a:cubicBezTo>
                  <a:cubicBezTo>
                    <a:pt x="205" y="193"/>
                    <a:pt x="205" y="193"/>
                    <a:pt x="209" y="197"/>
                  </a:cubicBezTo>
                  <a:cubicBezTo>
                    <a:pt x="210" y="197"/>
                    <a:pt x="210" y="197"/>
                    <a:pt x="210" y="199"/>
                  </a:cubicBezTo>
                  <a:cubicBezTo>
                    <a:pt x="186" y="201"/>
                    <a:pt x="182" y="229"/>
                    <a:pt x="182" y="237"/>
                  </a:cubicBezTo>
                  <a:cubicBezTo>
                    <a:pt x="182" y="249"/>
                    <a:pt x="187" y="261"/>
                    <a:pt x="202" y="261"/>
                  </a:cubicBezTo>
                  <a:cubicBezTo>
                    <a:pt x="215" y="261"/>
                    <a:pt x="229" y="245"/>
                    <a:pt x="229" y="219"/>
                  </a:cubicBezTo>
                  <a:cubicBezTo>
                    <a:pt x="229" y="197"/>
                    <a:pt x="217" y="175"/>
                    <a:pt x="194" y="175"/>
                  </a:cubicBezTo>
                  <a:cubicBezTo>
                    <a:pt x="180" y="175"/>
                    <a:pt x="157" y="181"/>
                    <a:pt x="121" y="237"/>
                  </a:cubicBezTo>
                  <a:cubicBezTo>
                    <a:pt x="104" y="263"/>
                    <a:pt x="84" y="291"/>
                    <a:pt x="65" y="301"/>
                  </a:cubicBezTo>
                  <a:cubicBezTo>
                    <a:pt x="82" y="203"/>
                    <a:pt x="100" y="104"/>
                    <a:pt x="117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217" name=""/>
          <p:cNvGrpSpPr/>
          <p:nvPr/>
        </p:nvGrpSpPr>
        <p:grpSpPr>
          <a:xfrm>
            <a:off x="4020480" y="2700360"/>
            <a:ext cx="3574440" cy="214920"/>
            <a:chOff x="4020480" y="2700360"/>
            <a:chExt cx="3574440" cy="214920"/>
          </a:xfrm>
        </p:grpSpPr>
        <p:sp>
          <p:nvSpPr>
            <p:cNvPr id="218" name=""/>
            <p:cNvSpPr/>
            <p:nvPr/>
          </p:nvSpPr>
          <p:spPr>
            <a:xfrm>
              <a:off x="4020480" y="2712600"/>
              <a:ext cx="111960" cy="153360"/>
            </a:xfrm>
            <a:custGeom>
              <a:avLst/>
              <a:gdLst/>
              <a:ahLst/>
              <a:rect l="l" t="t" r="r" b="b"/>
              <a:pathLst>
                <a:path w="314" h="429">
                  <a:moveTo>
                    <a:pt x="312" y="23"/>
                  </a:moveTo>
                  <a:cubicBezTo>
                    <a:pt x="314" y="16"/>
                    <a:pt x="314" y="14"/>
                    <a:pt x="314" y="12"/>
                  </a:cubicBezTo>
                  <a:cubicBezTo>
                    <a:pt x="314" y="5"/>
                    <a:pt x="310" y="0"/>
                    <a:pt x="302" y="0"/>
                  </a:cubicBezTo>
                  <a:cubicBezTo>
                    <a:pt x="296" y="0"/>
                    <a:pt x="293" y="7"/>
                    <a:pt x="289" y="14"/>
                  </a:cubicBezTo>
                  <a:cubicBezTo>
                    <a:pt x="274" y="58"/>
                    <a:pt x="258" y="102"/>
                    <a:pt x="243" y="146"/>
                  </a:cubicBezTo>
                  <a:cubicBezTo>
                    <a:pt x="185" y="146"/>
                    <a:pt x="128" y="146"/>
                    <a:pt x="71" y="146"/>
                  </a:cubicBezTo>
                  <a:cubicBezTo>
                    <a:pt x="55" y="102"/>
                    <a:pt x="40" y="58"/>
                    <a:pt x="24" y="14"/>
                  </a:cubicBezTo>
                  <a:cubicBezTo>
                    <a:pt x="21" y="5"/>
                    <a:pt x="19" y="0"/>
                    <a:pt x="11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1" y="16"/>
                    <a:pt x="0" y="14"/>
                    <a:pt x="3" y="23"/>
                  </a:cubicBezTo>
                  <a:cubicBezTo>
                    <a:pt x="50" y="153"/>
                    <a:pt x="98" y="284"/>
                    <a:pt x="145" y="415"/>
                  </a:cubicBezTo>
                  <a:cubicBezTo>
                    <a:pt x="146" y="424"/>
                    <a:pt x="150" y="429"/>
                    <a:pt x="158" y="429"/>
                  </a:cubicBezTo>
                  <a:cubicBezTo>
                    <a:pt x="166" y="429"/>
                    <a:pt x="167" y="422"/>
                    <a:pt x="169" y="417"/>
                  </a:cubicBezTo>
                  <a:cubicBezTo>
                    <a:pt x="217" y="285"/>
                    <a:pt x="264" y="154"/>
                    <a:pt x="312" y="23"/>
                  </a:cubicBezTo>
                  <a:moveTo>
                    <a:pt x="80" y="170"/>
                  </a:moveTo>
                  <a:cubicBezTo>
                    <a:pt x="131" y="170"/>
                    <a:pt x="182" y="170"/>
                    <a:pt x="233" y="170"/>
                  </a:cubicBezTo>
                  <a:cubicBezTo>
                    <a:pt x="208" y="241"/>
                    <a:pt x="183" y="312"/>
                    <a:pt x="158" y="383"/>
                  </a:cubicBezTo>
                  <a:cubicBezTo>
                    <a:pt x="132" y="312"/>
                    <a:pt x="106" y="241"/>
                    <a:pt x="80" y="1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9" name=""/>
            <p:cNvSpPr/>
            <p:nvPr/>
          </p:nvSpPr>
          <p:spPr>
            <a:xfrm>
              <a:off x="4142520" y="2766960"/>
              <a:ext cx="77040" cy="96480"/>
            </a:xfrm>
            <a:custGeom>
              <a:avLst/>
              <a:gdLst/>
              <a:ahLst/>
              <a:rect l="l" t="t" r="r" b="b"/>
              <a:pathLst>
                <a:path w="217" h="271">
                  <a:moveTo>
                    <a:pt x="81" y="127"/>
                  </a:moveTo>
                  <a:cubicBezTo>
                    <a:pt x="97" y="127"/>
                    <a:pt x="139" y="125"/>
                    <a:pt x="167" y="113"/>
                  </a:cubicBezTo>
                  <a:cubicBezTo>
                    <a:pt x="206" y="94"/>
                    <a:pt x="209" y="58"/>
                    <a:pt x="209" y="52"/>
                  </a:cubicBezTo>
                  <a:cubicBezTo>
                    <a:pt x="209" y="24"/>
                    <a:pt x="188" y="0"/>
                    <a:pt x="148" y="0"/>
                  </a:cubicBezTo>
                  <a:cubicBezTo>
                    <a:pt x="85" y="0"/>
                    <a:pt x="0" y="58"/>
                    <a:pt x="0" y="163"/>
                  </a:cubicBezTo>
                  <a:cubicBezTo>
                    <a:pt x="0" y="225"/>
                    <a:pt x="34" y="271"/>
                    <a:pt x="90" y="271"/>
                  </a:cubicBezTo>
                  <a:cubicBezTo>
                    <a:pt x="171" y="271"/>
                    <a:pt x="217" y="208"/>
                    <a:pt x="217" y="201"/>
                  </a:cubicBezTo>
                  <a:cubicBezTo>
                    <a:pt x="217" y="197"/>
                    <a:pt x="214" y="192"/>
                    <a:pt x="211" y="192"/>
                  </a:cubicBezTo>
                  <a:cubicBezTo>
                    <a:pt x="208" y="192"/>
                    <a:pt x="208" y="194"/>
                    <a:pt x="204" y="199"/>
                  </a:cubicBezTo>
                  <a:cubicBezTo>
                    <a:pt x="159" y="259"/>
                    <a:pt x="97" y="259"/>
                    <a:pt x="90" y="259"/>
                  </a:cubicBezTo>
                  <a:cubicBezTo>
                    <a:pt x="47" y="259"/>
                    <a:pt x="42" y="208"/>
                    <a:pt x="42" y="189"/>
                  </a:cubicBezTo>
                  <a:cubicBezTo>
                    <a:pt x="42" y="182"/>
                    <a:pt x="42" y="163"/>
                    <a:pt x="50" y="127"/>
                  </a:cubicBezTo>
                  <a:cubicBezTo>
                    <a:pt x="60" y="127"/>
                    <a:pt x="70" y="127"/>
                    <a:pt x="81" y="127"/>
                  </a:cubicBezTo>
                  <a:moveTo>
                    <a:pt x="53" y="113"/>
                  </a:moveTo>
                  <a:cubicBezTo>
                    <a:pt x="76" y="22"/>
                    <a:pt x="134" y="12"/>
                    <a:pt x="148" y="12"/>
                  </a:cubicBezTo>
                  <a:cubicBezTo>
                    <a:pt x="176" y="12"/>
                    <a:pt x="190" y="31"/>
                    <a:pt x="190" y="52"/>
                  </a:cubicBezTo>
                  <a:cubicBezTo>
                    <a:pt x="190" y="113"/>
                    <a:pt x="100" y="113"/>
                    <a:pt x="77" y="113"/>
                  </a:cubicBezTo>
                  <a:cubicBezTo>
                    <a:pt x="69" y="113"/>
                    <a:pt x="61" y="113"/>
                    <a:pt x="53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"/>
            <p:cNvSpPr/>
            <p:nvPr/>
          </p:nvSpPr>
          <p:spPr>
            <a:xfrm>
              <a:off x="4301640" y="2745360"/>
              <a:ext cx="100440" cy="124200"/>
            </a:xfrm>
            <a:custGeom>
              <a:avLst/>
              <a:gdLst/>
              <a:ahLst/>
              <a:rect l="l" t="t" r="r" b="b"/>
              <a:pathLst>
                <a:path w="282" h="348">
                  <a:moveTo>
                    <a:pt x="263" y="187"/>
                  </a:moveTo>
                  <a:cubicBezTo>
                    <a:pt x="272" y="187"/>
                    <a:pt x="282" y="187"/>
                    <a:pt x="282" y="175"/>
                  </a:cubicBezTo>
                  <a:cubicBezTo>
                    <a:pt x="282" y="163"/>
                    <a:pt x="272" y="163"/>
                    <a:pt x="263" y="163"/>
                  </a:cubicBezTo>
                  <a:cubicBezTo>
                    <a:pt x="183" y="163"/>
                    <a:pt x="103" y="163"/>
                    <a:pt x="23" y="163"/>
                  </a:cubicBezTo>
                  <a:cubicBezTo>
                    <a:pt x="29" y="82"/>
                    <a:pt x="95" y="26"/>
                    <a:pt x="174" y="26"/>
                  </a:cubicBezTo>
                  <a:cubicBezTo>
                    <a:pt x="204" y="26"/>
                    <a:pt x="233" y="26"/>
                    <a:pt x="263" y="26"/>
                  </a:cubicBezTo>
                  <a:cubicBezTo>
                    <a:pt x="272" y="26"/>
                    <a:pt x="282" y="25"/>
                    <a:pt x="282" y="12"/>
                  </a:cubicBezTo>
                  <a:cubicBezTo>
                    <a:pt x="282" y="-1"/>
                    <a:pt x="272" y="0"/>
                    <a:pt x="263" y="0"/>
                  </a:cubicBezTo>
                  <a:cubicBezTo>
                    <a:pt x="233" y="0"/>
                    <a:pt x="202" y="0"/>
                    <a:pt x="172" y="0"/>
                  </a:cubicBezTo>
                  <a:cubicBezTo>
                    <a:pt x="76" y="0"/>
                    <a:pt x="0" y="79"/>
                    <a:pt x="0" y="175"/>
                  </a:cubicBezTo>
                  <a:cubicBezTo>
                    <a:pt x="0" y="271"/>
                    <a:pt x="76" y="348"/>
                    <a:pt x="172" y="348"/>
                  </a:cubicBezTo>
                  <a:cubicBezTo>
                    <a:pt x="202" y="348"/>
                    <a:pt x="233" y="348"/>
                    <a:pt x="263" y="348"/>
                  </a:cubicBezTo>
                  <a:cubicBezTo>
                    <a:pt x="272" y="348"/>
                    <a:pt x="282" y="348"/>
                    <a:pt x="282" y="336"/>
                  </a:cubicBezTo>
                  <a:cubicBezTo>
                    <a:pt x="282" y="324"/>
                    <a:pt x="272" y="326"/>
                    <a:pt x="263" y="326"/>
                  </a:cubicBezTo>
                  <a:cubicBezTo>
                    <a:pt x="233" y="326"/>
                    <a:pt x="204" y="326"/>
                    <a:pt x="174" y="326"/>
                  </a:cubicBezTo>
                  <a:cubicBezTo>
                    <a:pt x="95" y="326"/>
                    <a:pt x="29" y="268"/>
                    <a:pt x="23" y="187"/>
                  </a:cubicBezTo>
                  <a:cubicBezTo>
                    <a:pt x="103" y="187"/>
                    <a:pt x="183" y="187"/>
                    <a:pt x="263" y="1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1" name=""/>
            <p:cNvSpPr/>
            <p:nvPr/>
          </p:nvSpPr>
          <p:spPr>
            <a:xfrm>
              <a:off x="4484880" y="2715120"/>
              <a:ext cx="145800" cy="146520"/>
            </a:xfrm>
            <a:custGeom>
              <a:avLst/>
              <a:gdLst/>
              <a:ahLst/>
              <a:rect l="l" t="t" r="r" b="b"/>
              <a:pathLst>
                <a:path w="408" h="410">
                  <a:moveTo>
                    <a:pt x="377" y="269"/>
                  </a:moveTo>
                  <a:cubicBezTo>
                    <a:pt x="379" y="266"/>
                    <a:pt x="381" y="262"/>
                    <a:pt x="381" y="261"/>
                  </a:cubicBezTo>
                  <a:cubicBezTo>
                    <a:pt x="378" y="258"/>
                    <a:pt x="381" y="254"/>
                    <a:pt x="374" y="254"/>
                  </a:cubicBezTo>
                  <a:cubicBezTo>
                    <a:pt x="368" y="254"/>
                    <a:pt x="368" y="257"/>
                    <a:pt x="366" y="261"/>
                  </a:cubicBezTo>
                  <a:cubicBezTo>
                    <a:pt x="329" y="350"/>
                    <a:pt x="308" y="391"/>
                    <a:pt x="212" y="391"/>
                  </a:cubicBezTo>
                  <a:cubicBezTo>
                    <a:pt x="184" y="391"/>
                    <a:pt x="157" y="391"/>
                    <a:pt x="130" y="391"/>
                  </a:cubicBezTo>
                  <a:cubicBezTo>
                    <a:pt x="122" y="391"/>
                    <a:pt x="120" y="391"/>
                    <a:pt x="117" y="389"/>
                  </a:cubicBezTo>
                  <a:cubicBezTo>
                    <a:pt x="112" y="389"/>
                    <a:pt x="110" y="389"/>
                    <a:pt x="110" y="384"/>
                  </a:cubicBezTo>
                  <a:cubicBezTo>
                    <a:pt x="110" y="382"/>
                    <a:pt x="110" y="381"/>
                    <a:pt x="112" y="370"/>
                  </a:cubicBezTo>
                  <a:cubicBezTo>
                    <a:pt x="125" y="316"/>
                    <a:pt x="138" y="261"/>
                    <a:pt x="151" y="206"/>
                  </a:cubicBezTo>
                  <a:cubicBezTo>
                    <a:pt x="169" y="206"/>
                    <a:pt x="188" y="206"/>
                    <a:pt x="207" y="206"/>
                  </a:cubicBezTo>
                  <a:cubicBezTo>
                    <a:pt x="255" y="206"/>
                    <a:pt x="255" y="220"/>
                    <a:pt x="255" y="233"/>
                  </a:cubicBezTo>
                  <a:cubicBezTo>
                    <a:pt x="255" y="238"/>
                    <a:pt x="255" y="245"/>
                    <a:pt x="250" y="262"/>
                  </a:cubicBezTo>
                  <a:cubicBezTo>
                    <a:pt x="250" y="266"/>
                    <a:pt x="249" y="268"/>
                    <a:pt x="249" y="269"/>
                  </a:cubicBezTo>
                  <a:cubicBezTo>
                    <a:pt x="249" y="273"/>
                    <a:pt x="252" y="276"/>
                    <a:pt x="257" y="276"/>
                  </a:cubicBezTo>
                  <a:cubicBezTo>
                    <a:pt x="262" y="276"/>
                    <a:pt x="263" y="273"/>
                    <a:pt x="265" y="264"/>
                  </a:cubicBezTo>
                  <a:cubicBezTo>
                    <a:pt x="276" y="217"/>
                    <a:pt x="286" y="170"/>
                    <a:pt x="297" y="124"/>
                  </a:cubicBezTo>
                  <a:cubicBezTo>
                    <a:pt x="297" y="120"/>
                    <a:pt x="294" y="117"/>
                    <a:pt x="291" y="117"/>
                  </a:cubicBezTo>
                  <a:cubicBezTo>
                    <a:pt x="286" y="117"/>
                    <a:pt x="284" y="120"/>
                    <a:pt x="283" y="129"/>
                  </a:cubicBezTo>
                  <a:cubicBezTo>
                    <a:pt x="271" y="173"/>
                    <a:pt x="260" y="187"/>
                    <a:pt x="209" y="187"/>
                  </a:cubicBezTo>
                  <a:cubicBezTo>
                    <a:pt x="191" y="187"/>
                    <a:pt x="173" y="187"/>
                    <a:pt x="156" y="187"/>
                  </a:cubicBezTo>
                  <a:cubicBezTo>
                    <a:pt x="167" y="139"/>
                    <a:pt x="178" y="91"/>
                    <a:pt x="189" y="43"/>
                  </a:cubicBezTo>
                  <a:cubicBezTo>
                    <a:pt x="194" y="22"/>
                    <a:pt x="196" y="19"/>
                    <a:pt x="220" y="19"/>
                  </a:cubicBezTo>
                  <a:cubicBezTo>
                    <a:pt x="247" y="19"/>
                    <a:pt x="273" y="19"/>
                    <a:pt x="300" y="19"/>
                  </a:cubicBezTo>
                  <a:cubicBezTo>
                    <a:pt x="368" y="19"/>
                    <a:pt x="385" y="36"/>
                    <a:pt x="385" y="86"/>
                  </a:cubicBezTo>
                  <a:cubicBezTo>
                    <a:pt x="385" y="101"/>
                    <a:pt x="385" y="101"/>
                    <a:pt x="384" y="118"/>
                  </a:cubicBezTo>
                  <a:cubicBezTo>
                    <a:pt x="384" y="122"/>
                    <a:pt x="382" y="125"/>
                    <a:pt x="382" y="129"/>
                  </a:cubicBezTo>
                  <a:cubicBezTo>
                    <a:pt x="382" y="132"/>
                    <a:pt x="384" y="136"/>
                    <a:pt x="389" y="136"/>
                  </a:cubicBezTo>
                  <a:cubicBezTo>
                    <a:pt x="395" y="136"/>
                    <a:pt x="397" y="132"/>
                    <a:pt x="397" y="120"/>
                  </a:cubicBezTo>
                  <a:cubicBezTo>
                    <a:pt x="400" y="86"/>
                    <a:pt x="404" y="52"/>
                    <a:pt x="408" y="17"/>
                  </a:cubicBezTo>
                  <a:cubicBezTo>
                    <a:pt x="410" y="0"/>
                    <a:pt x="408" y="0"/>
                    <a:pt x="393" y="0"/>
                  </a:cubicBezTo>
                  <a:cubicBezTo>
                    <a:pt x="298" y="0"/>
                    <a:pt x="203" y="0"/>
                    <a:pt x="107" y="0"/>
                  </a:cubicBezTo>
                  <a:cubicBezTo>
                    <a:pt x="96" y="0"/>
                    <a:pt x="91" y="0"/>
                    <a:pt x="91" y="12"/>
                  </a:cubicBezTo>
                  <a:cubicBezTo>
                    <a:pt x="91" y="19"/>
                    <a:pt x="96" y="19"/>
                    <a:pt x="107" y="19"/>
                  </a:cubicBezTo>
                  <a:cubicBezTo>
                    <a:pt x="128" y="19"/>
                    <a:pt x="144" y="19"/>
                    <a:pt x="144" y="31"/>
                  </a:cubicBezTo>
                  <a:cubicBezTo>
                    <a:pt x="144" y="33"/>
                    <a:pt x="144" y="34"/>
                    <a:pt x="141" y="45"/>
                  </a:cubicBezTo>
                  <a:cubicBezTo>
                    <a:pt x="116" y="150"/>
                    <a:pt x="91" y="256"/>
                    <a:pt x="65" y="362"/>
                  </a:cubicBezTo>
                  <a:cubicBezTo>
                    <a:pt x="61" y="386"/>
                    <a:pt x="59" y="391"/>
                    <a:pt x="14" y="391"/>
                  </a:cubicBezTo>
                  <a:cubicBezTo>
                    <a:pt x="6" y="391"/>
                    <a:pt x="0" y="391"/>
                    <a:pt x="0" y="401"/>
                  </a:cubicBezTo>
                  <a:cubicBezTo>
                    <a:pt x="0" y="410"/>
                    <a:pt x="4" y="410"/>
                    <a:pt x="14" y="410"/>
                  </a:cubicBezTo>
                  <a:cubicBezTo>
                    <a:pt x="112" y="410"/>
                    <a:pt x="210" y="410"/>
                    <a:pt x="308" y="410"/>
                  </a:cubicBezTo>
                  <a:cubicBezTo>
                    <a:pt x="321" y="410"/>
                    <a:pt x="321" y="408"/>
                    <a:pt x="326" y="400"/>
                  </a:cubicBezTo>
                  <a:cubicBezTo>
                    <a:pt x="343" y="356"/>
                    <a:pt x="360" y="313"/>
                    <a:pt x="377" y="26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2" name=""/>
            <p:cNvSpPr/>
            <p:nvPr/>
          </p:nvSpPr>
          <p:spPr>
            <a:xfrm>
              <a:off x="4659120" y="2700360"/>
              <a:ext cx="45720" cy="214920"/>
            </a:xfrm>
            <a:custGeom>
              <a:avLst/>
              <a:gdLst/>
              <a:ahLst/>
              <a:rect l="l" t="t" r="r" b="b"/>
              <a:pathLst>
                <a:path w="130" h="600">
                  <a:moveTo>
                    <a:pt x="130" y="593"/>
                  </a:moveTo>
                  <a:cubicBezTo>
                    <a:pt x="130" y="591"/>
                    <a:pt x="130" y="591"/>
                    <a:pt x="120" y="581"/>
                  </a:cubicBezTo>
                  <a:cubicBezTo>
                    <a:pt x="49" y="506"/>
                    <a:pt x="32" y="393"/>
                    <a:pt x="32" y="300"/>
                  </a:cubicBezTo>
                  <a:cubicBezTo>
                    <a:pt x="32" y="195"/>
                    <a:pt x="53" y="91"/>
                    <a:pt x="123" y="15"/>
                  </a:cubicBezTo>
                  <a:cubicBezTo>
                    <a:pt x="130" y="9"/>
                    <a:pt x="130" y="9"/>
                    <a:pt x="130" y="5"/>
                  </a:cubicBezTo>
                  <a:cubicBezTo>
                    <a:pt x="130" y="2"/>
                    <a:pt x="128" y="0"/>
                    <a:pt x="125" y="0"/>
                  </a:cubicBezTo>
                  <a:cubicBezTo>
                    <a:pt x="118" y="0"/>
                    <a:pt x="69" y="41"/>
                    <a:pt x="35" y="117"/>
                  </a:cubicBezTo>
                  <a:cubicBezTo>
                    <a:pt x="6" y="183"/>
                    <a:pt x="0" y="250"/>
                    <a:pt x="0" y="300"/>
                  </a:cubicBezTo>
                  <a:cubicBezTo>
                    <a:pt x="0" y="346"/>
                    <a:pt x="6" y="420"/>
                    <a:pt x="36" y="487"/>
                  </a:cubicBezTo>
                  <a:cubicBezTo>
                    <a:pt x="70" y="561"/>
                    <a:pt x="118" y="600"/>
                    <a:pt x="125" y="600"/>
                  </a:cubicBezTo>
                  <a:cubicBezTo>
                    <a:pt x="128" y="600"/>
                    <a:pt x="130" y="598"/>
                    <a:pt x="130" y="5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3" name=""/>
            <p:cNvSpPr/>
            <p:nvPr/>
          </p:nvSpPr>
          <p:spPr>
            <a:xfrm>
              <a:off x="4727880" y="2710080"/>
              <a:ext cx="143640" cy="155880"/>
            </a:xfrm>
            <a:custGeom>
              <a:avLst/>
              <a:gdLst/>
              <a:ahLst/>
              <a:rect l="l" t="t" r="r" b="b"/>
              <a:pathLst>
                <a:path w="402" h="436">
                  <a:moveTo>
                    <a:pt x="402" y="6"/>
                  </a:moveTo>
                  <a:cubicBezTo>
                    <a:pt x="402" y="4"/>
                    <a:pt x="400" y="0"/>
                    <a:pt x="395" y="0"/>
                  </a:cubicBezTo>
                  <a:cubicBezTo>
                    <a:pt x="394" y="0"/>
                    <a:pt x="392" y="0"/>
                    <a:pt x="387" y="7"/>
                  </a:cubicBezTo>
                  <a:cubicBezTo>
                    <a:pt x="374" y="23"/>
                    <a:pt x="361" y="38"/>
                    <a:pt x="347" y="54"/>
                  </a:cubicBezTo>
                  <a:cubicBezTo>
                    <a:pt x="342" y="45"/>
                    <a:pt x="317" y="0"/>
                    <a:pt x="254" y="0"/>
                  </a:cubicBezTo>
                  <a:cubicBezTo>
                    <a:pt x="127" y="0"/>
                    <a:pt x="0" y="132"/>
                    <a:pt x="0" y="271"/>
                  </a:cubicBezTo>
                  <a:cubicBezTo>
                    <a:pt x="0" y="367"/>
                    <a:pt x="63" y="436"/>
                    <a:pt x="154" y="436"/>
                  </a:cubicBezTo>
                  <a:cubicBezTo>
                    <a:pt x="180" y="436"/>
                    <a:pt x="204" y="431"/>
                    <a:pt x="225" y="422"/>
                  </a:cubicBezTo>
                  <a:cubicBezTo>
                    <a:pt x="254" y="410"/>
                    <a:pt x="264" y="396"/>
                    <a:pt x="275" y="384"/>
                  </a:cubicBezTo>
                  <a:cubicBezTo>
                    <a:pt x="280" y="400"/>
                    <a:pt x="294" y="422"/>
                    <a:pt x="299" y="422"/>
                  </a:cubicBezTo>
                  <a:cubicBezTo>
                    <a:pt x="302" y="422"/>
                    <a:pt x="302" y="421"/>
                    <a:pt x="304" y="420"/>
                  </a:cubicBezTo>
                  <a:cubicBezTo>
                    <a:pt x="305" y="419"/>
                    <a:pt x="310" y="396"/>
                    <a:pt x="313" y="383"/>
                  </a:cubicBezTo>
                  <a:cubicBezTo>
                    <a:pt x="317" y="367"/>
                    <a:pt x="321" y="352"/>
                    <a:pt x="325" y="336"/>
                  </a:cubicBezTo>
                  <a:cubicBezTo>
                    <a:pt x="326" y="326"/>
                    <a:pt x="329" y="318"/>
                    <a:pt x="331" y="307"/>
                  </a:cubicBezTo>
                  <a:cubicBezTo>
                    <a:pt x="338" y="280"/>
                    <a:pt x="338" y="278"/>
                    <a:pt x="370" y="278"/>
                  </a:cubicBezTo>
                  <a:cubicBezTo>
                    <a:pt x="373" y="278"/>
                    <a:pt x="379" y="276"/>
                    <a:pt x="379" y="266"/>
                  </a:cubicBezTo>
                  <a:cubicBezTo>
                    <a:pt x="379" y="261"/>
                    <a:pt x="376" y="259"/>
                    <a:pt x="371" y="259"/>
                  </a:cubicBezTo>
                  <a:cubicBezTo>
                    <a:pt x="358" y="259"/>
                    <a:pt x="326" y="261"/>
                    <a:pt x="312" y="261"/>
                  </a:cubicBezTo>
                  <a:cubicBezTo>
                    <a:pt x="296" y="261"/>
                    <a:pt x="251" y="259"/>
                    <a:pt x="233" y="259"/>
                  </a:cubicBezTo>
                  <a:cubicBezTo>
                    <a:pt x="228" y="259"/>
                    <a:pt x="222" y="259"/>
                    <a:pt x="222" y="271"/>
                  </a:cubicBezTo>
                  <a:cubicBezTo>
                    <a:pt x="222" y="278"/>
                    <a:pt x="227" y="278"/>
                    <a:pt x="238" y="278"/>
                  </a:cubicBezTo>
                  <a:cubicBezTo>
                    <a:pt x="239" y="278"/>
                    <a:pt x="256" y="278"/>
                    <a:pt x="268" y="278"/>
                  </a:cubicBezTo>
                  <a:cubicBezTo>
                    <a:pt x="283" y="282"/>
                    <a:pt x="286" y="283"/>
                    <a:pt x="286" y="290"/>
                  </a:cubicBezTo>
                  <a:cubicBezTo>
                    <a:pt x="286" y="295"/>
                    <a:pt x="280" y="323"/>
                    <a:pt x="275" y="345"/>
                  </a:cubicBezTo>
                  <a:cubicBezTo>
                    <a:pt x="259" y="410"/>
                    <a:pt x="185" y="417"/>
                    <a:pt x="165" y="417"/>
                  </a:cubicBezTo>
                  <a:cubicBezTo>
                    <a:pt x="111" y="417"/>
                    <a:pt x="51" y="383"/>
                    <a:pt x="51" y="292"/>
                  </a:cubicBezTo>
                  <a:cubicBezTo>
                    <a:pt x="51" y="273"/>
                    <a:pt x="58" y="174"/>
                    <a:pt x="117" y="96"/>
                  </a:cubicBezTo>
                  <a:cubicBezTo>
                    <a:pt x="148" y="55"/>
                    <a:pt x="202" y="19"/>
                    <a:pt x="257" y="19"/>
                  </a:cubicBezTo>
                  <a:cubicBezTo>
                    <a:pt x="315" y="19"/>
                    <a:pt x="349" y="66"/>
                    <a:pt x="349" y="134"/>
                  </a:cubicBezTo>
                  <a:cubicBezTo>
                    <a:pt x="349" y="158"/>
                    <a:pt x="347" y="159"/>
                    <a:pt x="347" y="165"/>
                  </a:cubicBezTo>
                  <a:cubicBezTo>
                    <a:pt x="347" y="171"/>
                    <a:pt x="354" y="170"/>
                    <a:pt x="355" y="170"/>
                  </a:cubicBezTo>
                  <a:cubicBezTo>
                    <a:pt x="363" y="170"/>
                    <a:pt x="363" y="170"/>
                    <a:pt x="366" y="158"/>
                  </a:cubicBezTo>
                  <a:cubicBezTo>
                    <a:pt x="378" y="107"/>
                    <a:pt x="390" y="56"/>
                    <a:pt x="402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4" name=""/>
            <p:cNvSpPr/>
            <p:nvPr/>
          </p:nvSpPr>
          <p:spPr>
            <a:xfrm>
              <a:off x="4889160" y="2700360"/>
              <a:ext cx="46080" cy="214920"/>
            </a:xfrm>
            <a:custGeom>
              <a:avLst/>
              <a:gdLst/>
              <a:ahLst/>
              <a:rect l="l" t="t" r="r" b="b"/>
              <a:pathLst>
                <a:path w="131" h="600">
                  <a:moveTo>
                    <a:pt x="131" y="300"/>
                  </a:moveTo>
                  <a:cubicBezTo>
                    <a:pt x="131" y="254"/>
                    <a:pt x="126" y="180"/>
                    <a:pt x="94" y="113"/>
                  </a:cubicBezTo>
                  <a:cubicBezTo>
                    <a:pt x="60" y="39"/>
                    <a:pt x="12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9"/>
                    <a:pt x="0" y="9"/>
                    <a:pt x="12" y="21"/>
                  </a:cubicBezTo>
                  <a:cubicBezTo>
                    <a:pt x="66" y="79"/>
                    <a:pt x="99" y="175"/>
                    <a:pt x="99" y="300"/>
                  </a:cubicBezTo>
                  <a:cubicBezTo>
                    <a:pt x="99" y="403"/>
                    <a:pt x="78" y="507"/>
                    <a:pt x="7" y="585"/>
                  </a:cubicBezTo>
                  <a:cubicBezTo>
                    <a:pt x="0" y="591"/>
                    <a:pt x="0" y="591"/>
                    <a:pt x="0" y="593"/>
                  </a:cubicBezTo>
                  <a:cubicBezTo>
                    <a:pt x="0" y="598"/>
                    <a:pt x="2" y="600"/>
                    <a:pt x="5" y="600"/>
                  </a:cubicBezTo>
                  <a:cubicBezTo>
                    <a:pt x="12" y="600"/>
                    <a:pt x="63" y="559"/>
                    <a:pt x="95" y="483"/>
                  </a:cubicBezTo>
                  <a:cubicBezTo>
                    <a:pt x="124" y="417"/>
                    <a:pt x="131" y="350"/>
                    <a:pt x="131" y="30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5" name=""/>
            <p:cNvSpPr/>
            <p:nvPr/>
          </p:nvSpPr>
          <p:spPr>
            <a:xfrm>
              <a:off x="4974480" y="2839320"/>
              <a:ext cx="22680" cy="63720"/>
            </a:xfrm>
            <a:custGeom>
              <a:avLst/>
              <a:gdLst/>
              <a:ahLst/>
              <a:rect l="l" t="t" r="r" b="b"/>
              <a:pathLst>
                <a:path w="66" h="180">
                  <a:moveTo>
                    <a:pt x="66" y="63"/>
                  </a:moveTo>
                  <a:cubicBezTo>
                    <a:pt x="66" y="24"/>
                    <a:pt x="51" y="0"/>
                    <a:pt x="29" y="0"/>
                  </a:cubicBezTo>
                  <a:cubicBezTo>
                    <a:pt x="11" y="0"/>
                    <a:pt x="0" y="15"/>
                    <a:pt x="0" y="32"/>
                  </a:cubicBezTo>
                  <a:cubicBezTo>
                    <a:pt x="0" y="48"/>
                    <a:pt x="11" y="65"/>
                    <a:pt x="29" y="65"/>
                  </a:cubicBezTo>
                  <a:cubicBezTo>
                    <a:pt x="37" y="65"/>
                    <a:pt x="43" y="61"/>
                    <a:pt x="50" y="56"/>
                  </a:cubicBezTo>
                  <a:cubicBezTo>
                    <a:pt x="51" y="55"/>
                    <a:pt x="51" y="55"/>
                    <a:pt x="51" y="55"/>
                  </a:cubicBezTo>
                  <a:cubicBezTo>
                    <a:pt x="53" y="55"/>
                    <a:pt x="53" y="55"/>
                    <a:pt x="53" y="63"/>
                  </a:cubicBezTo>
                  <a:cubicBezTo>
                    <a:pt x="53" y="108"/>
                    <a:pt x="34" y="144"/>
                    <a:pt x="14" y="164"/>
                  </a:cubicBezTo>
                  <a:cubicBezTo>
                    <a:pt x="8" y="170"/>
                    <a:pt x="8" y="171"/>
                    <a:pt x="8" y="173"/>
                  </a:cubicBezTo>
                  <a:cubicBezTo>
                    <a:pt x="8" y="178"/>
                    <a:pt x="11" y="180"/>
                    <a:pt x="14" y="180"/>
                  </a:cubicBezTo>
                  <a:cubicBezTo>
                    <a:pt x="21" y="180"/>
                    <a:pt x="66" y="133"/>
                    <a:pt x="66" y="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6" name=""/>
            <p:cNvSpPr/>
            <p:nvPr/>
          </p:nvSpPr>
          <p:spPr>
            <a:xfrm>
              <a:off x="5058360" y="2712600"/>
              <a:ext cx="89280" cy="149040"/>
            </a:xfrm>
            <a:custGeom>
              <a:avLst/>
              <a:gdLst/>
              <a:ahLst/>
              <a:rect l="l" t="t" r="r" b="b"/>
              <a:pathLst>
                <a:path w="251" h="417">
                  <a:moveTo>
                    <a:pt x="251" y="21"/>
                  </a:moveTo>
                  <a:cubicBezTo>
                    <a:pt x="251" y="2"/>
                    <a:pt x="249" y="0"/>
                    <a:pt x="232" y="0"/>
                  </a:cubicBezTo>
                  <a:cubicBezTo>
                    <a:pt x="161" y="0"/>
                    <a:pt x="90" y="0"/>
                    <a:pt x="19" y="0"/>
                  </a:cubicBezTo>
                  <a:cubicBezTo>
                    <a:pt x="10" y="0"/>
                    <a:pt x="0" y="0"/>
                    <a:pt x="0" y="12"/>
                  </a:cubicBezTo>
                  <a:cubicBezTo>
                    <a:pt x="0" y="24"/>
                    <a:pt x="10" y="24"/>
                    <a:pt x="19" y="24"/>
                  </a:cubicBezTo>
                  <a:cubicBezTo>
                    <a:pt x="89" y="24"/>
                    <a:pt x="159" y="24"/>
                    <a:pt x="228" y="24"/>
                  </a:cubicBezTo>
                  <a:cubicBezTo>
                    <a:pt x="228" y="81"/>
                    <a:pt x="228" y="139"/>
                    <a:pt x="228" y="196"/>
                  </a:cubicBezTo>
                  <a:cubicBezTo>
                    <a:pt x="161" y="196"/>
                    <a:pt x="94" y="196"/>
                    <a:pt x="27" y="196"/>
                  </a:cubicBezTo>
                  <a:cubicBezTo>
                    <a:pt x="18" y="196"/>
                    <a:pt x="8" y="196"/>
                    <a:pt x="8" y="208"/>
                  </a:cubicBezTo>
                  <a:cubicBezTo>
                    <a:pt x="8" y="220"/>
                    <a:pt x="18" y="220"/>
                    <a:pt x="27" y="220"/>
                  </a:cubicBezTo>
                  <a:cubicBezTo>
                    <a:pt x="94" y="220"/>
                    <a:pt x="161" y="220"/>
                    <a:pt x="228" y="220"/>
                  </a:cubicBezTo>
                  <a:cubicBezTo>
                    <a:pt x="228" y="277"/>
                    <a:pt x="228" y="334"/>
                    <a:pt x="228" y="391"/>
                  </a:cubicBezTo>
                  <a:cubicBezTo>
                    <a:pt x="159" y="391"/>
                    <a:pt x="89" y="391"/>
                    <a:pt x="19" y="391"/>
                  </a:cubicBezTo>
                  <a:cubicBezTo>
                    <a:pt x="10" y="391"/>
                    <a:pt x="0" y="390"/>
                    <a:pt x="0" y="403"/>
                  </a:cubicBezTo>
                  <a:cubicBezTo>
                    <a:pt x="0" y="416"/>
                    <a:pt x="10" y="417"/>
                    <a:pt x="19" y="417"/>
                  </a:cubicBezTo>
                  <a:cubicBezTo>
                    <a:pt x="90" y="417"/>
                    <a:pt x="161" y="417"/>
                    <a:pt x="232" y="417"/>
                  </a:cubicBezTo>
                  <a:cubicBezTo>
                    <a:pt x="249" y="417"/>
                    <a:pt x="251" y="413"/>
                    <a:pt x="251" y="395"/>
                  </a:cubicBezTo>
                  <a:cubicBezTo>
                    <a:pt x="251" y="270"/>
                    <a:pt x="251" y="145"/>
                    <a:pt x="251" y="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7" name=""/>
            <p:cNvSpPr/>
            <p:nvPr/>
          </p:nvSpPr>
          <p:spPr>
            <a:xfrm>
              <a:off x="5166000" y="2766960"/>
              <a:ext cx="88200" cy="96480"/>
            </a:xfrm>
            <a:custGeom>
              <a:avLst/>
              <a:gdLst/>
              <a:ahLst/>
              <a:rect l="l" t="t" r="r" b="b"/>
              <a:pathLst>
                <a:path w="248" h="271">
                  <a:moveTo>
                    <a:pt x="248" y="41"/>
                  </a:moveTo>
                  <a:cubicBezTo>
                    <a:pt x="248" y="9"/>
                    <a:pt x="233" y="0"/>
                    <a:pt x="224" y="0"/>
                  </a:cubicBezTo>
                  <a:cubicBezTo>
                    <a:pt x="209" y="0"/>
                    <a:pt x="196" y="16"/>
                    <a:pt x="196" y="29"/>
                  </a:cubicBezTo>
                  <a:cubicBezTo>
                    <a:pt x="196" y="36"/>
                    <a:pt x="198" y="40"/>
                    <a:pt x="204" y="46"/>
                  </a:cubicBezTo>
                  <a:cubicBezTo>
                    <a:pt x="217" y="58"/>
                    <a:pt x="224" y="74"/>
                    <a:pt x="224" y="96"/>
                  </a:cubicBezTo>
                  <a:cubicBezTo>
                    <a:pt x="224" y="120"/>
                    <a:pt x="190" y="259"/>
                    <a:pt x="124" y="259"/>
                  </a:cubicBezTo>
                  <a:cubicBezTo>
                    <a:pt x="95" y="259"/>
                    <a:pt x="82" y="237"/>
                    <a:pt x="82" y="206"/>
                  </a:cubicBezTo>
                  <a:cubicBezTo>
                    <a:pt x="82" y="173"/>
                    <a:pt x="97" y="129"/>
                    <a:pt x="114" y="79"/>
                  </a:cubicBezTo>
                  <a:cubicBezTo>
                    <a:pt x="119" y="69"/>
                    <a:pt x="121" y="60"/>
                    <a:pt x="121" y="48"/>
                  </a:cubicBezTo>
                  <a:cubicBezTo>
                    <a:pt x="121" y="22"/>
                    <a:pt x="103" y="0"/>
                    <a:pt x="74" y="0"/>
                  </a:cubicBezTo>
                  <a:cubicBezTo>
                    <a:pt x="21" y="0"/>
                    <a:pt x="0" y="88"/>
                    <a:pt x="0" y="93"/>
                  </a:cubicBezTo>
                  <a:cubicBezTo>
                    <a:pt x="0" y="98"/>
                    <a:pt x="4" y="96"/>
                    <a:pt x="6" y="98"/>
                  </a:cubicBezTo>
                  <a:cubicBezTo>
                    <a:pt x="13" y="98"/>
                    <a:pt x="13" y="96"/>
                    <a:pt x="16" y="88"/>
                  </a:cubicBezTo>
                  <a:cubicBezTo>
                    <a:pt x="32" y="28"/>
                    <a:pt x="56" y="12"/>
                    <a:pt x="72" y="12"/>
                  </a:cubicBezTo>
                  <a:cubicBezTo>
                    <a:pt x="77" y="12"/>
                    <a:pt x="87" y="12"/>
                    <a:pt x="87" y="33"/>
                  </a:cubicBezTo>
                  <a:cubicBezTo>
                    <a:pt x="87" y="46"/>
                    <a:pt x="82" y="64"/>
                    <a:pt x="77" y="74"/>
                  </a:cubicBezTo>
                  <a:cubicBezTo>
                    <a:pt x="53" y="144"/>
                    <a:pt x="45" y="172"/>
                    <a:pt x="45" y="197"/>
                  </a:cubicBezTo>
                  <a:cubicBezTo>
                    <a:pt x="45" y="262"/>
                    <a:pt x="95" y="271"/>
                    <a:pt x="121" y="271"/>
                  </a:cubicBezTo>
                  <a:cubicBezTo>
                    <a:pt x="215" y="271"/>
                    <a:pt x="248" y="72"/>
                    <a:pt x="248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8" name=""/>
            <p:cNvSpPr/>
            <p:nvPr/>
          </p:nvSpPr>
          <p:spPr>
            <a:xfrm>
              <a:off x="5339520" y="2745360"/>
              <a:ext cx="100440" cy="124200"/>
            </a:xfrm>
            <a:custGeom>
              <a:avLst/>
              <a:gdLst/>
              <a:ahLst/>
              <a:rect l="l" t="t" r="r" b="b"/>
              <a:pathLst>
                <a:path w="282" h="348">
                  <a:moveTo>
                    <a:pt x="262" y="187"/>
                  </a:moveTo>
                  <a:cubicBezTo>
                    <a:pt x="272" y="187"/>
                    <a:pt x="282" y="187"/>
                    <a:pt x="282" y="175"/>
                  </a:cubicBezTo>
                  <a:cubicBezTo>
                    <a:pt x="282" y="163"/>
                    <a:pt x="272" y="163"/>
                    <a:pt x="262" y="163"/>
                  </a:cubicBezTo>
                  <a:cubicBezTo>
                    <a:pt x="183" y="163"/>
                    <a:pt x="103" y="163"/>
                    <a:pt x="23" y="163"/>
                  </a:cubicBezTo>
                  <a:cubicBezTo>
                    <a:pt x="29" y="82"/>
                    <a:pt x="95" y="26"/>
                    <a:pt x="174" y="26"/>
                  </a:cubicBezTo>
                  <a:cubicBezTo>
                    <a:pt x="204" y="26"/>
                    <a:pt x="233" y="26"/>
                    <a:pt x="262" y="26"/>
                  </a:cubicBezTo>
                  <a:cubicBezTo>
                    <a:pt x="272" y="26"/>
                    <a:pt x="282" y="25"/>
                    <a:pt x="282" y="12"/>
                  </a:cubicBezTo>
                  <a:cubicBezTo>
                    <a:pt x="282" y="-1"/>
                    <a:pt x="272" y="0"/>
                    <a:pt x="262" y="0"/>
                  </a:cubicBezTo>
                  <a:cubicBezTo>
                    <a:pt x="232" y="0"/>
                    <a:pt x="202" y="0"/>
                    <a:pt x="172" y="0"/>
                  </a:cubicBezTo>
                  <a:cubicBezTo>
                    <a:pt x="76" y="0"/>
                    <a:pt x="0" y="79"/>
                    <a:pt x="0" y="175"/>
                  </a:cubicBezTo>
                  <a:cubicBezTo>
                    <a:pt x="0" y="271"/>
                    <a:pt x="76" y="348"/>
                    <a:pt x="172" y="348"/>
                  </a:cubicBezTo>
                  <a:cubicBezTo>
                    <a:pt x="202" y="348"/>
                    <a:pt x="232" y="348"/>
                    <a:pt x="262" y="348"/>
                  </a:cubicBezTo>
                  <a:cubicBezTo>
                    <a:pt x="272" y="348"/>
                    <a:pt x="282" y="348"/>
                    <a:pt x="282" y="336"/>
                  </a:cubicBezTo>
                  <a:cubicBezTo>
                    <a:pt x="282" y="324"/>
                    <a:pt x="272" y="326"/>
                    <a:pt x="262" y="326"/>
                  </a:cubicBezTo>
                  <a:cubicBezTo>
                    <a:pt x="233" y="326"/>
                    <a:pt x="204" y="326"/>
                    <a:pt x="174" y="326"/>
                  </a:cubicBezTo>
                  <a:cubicBezTo>
                    <a:pt x="95" y="326"/>
                    <a:pt x="29" y="268"/>
                    <a:pt x="23" y="187"/>
                  </a:cubicBezTo>
                  <a:cubicBezTo>
                    <a:pt x="103" y="187"/>
                    <a:pt x="183" y="187"/>
                    <a:pt x="262" y="18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9" name=""/>
            <p:cNvSpPr/>
            <p:nvPr/>
          </p:nvSpPr>
          <p:spPr>
            <a:xfrm>
              <a:off x="5524920" y="2710080"/>
              <a:ext cx="142920" cy="155880"/>
            </a:xfrm>
            <a:custGeom>
              <a:avLst/>
              <a:gdLst/>
              <a:ahLst/>
              <a:rect l="l" t="t" r="r" b="b"/>
              <a:pathLst>
                <a:path w="400" h="436">
                  <a:moveTo>
                    <a:pt x="400" y="6"/>
                  </a:moveTo>
                  <a:cubicBezTo>
                    <a:pt x="400" y="4"/>
                    <a:pt x="400" y="0"/>
                    <a:pt x="395" y="0"/>
                  </a:cubicBezTo>
                  <a:cubicBezTo>
                    <a:pt x="392" y="0"/>
                    <a:pt x="392" y="0"/>
                    <a:pt x="386" y="7"/>
                  </a:cubicBezTo>
                  <a:cubicBezTo>
                    <a:pt x="373" y="23"/>
                    <a:pt x="360" y="38"/>
                    <a:pt x="347" y="54"/>
                  </a:cubicBezTo>
                  <a:cubicBezTo>
                    <a:pt x="341" y="45"/>
                    <a:pt x="315" y="0"/>
                    <a:pt x="252" y="0"/>
                  </a:cubicBezTo>
                  <a:cubicBezTo>
                    <a:pt x="127" y="0"/>
                    <a:pt x="0" y="132"/>
                    <a:pt x="0" y="271"/>
                  </a:cubicBezTo>
                  <a:cubicBezTo>
                    <a:pt x="0" y="371"/>
                    <a:pt x="66" y="436"/>
                    <a:pt x="153" y="436"/>
                  </a:cubicBezTo>
                  <a:cubicBezTo>
                    <a:pt x="203" y="436"/>
                    <a:pt x="244" y="412"/>
                    <a:pt x="275" y="384"/>
                  </a:cubicBezTo>
                  <a:cubicBezTo>
                    <a:pt x="328" y="335"/>
                    <a:pt x="338" y="282"/>
                    <a:pt x="338" y="278"/>
                  </a:cubicBezTo>
                  <a:cubicBezTo>
                    <a:pt x="338" y="273"/>
                    <a:pt x="331" y="273"/>
                    <a:pt x="330" y="273"/>
                  </a:cubicBezTo>
                  <a:cubicBezTo>
                    <a:pt x="326" y="273"/>
                    <a:pt x="325" y="275"/>
                    <a:pt x="323" y="278"/>
                  </a:cubicBezTo>
                  <a:cubicBezTo>
                    <a:pt x="318" y="297"/>
                    <a:pt x="305" y="338"/>
                    <a:pt x="265" y="374"/>
                  </a:cubicBezTo>
                  <a:cubicBezTo>
                    <a:pt x="227" y="407"/>
                    <a:pt x="191" y="417"/>
                    <a:pt x="162" y="417"/>
                  </a:cubicBezTo>
                  <a:cubicBezTo>
                    <a:pt x="111" y="417"/>
                    <a:pt x="51" y="386"/>
                    <a:pt x="51" y="294"/>
                  </a:cubicBezTo>
                  <a:cubicBezTo>
                    <a:pt x="51" y="259"/>
                    <a:pt x="63" y="162"/>
                    <a:pt x="119" y="91"/>
                  </a:cubicBezTo>
                  <a:cubicBezTo>
                    <a:pt x="154" y="48"/>
                    <a:pt x="207" y="19"/>
                    <a:pt x="257" y="19"/>
                  </a:cubicBezTo>
                  <a:cubicBezTo>
                    <a:pt x="315" y="19"/>
                    <a:pt x="349" y="66"/>
                    <a:pt x="349" y="134"/>
                  </a:cubicBezTo>
                  <a:cubicBezTo>
                    <a:pt x="349" y="158"/>
                    <a:pt x="347" y="159"/>
                    <a:pt x="347" y="165"/>
                  </a:cubicBezTo>
                  <a:cubicBezTo>
                    <a:pt x="347" y="171"/>
                    <a:pt x="354" y="170"/>
                    <a:pt x="355" y="170"/>
                  </a:cubicBezTo>
                  <a:cubicBezTo>
                    <a:pt x="362" y="170"/>
                    <a:pt x="362" y="170"/>
                    <a:pt x="365" y="158"/>
                  </a:cubicBezTo>
                  <a:cubicBezTo>
                    <a:pt x="377" y="107"/>
                    <a:pt x="389" y="56"/>
                    <a:pt x="400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0" name=""/>
            <p:cNvSpPr/>
            <p:nvPr/>
          </p:nvSpPr>
          <p:spPr>
            <a:xfrm>
              <a:off x="5766840" y="2700360"/>
              <a:ext cx="7200" cy="214920"/>
            </a:xfrm>
            <a:custGeom>
              <a:avLst/>
              <a:gdLst/>
              <a:ahLst/>
              <a:rect l="l" t="t" r="r" b="b"/>
              <a:pathLst>
                <a:path w="23" h="600">
                  <a:moveTo>
                    <a:pt x="23" y="22"/>
                  </a:moveTo>
                  <a:cubicBezTo>
                    <a:pt x="23" y="10"/>
                    <a:pt x="23" y="0"/>
                    <a:pt x="11" y="0"/>
                  </a:cubicBezTo>
                  <a:cubicBezTo>
                    <a:pt x="0" y="0"/>
                    <a:pt x="0" y="10"/>
                    <a:pt x="0" y="22"/>
                  </a:cubicBezTo>
                  <a:cubicBezTo>
                    <a:pt x="0" y="207"/>
                    <a:pt x="0" y="393"/>
                    <a:pt x="0" y="578"/>
                  </a:cubicBezTo>
                  <a:cubicBezTo>
                    <a:pt x="0" y="590"/>
                    <a:pt x="0" y="600"/>
                    <a:pt x="11" y="600"/>
                  </a:cubicBezTo>
                  <a:cubicBezTo>
                    <a:pt x="23" y="600"/>
                    <a:pt x="23" y="590"/>
                    <a:pt x="23" y="578"/>
                  </a:cubicBezTo>
                  <a:cubicBezTo>
                    <a:pt x="23" y="393"/>
                    <a:pt x="23" y="207"/>
                    <a:pt x="23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1" name=""/>
            <p:cNvSpPr/>
            <p:nvPr/>
          </p:nvSpPr>
          <p:spPr>
            <a:xfrm>
              <a:off x="5876280" y="2766960"/>
              <a:ext cx="77040" cy="96480"/>
            </a:xfrm>
            <a:custGeom>
              <a:avLst/>
              <a:gdLst/>
              <a:ahLst/>
              <a:rect l="l" t="t" r="r" b="b"/>
              <a:pathLst>
                <a:path w="217" h="271">
                  <a:moveTo>
                    <a:pt x="79" y="127"/>
                  </a:moveTo>
                  <a:cubicBezTo>
                    <a:pt x="95" y="127"/>
                    <a:pt x="137" y="125"/>
                    <a:pt x="166" y="113"/>
                  </a:cubicBezTo>
                  <a:cubicBezTo>
                    <a:pt x="206" y="94"/>
                    <a:pt x="207" y="58"/>
                    <a:pt x="207" y="52"/>
                  </a:cubicBezTo>
                  <a:cubicBezTo>
                    <a:pt x="207" y="24"/>
                    <a:pt x="186" y="0"/>
                    <a:pt x="148" y="0"/>
                  </a:cubicBezTo>
                  <a:cubicBezTo>
                    <a:pt x="85" y="0"/>
                    <a:pt x="0" y="58"/>
                    <a:pt x="0" y="163"/>
                  </a:cubicBezTo>
                  <a:cubicBezTo>
                    <a:pt x="0" y="225"/>
                    <a:pt x="32" y="271"/>
                    <a:pt x="88" y="271"/>
                  </a:cubicBezTo>
                  <a:cubicBezTo>
                    <a:pt x="169" y="271"/>
                    <a:pt x="217" y="208"/>
                    <a:pt x="217" y="201"/>
                  </a:cubicBezTo>
                  <a:cubicBezTo>
                    <a:pt x="217" y="197"/>
                    <a:pt x="212" y="192"/>
                    <a:pt x="209" y="192"/>
                  </a:cubicBezTo>
                  <a:cubicBezTo>
                    <a:pt x="207" y="192"/>
                    <a:pt x="206" y="194"/>
                    <a:pt x="203" y="199"/>
                  </a:cubicBezTo>
                  <a:cubicBezTo>
                    <a:pt x="158" y="259"/>
                    <a:pt x="96" y="259"/>
                    <a:pt x="88" y="259"/>
                  </a:cubicBezTo>
                  <a:cubicBezTo>
                    <a:pt x="45" y="259"/>
                    <a:pt x="40" y="208"/>
                    <a:pt x="40" y="189"/>
                  </a:cubicBezTo>
                  <a:cubicBezTo>
                    <a:pt x="40" y="182"/>
                    <a:pt x="40" y="163"/>
                    <a:pt x="50" y="127"/>
                  </a:cubicBezTo>
                  <a:cubicBezTo>
                    <a:pt x="59" y="127"/>
                    <a:pt x="69" y="127"/>
                    <a:pt x="79" y="127"/>
                  </a:cubicBezTo>
                  <a:moveTo>
                    <a:pt x="53" y="113"/>
                  </a:moveTo>
                  <a:cubicBezTo>
                    <a:pt x="74" y="22"/>
                    <a:pt x="133" y="12"/>
                    <a:pt x="148" y="12"/>
                  </a:cubicBezTo>
                  <a:cubicBezTo>
                    <a:pt x="174" y="12"/>
                    <a:pt x="190" y="31"/>
                    <a:pt x="190" y="52"/>
                  </a:cubicBezTo>
                  <a:cubicBezTo>
                    <a:pt x="190" y="113"/>
                    <a:pt x="98" y="113"/>
                    <a:pt x="75" y="113"/>
                  </a:cubicBezTo>
                  <a:cubicBezTo>
                    <a:pt x="68" y="113"/>
                    <a:pt x="60" y="113"/>
                    <a:pt x="53" y="1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2" name=""/>
            <p:cNvSpPr/>
            <p:nvPr/>
          </p:nvSpPr>
          <p:spPr>
            <a:xfrm>
              <a:off x="6034680" y="2765880"/>
              <a:ext cx="77760" cy="97560"/>
            </a:xfrm>
            <a:custGeom>
              <a:avLst/>
              <a:gdLst/>
              <a:ahLst/>
              <a:rect l="l" t="t" r="r" b="b"/>
              <a:pathLst>
                <a:path w="219" h="274">
                  <a:moveTo>
                    <a:pt x="49" y="116"/>
                  </a:moveTo>
                  <a:cubicBezTo>
                    <a:pt x="52" y="27"/>
                    <a:pt x="99" y="12"/>
                    <a:pt x="118" y="12"/>
                  </a:cubicBezTo>
                  <a:cubicBezTo>
                    <a:pt x="176" y="12"/>
                    <a:pt x="182" y="94"/>
                    <a:pt x="182" y="116"/>
                  </a:cubicBezTo>
                  <a:cubicBezTo>
                    <a:pt x="138" y="116"/>
                    <a:pt x="93" y="116"/>
                    <a:pt x="49" y="116"/>
                  </a:cubicBezTo>
                  <a:moveTo>
                    <a:pt x="47" y="130"/>
                  </a:moveTo>
                  <a:cubicBezTo>
                    <a:pt x="100" y="130"/>
                    <a:pt x="152" y="130"/>
                    <a:pt x="205" y="130"/>
                  </a:cubicBezTo>
                  <a:cubicBezTo>
                    <a:pt x="218" y="130"/>
                    <a:pt x="219" y="130"/>
                    <a:pt x="219" y="116"/>
                  </a:cubicBezTo>
                  <a:cubicBezTo>
                    <a:pt x="219" y="58"/>
                    <a:pt x="189" y="0"/>
                    <a:pt x="118" y="0"/>
                  </a:cubicBezTo>
                  <a:cubicBezTo>
                    <a:pt x="52" y="0"/>
                    <a:pt x="0" y="61"/>
                    <a:pt x="0" y="135"/>
                  </a:cubicBezTo>
                  <a:cubicBezTo>
                    <a:pt x="0" y="216"/>
                    <a:pt x="60" y="274"/>
                    <a:pt x="124" y="274"/>
                  </a:cubicBezTo>
                  <a:cubicBezTo>
                    <a:pt x="193" y="274"/>
                    <a:pt x="219" y="209"/>
                    <a:pt x="219" y="197"/>
                  </a:cubicBezTo>
                  <a:cubicBezTo>
                    <a:pt x="219" y="190"/>
                    <a:pt x="214" y="190"/>
                    <a:pt x="211" y="190"/>
                  </a:cubicBezTo>
                  <a:cubicBezTo>
                    <a:pt x="206" y="190"/>
                    <a:pt x="206" y="193"/>
                    <a:pt x="205" y="199"/>
                  </a:cubicBezTo>
                  <a:cubicBezTo>
                    <a:pt x="185" y="260"/>
                    <a:pt x="134" y="260"/>
                    <a:pt x="128" y="260"/>
                  </a:cubicBezTo>
                  <a:cubicBezTo>
                    <a:pt x="100" y="260"/>
                    <a:pt x="78" y="241"/>
                    <a:pt x="65" y="219"/>
                  </a:cubicBezTo>
                  <a:cubicBezTo>
                    <a:pt x="47" y="190"/>
                    <a:pt x="47" y="151"/>
                    <a:pt x="47" y="1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3" name=""/>
            <p:cNvSpPr/>
            <p:nvPr/>
          </p:nvSpPr>
          <p:spPr>
            <a:xfrm>
              <a:off x="6126480" y="2765880"/>
              <a:ext cx="65160" cy="97560"/>
            </a:xfrm>
            <a:custGeom>
              <a:avLst/>
              <a:gdLst/>
              <a:ahLst/>
              <a:rect l="l" t="t" r="r" b="b"/>
              <a:pathLst>
                <a:path w="184" h="274">
                  <a:moveTo>
                    <a:pt x="98" y="152"/>
                  </a:moveTo>
                  <a:cubicBezTo>
                    <a:pt x="110" y="154"/>
                    <a:pt x="157" y="164"/>
                    <a:pt x="157" y="207"/>
                  </a:cubicBezTo>
                  <a:cubicBezTo>
                    <a:pt x="157" y="238"/>
                    <a:pt x="138" y="262"/>
                    <a:pt x="93" y="262"/>
                  </a:cubicBezTo>
                  <a:cubicBezTo>
                    <a:pt x="46" y="262"/>
                    <a:pt x="25" y="228"/>
                    <a:pt x="14" y="176"/>
                  </a:cubicBezTo>
                  <a:cubicBezTo>
                    <a:pt x="12" y="168"/>
                    <a:pt x="12" y="166"/>
                    <a:pt x="8" y="166"/>
                  </a:cubicBezTo>
                  <a:cubicBezTo>
                    <a:pt x="0" y="166"/>
                    <a:pt x="0" y="169"/>
                    <a:pt x="0" y="181"/>
                  </a:cubicBezTo>
                  <a:cubicBezTo>
                    <a:pt x="0" y="208"/>
                    <a:pt x="0" y="234"/>
                    <a:pt x="0" y="260"/>
                  </a:cubicBezTo>
                  <a:cubicBezTo>
                    <a:pt x="0" y="271"/>
                    <a:pt x="0" y="274"/>
                    <a:pt x="6" y="274"/>
                  </a:cubicBezTo>
                  <a:cubicBezTo>
                    <a:pt x="9" y="274"/>
                    <a:pt x="9" y="274"/>
                    <a:pt x="20" y="262"/>
                  </a:cubicBezTo>
                  <a:cubicBezTo>
                    <a:pt x="24" y="257"/>
                    <a:pt x="20" y="260"/>
                    <a:pt x="32" y="248"/>
                  </a:cubicBezTo>
                  <a:cubicBezTo>
                    <a:pt x="56" y="274"/>
                    <a:pt x="82" y="274"/>
                    <a:pt x="93" y="274"/>
                  </a:cubicBezTo>
                  <a:cubicBezTo>
                    <a:pt x="159" y="274"/>
                    <a:pt x="184" y="235"/>
                    <a:pt x="184" y="192"/>
                  </a:cubicBezTo>
                  <a:cubicBezTo>
                    <a:pt x="184" y="159"/>
                    <a:pt x="167" y="142"/>
                    <a:pt x="160" y="133"/>
                  </a:cubicBezTo>
                  <a:cubicBezTo>
                    <a:pt x="143" y="115"/>
                    <a:pt x="120" y="109"/>
                    <a:pt x="96" y="106"/>
                  </a:cubicBezTo>
                  <a:cubicBezTo>
                    <a:pt x="64" y="99"/>
                    <a:pt x="27" y="91"/>
                    <a:pt x="27" y="56"/>
                  </a:cubicBezTo>
                  <a:cubicBezTo>
                    <a:pt x="27" y="36"/>
                    <a:pt x="41" y="10"/>
                    <a:pt x="90" y="10"/>
                  </a:cubicBezTo>
                  <a:cubicBezTo>
                    <a:pt x="152" y="10"/>
                    <a:pt x="156" y="65"/>
                    <a:pt x="156" y="84"/>
                  </a:cubicBezTo>
                  <a:cubicBezTo>
                    <a:pt x="157" y="89"/>
                    <a:pt x="162" y="89"/>
                    <a:pt x="164" y="89"/>
                  </a:cubicBezTo>
                  <a:cubicBezTo>
                    <a:pt x="170" y="89"/>
                    <a:pt x="170" y="85"/>
                    <a:pt x="170" y="73"/>
                  </a:cubicBezTo>
                  <a:cubicBezTo>
                    <a:pt x="170" y="53"/>
                    <a:pt x="170" y="33"/>
                    <a:pt x="170" y="13"/>
                  </a:cubicBezTo>
                  <a:cubicBezTo>
                    <a:pt x="170" y="3"/>
                    <a:pt x="170" y="0"/>
                    <a:pt x="164" y="0"/>
                  </a:cubicBezTo>
                  <a:cubicBezTo>
                    <a:pt x="160" y="0"/>
                    <a:pt x="160" y="0"/>
                    <a:pt x="152" y="7"/>
                  </a:cubicBezTo>
                  <a:cubicBezTo>
                    <a:pt x="151" y="8"/>
                    <a:pt x="146" y="13"/>
                    <a:pt x="143" y="15"/>
                  </a:cubicBezTo>
                  <a:cubicBezTo>
                    <a:pt x="122" y="0"/>
                    <a:pt x="98" y="0"/>
                    <a:pt x="90" y="0"/>
                  </a:cubicBezTo>
                  <a:cubicBezTo>
                    <a:pt x="20" y="0"/>
                    <a:pt x="0" y="39"/>
                    <a:pt x="0" y="73"/>
                  </a:cubicBezTo>
                  <a:cubicBezTo>
                    <a:pt x="0" y="94"/>
                    <a:pt x="9" y="111"/>
                    <a:pt x="24" y="123"/>
                  </a:cubicBezTo>
                  <a:cubicBezTo>
                    <a:pt x="41" y="140"/>
                    <a:pt x="57" y="144"/>
                    <a:pt x="98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"/>
            <p:cNvSpPr/>
            <p:nvPr/>
          </p:nvSpPr>
          <p:spPr>
            <a:xfrm>
              <a:off x="6274440" y="2717640"/>
              <a:ext cx="42480" cy="144000"/>
            </a:xfrm>
            <a:custGeom>
              <a:avLst/>
              <a:gdLst/>
              <a:ahLst/>
              <a:rect l="l" t="t" r="r" b="b"/>
              <a:pathLst>
                <a:path w="121" h="403">
                  <a:moveTo>
                    <a:pt x="81" y="137"/>
                  </a:moveTo>
                  <a:cubicBezTo>
                    <a:pt x="54" y="139"/>
                    <a:pt x="28" y="142"/>
                    <a:pt x="2" y="144"/>
                  </a:cubicBezTo>
                  <a:cubicBezTo>
                    <a:pt x="2" y="150"/>
                    <a:pt x="2" y="157"/>
                    <a:pt x="2" y="163"/>
                  </a:cubicBezTo>
                  <a:cubicBezTo>
                    <a:pt x="39" y="163"/>
                    <a:pt x="44" y="166"/>
                    <a:pt x="44" y="195"/>
                  </a:cubicBezTo>
                  <a:cubicBezTo>
                    <a:pt x="44" y="249"/>
                    <a:pt x="44" y="303"/>
                    <a:pt x="44" y="357"/>
                  </a:cubicBezTo>
                  <a:cubicBezTo>
                    <a:pt x="44" y="384"/>
                    <a:pt x="37" y="384"/>
                    <a:pt x="0" y="384"/>
                  </a:cubicBezTo>
                  <a:cubicBezTo>
                    <a:pt x="0" y="390"/>
                    <a:pt x="0" y="397"/>
                    <a:pt x="0" y="403"/>
                  </a:cubicBezTo>
                  <a:cubicBezTo>
                    <a:pt x="18" y="401"/>
                    <a:pt x="48" y="399"/>
                    <a:pt x="61" y="399"/>
                  </a:cubicBezTo>
                  <a:cubicBezTo>
                    <a:pt x="82" y="399"/>
                    <a:pt x="101" y="401"/>
                    <a:pt x="121" y="403"/>
                  </a:cubicBezTo>
                  <a:cubicBezTo>
                    <a:pt x="121" y="397"/>
                    <a:pt x="121" y="390"/>
                    <a:pt x="121" y="384"/>
                  </a:cubicBezTo>
                  <a:cubicBezTo>
                    <a:pt x="84" y="384"/>
                    <a:pt x="81" y="381"/>
                    <a:pt x="81" y="357"/>
                  </a:cubicBezTo>
                  <a:cubicBezTo>
                    <a:pt x="81" y="283"/>
                    <a:pt x="81" y="210"/>
                    <a:pt x="81" y="137"/>
                  </a:cubicBezTo>
                  <a:moveTo>
                    <a:pt x="84" y="33"/>
                  </a:moveTo>
                  <a:cubicBezTo>
                    <a:pt x="84" y="14"/>
                    <a:pt x="69" y="0"/>
                    <a:pt x="53" y="0"/>
                  </a:cubicBezTo>
                  <a:cubicBezTo>
                    <a:pt x="36" y="0"/>
                    <a:pt x="23" y="17"/>
                    <a:pt x="23" y="33"/>
                  </a:cubicBezTo>
                  <a:cubicBezTo>
                    <a:pt x="23" y="48"/>
                    <a:pt x="36" y="63"/>
                    <a:pt x="53" y="63"/>
                  </a:cubicBezTo>
                  <a:cubicBezTo>
                    <a:pt x="69" y="63"/>
                    <a:pt x="84" y="51"/>
                    <a:pt x="84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"/>
            <p:cNvSpPr/>
            <p:nvPr/>
          </p:nvSpPr>
          <p:spPr>
            <a:xfrm>
              <a:off x="6330600" y="2766960"/>
              <a:ext cx="101520" cy="94680"/>
            </a:xfrm>
            <a:custGeom>
              <a:avLst/>
              <a:gdLst/>
              <a:ahLst/>
              <a:rect l="l" t="t" r="r" b="b"/>
              <a:pathLst>
                <a:path w="285" h="266">
                  <a:moveTo>
                    <a:pt x="44" y="58"/>
                  </a:moveTo>
                  <a:cubicBezTo>
                    <a:pt x="44" y="112"/>
                    <a:pt x="44" y="166"/>
                    <a:pt x="44" y="220"/>
                  </a:cubicBezTo>
                  <a:cubicBezTo>
                    <a:pt x="44" y="247"/>
                    <a:pt x="39" y="247"/>
                    <a:pt x="0" y="247"/>
                  </a:cubicBezTo>
                  <a:cubicBezTo>
                    <a:pt x="0" y="253"/>
                    <a:pt x="0" y="260"/>
                    <a:pt x="0" y="266"/>
                  </a:cubicBezTo>
                  <a:cubicBezTo>
                    <a:pt x="19" y="264"/>
                    <a:pt x="48" y="262"/>
                    <a:pt x="64" y="262"/>
                  </a:cubicBezTo>
                  <a:cubicBezTo>
                    <a:pt x="79" y="262"/>
                    <a:pt x="108" y="264"/>
                    <a:pt x="127" y="266"/>
                  </a:cubicBezTo>
                  <a:cubicBezTo>
                    <a:pt x="127" y="260"/>
                    <a:pt x="127" y="253"/>
                    <a:pt x="127" y="247"/>
                  </a:cubicBezTo>
                  <a:cubicBezTo>
                    <a:pt x="89" y="247"/>
                    <a:pt x="84" y="247"/>
                    <a:pt x="84" y="220"/>
                  </a:cubicBezTo>
                  <a:cubicBezTo>
                    <a:pt x="84" y="182"/>
                    <a:pt x="84" y="145"/>
                    <a:pt x="84" y="108"/>
                  </a:cubicBezTo>
                  <a:cubicBezTo>
                    <a:pt x="84" y="46"/>
                    <a:pt x="124" y="12"/>
                    <a:pt x="159" y="12"/>
                  </a:cubicBezTo>
                  <a:cubicBezTo>
                    <a:pt x="195" y="12"/>
                    <a:pt x="201" y="45"/>
                    <a:pt x="201" y="79"/>
                  </a:cubicBezTo>
                  <a:cubicBezTo>
                    <a:pt x="201" y="126"/>
                    <a:pt x="201" y="173"/>
                    <a:pt x="201" y="220"/>
                  </a:cubicBezTo>
                  <a:cubicBezTo>
                    <a:pt x="201" y="247"/>
                    <a:pt x="195" y="247"/>
                    <a:pt x="158" y="247"/>
                  </a:cubicBezTo>
                  <a:cubicBezTo>
                    <a:pt x="158" y="253"/>
                    <a:pt x="158" y="260"/>
                    <a:pt x="158" y="266"/>
                  </a:cubicBezTo>
                  <a:cubicBezTo>
                    <a:pt x="177" y="264"/>
                    <a:pt x="206" y="262"/>
                    <a:pt x="220" y="262"/>
                  </a:cubicBezTo>
                  <a:cubicBezTo>
                    <a:pt x="235" y="262"/>
                    <a:pt x="265" y="264"/>
                    <a:pt x="285" y="266"/>
                  </a:cubicBezTo>
                  <a:cubicBezTo>
                    <a:pt x="285" y="260"/>
                    <a:pt x="285" y="253"/>
                    <a:pt x="285" y="247"/>
                  </a:cubicBezTo>
                  <a:cubicBezTo>
                    <a:pt x="254" y="247"/>
                    <a:pt x="241" y="247"/>
                    <a:pt x="240" y="228"/>
                  </a:cubicBezTo>
                  <a:cubicBezTo>
                    <a:pt x="240" y="190"/>
                    <a:pt x="240" y="152"/>
                    <a:pt x="240" y="113"/>
                  </a:cubicBezTo>
                  <a:cubicBezTo>
                    <a:pt x="240" y="62"/>
                    <a:pt x="240" y="43"/>
                    <a:pt x="222" y="22"/>
                  </a:cubicBezTo>
                  <a:cubicBezTo>
                    <a:pt x="214" y="12"/>
                    <a:pt x="196" y="0"/>
                    <a:pt x="164" y="0"/>
                  </a:cubicBezTo>
                  <a:cubicBezTo>
                    <a:pt x="122" y="0"/>
                    <a:pt x="95" y="26"/>
                    <a:pt x="81" y="64"/>
                  </a:cubicBezTo>
                  <a:cubicBezTo>
                    <a:pt x="81" y="42"/>
                    <a:pt x="81" y="21"/>
                    <a:pt x="81" y="0"/>
                  </a:cubicBezTo>
                  <a:cubicBezTo>
                    <a:pt x="54" y="2"/>
                    <a:pt x="27" y="5"/>
                    <a:pt x="0" y="7"/>
                  </a:cubicBezTo>
                  <a:cubicBezTo>
                    <a:pt x="0" y="13"/>
                    <a:pt x="0" y="20"/>
                    <a:pt x="0" y="26"/>
                  </a:cubicBezTo>
                  <a:cubicBezTo>
                    <a:pt x="40" y="26"/>
                    <a:pt x="44" y="29"/>
                    <a:pt x="44" y="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"/>
            <p:cNvSpPr/>
            <p:nvPr/>
          </p:nvSpPr>
          <p:spPr>
            <a:xfrm>
              <a:off x="6444000" y="2765880"/>
              <a:ext cx="76680" cy="97560"/>
            </a:xfrm>
            <a:custGeom>
              <a:avLst/>
              <a:gdLst/>
              <a:ahLst/>
              <a:rect l="l" t="t" r="r" b="b"/>
              <a:pathLst>
                <a:path w="216" h="274">
                  <a:moveTo>
                    <a:pt x="47" y="137"/>
                  </a:moveTo>
                  <a:cubicBezTo>
                    <a:pt x="47" y="39"/>
                    <a:pt x="94" y="13"/>
                    <a:pt x="122" y="13"/>
                  </a:cubicBezTo>
                  <a:cubicBezTo>
                    <a:pt x="129" y="13"/>
                    <a:pt x="164" y="15"/>
                    <a:pt x="184" y="36"/>
                  </a:cubicBezTo>
                  <a:cubicBezTo>
                    <a:pt x="161" y="37"/>
                    <a:pt x="158" y="56"/>
                    <a:pt x="158" y="63"/>
                  </a:cubicBezTo>
                  <a:cubicBezTo>
                    <a:pt x="158" y="80"/>
                    <a:pt x="168" y="92"/>
                    <a:pt x="184" y="92"/>
                  </a:cubicBezTo>
                  <a:cubicBezTo>
                    <a:pt x="198" y="92"/>
                    <a:pt x="209" y="82"/>
                    <a:pt x="209" y="63"/>
                  </a:cubicBezTo>
                  <a:cubicBezTo>
                    <a:pt x="209" y="22"/>
                    <a:pt x="166" y="0"/>
                    <a:pt x="122" y="0"/>
                  </a:cubicBezTo>
                  <a:cubicBezTo>
                    <a:pt x="52" y="0"/>
                    <a:pt x="0" y="63"/>
                    <a:pt x="0" y="139"/>
                  </a:cubicBezTo>
                  <a:cubicBezTo>
                    <a:pt x="0" y="216"/>
                    <a:pt x="57" y="274"/>
                    <a:pt x="121" y="274"/>
                  </a:cubicBezTo>
                  <a:cubicBezTo>
                    <a:pt x="198" y="274"/>
                    <a:pt x="216" y="203"/>
                    <a:pt x="216" y="197"/>
                  </a:cubicBezTo>
                  <a:cubicBezTo>
                    <a:pt x="216" y="191"/>
                    <a:pt x="209" y="190"/>
                    <a:pt x="208" y="190"/>
                  </a:cubicBezTo>
                  <a:cubicBezTo>
                    <a:pt x="203" y="190"/>
                    <a:pt x="201" y="193"/>
                    <a:pt x="201" y="197"/>
                  </a:cubicBezTo>
                  <a:cubicBezTo>
                    <a:pt x="184" y="252"/>
                    <a:pt x="148" y="260"/>
                    <a:pt x="127" y="260"/>
                  </a:cubicBezTo>
                  <a:cubicBezTo>
                    <a:pt x="97" y="260"/>
                    <a:pt x="47" y="235"/>
                    <a:pt x="47" y="1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"/>
            <p:cNvSpPr/>
            <p:nvPr/>
          </p:nvSpPr>
          <p:spPr>
            <a:xfrm>
              <a:off x="6534360" y="2717640"/>
              <a:ext cx="42480" cy="144000"/>
            </a:xfrm>
            <a:custGeom>
              <a:avLst/>
              <a:gdLst/>
              <a:ahLst/>
              <a:rect l="l" t="t" r="r" b="b"/>
              <a:pathLst>
                <a:path w="121" h="403">
                  <a:moveTo>
                    <a:pt x="81" y="137"/>
                  </a:moveTo>
                  <a:cubicBezTo>
                    <a:pt x="54" y="139"/>
                    <a:pt x="28" y="142"/>
                    <a:pt x="2" y="144"/>
                  </a:cubicBezTo>
                  <a:cubicBezTo>
                    <a:pt x="2" y="150"/>
                    <a:pt x="2" y="157"/>
                    <a:pt x="2" y="163"/>
                  </a:cubicBezTo>
                  <a:cubicBezTo>
                    <a:pt x="39" y="163"/>
                    <a:pt x="44" y="166"/>
                    <a:pt x="44" y="195"/>
                  </a:cubicBezTo>
                  <a:cubicBezTo>
                    <a:pt x="44" y="249"/>
                    <a:pt x="44" y="303"/>
                    <a:pt x="44" y="357"/>
                  </a:cubicBezTo>
                  <a:cubicBezTo>
                    <a:pt x="44" y="384"/>
                    <a:pt x="37" y="384"/>
                    <a:pt x="0" y="384"/>
                  </a:cubicBezTo>
                  <a:cubicBezTo>
                    <a:pt x="0" y="390"/>
                    <a:pt x="0" y="397"/>
                    <a:pt x="0" y="403"/>
                  </a:cubicBezTo>
                  <a:cubicBezTo>
                    <a:pt x="18" y="401"/>
                    <a:pt x="48" y="399"/>
                    <a:pt x="61" y="399"/>
                  </a:cubicBezTo>
                  <a:cubicBezTo>
                    <a:pt x="82" y="399"/>
                    <a:pt x="101" y="401"/>
                    <a:pt x="121" y="403"/>
                  </a:cubicBezTo>
                  <a:cubicBezTo>
                    <a:pt x="121" y="397"/>
                    <a:pt x="121" y="390"/>
                    <a:pt x="121" y="384"/>
                  </a:cubicBezTo>
                  <a:cubicBezTo>
                    <a:pt x="84" y="384"/>
                    <a:pt x="81" y="381"/>
                    <a:pt x="81" y="357"/>
                  </a:cubicBezTo>
                  <a:cubicBezTo>
                    <a:pt x="81" y="283"/>
                    <a:pt x="81" y="210"/>
                    <a:pt x="81" y="137"/>
                  </a:cubicBezTo>
                  <a:moveTo>
                    <a:pt x="84" y="33"/>
                  </a:moveTo>
                  <a:cubicBezTo>
                    <a:pt x="84" y="14"/>
                    <a:pt x="69" y="0"/>
                    <a:pt x="53" y="0"/>
                  </a:cubicBezTo>
                  <a:cubicBezTo>
                    <a:pt x="35" y="0"/>
                    <a:pt x="23" y="17"/>
                    <a:pt x="23" y="33"/>
                  </a:cubicBezTo>
                  <a:cubicBezTo>
                    <a:pt x="23" y="48"/>
                    <a:pt x="35" y="63"/>
                    <a:pt x="53" y="63"/>
                  </a:cubicBezTo>
                  <a:cubicBezTo>
                    <a:pt x="69" y="63"/>
                    <a:pt x="84" y="51"/>
                    <a:pt x="84" y="3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"/>
            <p:cNvSpPr/>
            <p:nvPr/>
          </p:nvSpPr>
          <p:spPr>
            <a:xfrm>
              <a:off x="6591240" y="2712600"/>
              <a:ext cx="99000" cy="150840"/>
            </a:xfrm>
            <a:custGeom>
              <a:avLst/>
              <a:gdLst/>
              <a:ahLst/>
              <a:rect l="l" t="t" r="r" b="b"/>
              <a:pathLst>
                <a:path w="278" h="422">
                  <a:moveTo>
                    <a:pt x="194" y="383"/>
                  </a:moveTo>
                  <a:cubicBezTo>
                    <a:pt x="194" y="396"/>
                    <a:pt x="194" y="409"/>
                    <a:pt x="194" y="422"/>
                  </a:cubicBezTo>
                  <a:cubicBezTo>
                    <a:pt x="222" y="420"/>
                    <a:pt x="250" y="419"/>
                    <a:pt x="278" y="417"/>
                  </a:cubicBezTo>
                  <a:cubicBezTo>
                    <a:pt x="278" y="411"/>
                    <a:pt x="278" y="404"/>
                    <a:pt x="278" y="398"/>
                  </a:cubicBezTo>
                  <a:cubicBezTo>
                    <a:pt x="238" y="398"/>
                    <a:pt x="233" y="393"/>
                    <a:pt x="233" y="364"/>
                  </a:cubicBezTo>
                  <a:cubicBezTo>
                    <a:pt x="233" y="243"/>
                    <a:pt x="233" y="121"/>
                    <a:pt x="233" y="0"/>
                  </a:cubicBezTo>
                  <a:cubicBezTo>
                    <a:pt x="206" y="2"/>
                    <a:pt x="179" y="4"/>
                    <a:pt x="152" y="5"/>
                  </a:cubicBezTo>
                  <a:cubicBezTo>
                    <a:pt x="152" y="12"/>
                    <a:pt x="152" y="18"/>
                    <a:pt x="152" y="24"/>
                  </a:cubicBezTo>
                  <a:cubicBezTo>
                    <a:pt x="191" y="24"/>
                    <a:pt x="196" y="29"/>
                    <a:pt x="196" y="59"/>
                  </a:cubicBezTo>
                  <a:cubicBezTo>
                    <a:pt x="196" y="101"/>
                    <a:pt x="196" y="144"/>
                    <a:pt x="196" y="187"/>
                  </a:cubicBezTo>
                  <a:cubicBezTo>
                    <a:pt x="180" y="167"/>
                    <a:pt x="156" y="151"/>
                    <a:pt x="125" y="151"/>
                  </a:cubicBezTo>
                  <a:cubicBezTo>
                    <a:pt x="59" y="151"/>
                    <a:pt x="0" y="209"/>
                    <a:pt x="0" y="287"/>
                  </a:cubicBezTo>
                  <a:cubicBezTo>
                    <a:pt x="0" y="364"/>
                    <a:pt x="54" y="422"/>
                    <a:pt x="119" y="422"/>
                  </a:cubicBezTo>
                  <a:cubicBezTo>
                    <a:pt x="156" y="422"/>
                    <a:pt x="180" y="401"/>
                    <a:pt x="194" y="383"/>
                  </a:cubicBezTo>
                  <a:moveTo>
                    <a:pt x="194" y="221"/>
                  </a:moveTo>
                  <a:cubicBezTo>
                    <a:pt x="194" y="263"/>
                    <a:pt x="194" y="304"/>
                    <a:pt x="194" y="345"/>
                  </a:cubicBezTo>
                  <a:cubicBezTo>
                    <a:pt x="194" y="357"/>
                    <a:pt x="194" y="357"/>
                    <a:pt x="188" y="367"/>
                  </a:cubicBezTo>
                  <a:cubicBezTo>
                    <a:pt x="172" y="396"/>
                    <a:pt x="146" y="410"/>
                    <a:pt x="122" y="410"/>
                  </a:cubicBezTo>
                  <a:cubicBezTo>
                    <a:pt x="96" y="410"/>
                    <a:pt x="75" y="395"/>
                    <a:pt x="62" y="371"/>
                  </a:cubicBezTo>
                  <a:cubicBezTo>
                    <a:pt x="48" y="347"/>
                    <a:pt x="46" y="312"/>
                    <a:pt x="46" y="288"/>
                  </a:cubicBezTo>
                  <a:cubicBezTo>
                    <a:pt x="46" y="266"/>
                    <a:pt x="48" y="230"/>
                    <a:pt x="64" y="203"/>
                  </a:cubicBezTo>
                  <a:cubicBezTo>
                    <a:pt x="75" y="184"/>
                    <a:pt x="96" y="163"/>
                    <a:pt x="127" y="163"/>
                  </a:cubicBezTo>
                  <a:cubicBezTo>
                    <a:pt x="148" y="163"/>
                    <a:pt x="170" y="173"/>
                    <a:pt x="188" y="199"/>
                  </a:cubicBezTo>
                  <a:cubicBezTo>
                    <a:pt x="194" y="209"/>
                    <a:pt x="194" y="211"/>
                    <a:pt x="194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9" name=""/>
            <p:cNvSpPr/>
            <p:nvPr/>
          </p:nvSpPr>
          <p:spPr>
            <a:xfrm>
              <a:off x="6702840" y="2765880"/>
              <a:ext cx="77760" cy="97560"/>
            </a:xfrm>
            <a:custGeom>
              <a:avLst/>
              <a:gdLst/>
              <a:ahLst/>
              <a:rect l="l" t="t" r="r" b="b"/>
              <a:pathLst>
                <a:path w="219" h="274">
                  <a:moveTo>
                    <a:pt x="47" y="116"/>
                  </a:moveTo>
                  <a:cubicBezTo>
                    <a:pt x="50" y="27"/>
                    <a:pt x="98" y="12"/>
                    <a:pt x="117" y="12"/>
                  </a:cubicBezTo>
                  <a:cubicBezTo>
                    <a:pt x="175" y="12"/>
                    <a:pt x="182" y="94"/>
                    <a:pt x="182" y="116"/>
                  </a:cubicBezTo>
                  <a:cubicBezTo>
                    <a:pt x="137" y="116"/>
                    <a:pt x="92" y="116"/>
                    <a:pt x="47" y="116"/>
                  </a:cubicBezTo>
                  <a:moveTo>
                    <a:pt x="47" y="130"/>
                  </a:moveTo>
                  <a:cubicBezTo>
                    <a:pt x="99" y="130"/>
                    <a:pt x="152" y="130"/>
                    <a:pt x="204" y="130"/>
                  </a:cubicBezTo>
                  <a:cubicBezTo>
                    <a:pt x="217" y="130"/>
                    <a:pt x="219" y="130"/>
                    <a:pt x="219" y="116"/>
                  </a:cubicBezTo>
                  <a:cubicBezTo>
                    <a:pt x="219" y="58"/>
                    <a:pt x="188" y="0"/>
                    <a:pt x="117" y="0"/>
                  </a:cubicBezTo>
                  <a:cubicBezTo>
                    <a:pt x="51" y="0"/>
                    <a:pt x="0" y="61"/>
                    <a:pt x="0" y="135"/>
                  </a:cubicBezTo>
                  <a:cubicBezTo>
                    <a:pt x="0" y="216"/>
                    <a:pt x="60" y="274"/>
                    <a:pt x="124" y="274"/>
                  </a:cubicBezTo>
                  <a:cubicBezTo>
                    <a:pt x="193" y="274"/>
                    <a:pt x="219" y="209"/>
                    <a:pt x="219" y="197"/>
                  </a:cubicBezTo>
                  <a:cubicBezTo>
                    <a:pt x="219" y="190"/>
                    <a:pt x="214" y="190"/>
                    <a:pt x="211" y="190"/>
                  </a:cubicBezTo>
                  <a:cubicBezTo>
                    <a:pt x="206" y="190"/>
                    <a:pt x="204" y="193"/>
                    <a:pt x="204" y="199"/>
                  </a:cubicBezTo>
                  <a:cubicBezTo>
                    <a:pt x="183" y="260"/>
                    <a:pt x="133" y="260"/>
                    <a:pt x="127" y="260"/>
                  </a:cubicBezTo>
                  <a:cubicBezTo>
                    <a:pt x="100" y="260"/>
                    <a:pt x="77" y="241"/>
                    <a:pt x="63" y="219"/>
                  </a:cubicBezTo>
                  <a:cubicBezTo>
                    <a:pt x="47" y="190"/>
                    <a:pt x="47" y="151"/>
                    <a:pt x="47" y="1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0" name=""/>
            <p:cNvSpPr/>
            <p:nvPr/>
          </p:nvSpPr>
          <p:spPr>
            <a:xfrm>
              <a:off x="6793560" y="2766960"/>
              <a:ext cx="101520" cy="94680"/>
            </a:xfrm>
            <a:custGeom>
              <a:avLst/>
              <a:gdLst/>
              <a:ahLst/>
              <a:rect l="l" t="t" r="r" b="b"/>
              <a:pathLst>
                <a:path w="285" h="266">
                  <a:moveTo>
                    <a:pt x="45" y="58"/>
                  </a:moveTo>
                  <a:cubicBezTo>
                    <a:pt x="45" y="112"/>
                    <a:pt x="45" y="166"/>
                    <a:pt x="45" y="220"/>
                  </a:cubicBezTo>
                  <a:cubicBezTo>
                    <a:pt x="45" y="247"/>
                    <a:pt x="39" y="247"/>
                    <a:pt x="0" y="247"/>
                  </a:cubicBezTo>
                  <a:cubicBezTo>
                    <a:pt x="0" y="253"/>
                    <a:pt x="0" y="260"/>
                    <a:pt x="0" y="266"/>
                  </a:cubicBezTo>
                  <a:cubicBezTo>
                    <a:pt x="21" y="264"/>
                    <a:pt x="50" y="262"/>
                    <a:pt x="65" y="262"/>
                  </a:cubicBezTo>
                  <a:cubicBezTo>
                    <a:pt x="79" y="262"/>
                    <a:pt x="108" y="264"/>
                    <a:pt x="127" y="266"/>
                  </a:cubicBezTo>
                  <a:cubicBezTo>
                    <a:pt x="127" y="260"/>
                    <a:pt x="127" y="253"/>
                    <a:pt x="127" y="247"/>
                  </a:cubicBezTo>
                  <a:cubicBezTo>
                    <a:pt x="90" y="247"/>
                    <a:pt x="84" y="247"/>
                    <a:pt x="84" y="220"/>
                  </a:cubicBezTo>
                  <a:cubicBezTo>
                    <a:pt x="84" y="182"/>
                    <a:pt x="84" y="145"/>
                    <a:pt x="84" y="108"/>
                  </a:cubicBezTo>
                  <a:cubicBezTo>
                    <a:pt x="84" y="46"/>
                    <a:pt x="124" y="12"/>
                    <a:pt x="160" y="12"/>
                  </a:cubicBezTo>
                  <a:cubicBezTo>
                    <a:pt x="197" y="12"/>
                    <a:pt x="201" y="45"/>
                    <a:pt x="201" y="79"/>
                  </a:cubicBezTo>
                  <a:cubicBezTo>
                    <a:pt x="201" y="126"/>
                    <a:pt x="201" y="173"/>
                    <a:pt x="201" y="220"/>
                  </a:cubicBezTo>
                  <a:cubicBezTo>
                    <a:pt x="201" y="247"/>
                    <a:pt x="197" y="247"/>
                    <a:pt x="158" y="247"/>
                  </a:cubicBezTo>
                  <a:cubicBezTo>
                    <a:pt x="158" y="253"/>
                    <a:pt x="158" y="260"/>
                    <a:pt x="158" y="266"/>
                  </a:cubicBezTo>
                  <a:cubicBezTo>
                    <a:pt x="177" y="264"/>
                    <a:pt x="206" y="262"/>
                    <a:pt x="222" y="262"/>
                  </a:cubicBezTo>
                  <a:cubicBezTo>
                    <a:pt x="237" y="262"/>
                    <a:pt x="266" y="264"/>
                    <a:pt x="285" y="266"/>
                  </a:cubicBezTo>
                  <a:cubicBezTo>
                    <a:pt x="285" y="260"/>
                    <a:pt x="285" y="253"/>
                    <a:pt x="285" y="247"/>
                  </a:cubicBezTo>
                  <a:cubicBezTo>
                    <a:pt x="256" y="247"/>
                    <a:pt x="242" y="247"/>
                    <a:pt x="242" y="228"/>
                  </a:cubicBezTo>
                  <a:cubicBezTo>
                    <a:pt x="242" y="190"/>
                    <a:pt x="242" y="152"/>
                    <a:pt x="242" y="113"/>
                  </a:cubicBezTo>
                  <a:cubicBezTo>
                    <a:pt x="242" y="62"/>
                    <a:pt x="242" y="43"/>
                    <a:pt x="224" y="22"/>
                  </a:cubicBezTo>
                  <a:cubicBezTo>
                    <a:pt x="216" y="12"/>
                    <a:pt x="197" y="0"/>
                    <a:pt x="164" y="0"/>
                  </a:cubicBezTo>
                  <a:cubicBezTo>
                    <a:pt x="123" y="0"/>
                    <a:pt x="97" y="26"/>
                    <a:pt x="81" y="64"/>
                  </a:cubicBezTo>
                  <a:cubicBezTo>
                    <a:pt x="81" y="42"/>
                    <a:pt x="81" y="21"/>
                    <a:pt x="81" y="0"/>
                  </a:cubicBezTo>
                  <a:cubicBezTo>
                    <a:pt x="54" y="2"/>
                    <a:pt x="27" y="5"/>
                    <a:pt x="0" y="7"/>
                  </a:cubicBezTo>
                  <a:cubicBezTo>
                    <a:pt x="0" y="13"/>
                    <a:pt x="0" y="20"/>
                    <a:pt x="0" y="26"/>
                  </a:cubicBezTo>
                  <a:cubicBezTo>
                    <a:pt x="41" y="26"/>
                    <a:pt x="45" y="29"/>
                    <a:pt x="45" y="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1" name=""/>
            <p:cNvSpPr/>
            <p:nvPr/>
          </p:nvSpPr>
          <p:spPr>
            <a:xfrm>
              <a:off x="6898320" y="2729520"/>
              <a:ext cx="62640" cy="133920"/>
            </a:xfrm>
            <a:custGeom>
              <a:avLst/>
              <a:gdLst/>
              <a:ahLst/>
              <a:rect l="l" t="t" r="r" b="b"/>
              <a:pathLst>
                <a:path w="177" h="375">
                  <a:moveTo>
                    <a:pt x="87" y="130"/>
                  </a:moveTo>
                  <a:cubicBezTo>
                    <a:pt x="115" y="130"/>
                    <a:pt x="142" y="130"/>
                    <a:pt x="169" y="130"/>
                  </a:cubicBezTo>
                  <a:cubicBezTo>
                    <a:pt x="169" y="124"/>
                    <a:pt x="169" y="117"/>
                    <a:pt x="169" y="111"/>
                  </a:cubicBezTo>
                  <a:cubicBezTo>
                    <a:pt x="142" y="111"/>
                    <a:pt x="115" y="111"/>
                    <a:pt x="87" y="111"/>
                  </a:cubicBezTo>
                  <a:cubicBezTo>
                    <a:pt x="87" y="74"/>
                    <a:pt x="87" y="37"/>
                    <a:pt x="87" y="0"/>
                  </a:cubicBezTo>
                  <a:cubicBezTo>
                    <a:pt x="83" y="0"/>
                    <a:pt x="79" y="0"/>
                    <a:pt x="74" y="0"/>
                  </a:cubicBezTo>
                  <a:cubicBezTo>
                    <a:pt x="73" y="49"/>
                    <a:pt x="57" y="113"/>
                    <a:pt x="0" y="116"/>
                  </a:cubicBezTo>
                  <a:cubicBezTo>
                    <a:pt x="0" y="121"/>
                    <a:pt x="0" y="125"/>
                    <a:pt x="0" y="130"/>
                  </a:cubicBezTo>
                  <a:cubicBezTo>
                    <a:pt x="17" y="130"/>
                    <a:pt x="33" y="130"/>
                    <a:pt x="49" y="130"/>
                  </a:cubicBezTo>
                  <a:cubicBezTo>
                    <a:pt x="49" y="185"/>
                    <a:pt x="49" y="240"/>
                    <a:pt x="49" y="294"/>
                  </a:cubicBezTo>
                  <a:cubicBezTo>
                    <a:pt x="49" y="368"/>
                    <a:pt x="102" y="375"/>
                    <a:pt x="121" y="375"/>
                  </a:cubicBezTo>
                  <a:cubicBezTo>
                    <a:pt x="161" y="375"/>
                    <a:pt x="177" y="332"/>
                    <a:pt x="177" y="294"/>
                  </a:cubicBezTo>
                  <a:cubicBezTo>
                    <a:pt x="177" y="283"/>
                    <a:pt x="177" y="272"/>
                    <a:pt x="177" y="260"/>
                  </a:cubicBezTo>
                  <a:cubicBezTo>
                    <a:pt x="173" y="260"/>
                    <a:pt x="168" y="260"/>
                    <a:pt x="163" y="260"/>
                  </a:cubicBezTo>
                  <a:cubicBezTo>
                    <a:pt x="163" y="271"/>
                    <a:pt x="163" y="282"/>
                    <a:pt x="163" y="293"/>
                  </a:cubicBezTo>
                  <a:cubicBezTo>
                    <a:pt x="163" y="337"/>
                    <a:pt x="147" y="361"/>
                    <a:pt x="126" y="361"/>
                  </a:cubicBezTo>
                  <a:cubicBezTo>
                    <a:pt x="87" y="361"/>
                    <a:pt x="87" y="306"/>
                    <a:pt x="87" y="296"/>
                  </a:cubicBezTo>
                  <a:cubicBezTo>
                    <a:pt x="87" y="241"/>
                    <a:pt x="87" y="185"/>
                    <a:pt x="87" y="1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2" name=""/>
            <p:cNvSpPr/>
            <p:nvPr/>
          </p:nvSpPr>
          <p:spPr>
            <a:xfrm>
              <a:off x="6979680" y="2765880"/>
              <a:ext cx="77400" cy="97560"/>
            </a:xfrm>
            <a:custGeom>
              <a:avLst/>
              <a:gdLst/>
              <a:ahLst/>
              <a:rect l="l" t="t" r="r" b="b"/>
              <a:pathLst>
                <a:path w="218" h="274">
                  <a:moveTo>
                    <a:pt x="48" y="116"/>
                  </a:moveTo>
                  <a:cubicBezTo>
                    <a:pt x="51" y="27"/>
                    <a:pt x="98" y="12"/>
                    <a:pt x="117" y="12"/>
                  </a:cubicBezTo>
                  <a:cubicBezTo>
                    <a:pt x="175" y="12"/>
                    <a:pt x="181" y="94"/>
                    <a:pt x="181" y="116"/>
                  </a:cubicBezTo>
                  <a:cubicBezTo>
                    <a:pt x="137" y="116"/>
                    <a:pt x="92" y="116"/>
                    <a:pt x="48" y="116"/>
                  </a:cubicBezTo>
                  <a:moveTo>
                    <a:pt x="46" y="130"/>
                  </a:moveTo>
                  <a:cubicBezTo>
                    <a:pt x="99" y="130"/>
                    <a:pt x="151" y="130"/>
                    <a:pt x="204" y="130"/>
                  </a:cubicBezTo>
                  <a:cubicBezTo>
                    <a:pt x="217" y="130"/>
                    <a:pt x="218" y="130"/>
                    <a:pt x="218" y="116"/>
                  </a:cubicBezTo>
                  <a:cubicBezTo>
                    <a:pt x="218" y="58"/>
                    <a:pt x="188" y="0"/>
                    <a:pt x="117" y="0"/>
                  </a:cubicBezTo>
                  <a:cubicBezTo>
                    <a:pt x="51" y="0"/>
                    <a:pt x="0" y="61"/>
                    <a:pt x="0" y="135"/>
                  </a:cubicBezTo>
                  <a:cubicBezTo>
                    <a:pt x="0" y="216"/>
                    <a:pt x="59" y="274"/>
                    <a:pt x="123" y="274"/>
                  </a:cubicBezTo>
                  <a:cubicBezTo>
                    <a:pt x="193" y="274"/>
                    <a:pt x="218" y="209"/>
                    <a:pt x="218" y="197"/>
                  </a:cubicBezTo>
                  <a:cubicBezTo>
                    <a:pt x="218" y="190"/>
                    <a:pt x="213" y="190"/>
                    <a:pt x="210" y="190"/>
                  </a:cubicBezTo>
                  <a:cubicBezTo>
                    <a:pt x="205" y="190"/>
                    <a:pt x="205" y="193"/>
                    <a:pt x="204" y="199"/>
                  </a:cubicBezTo>
                  <a:cubicBezTo>
                    <a:pt x="184" y="260"/>
                    <a:pt x="133" y="260"/>
                    <a:pt x="127" y="260"/>
                  </a:cubicBezTo>
                  <a:cubicBezTo>
                    <a:pt x="99" y="260"/>
                    <a:pt x="77" y="241"/>
                    <a:pt x="64" y="219"/>
                  </a:cubicBezTo>
                  <a:cubicBezTo>
                    <a:pt x="46" y="190"/>
                    <a:pt x="46" y="151"/>
                    <a:pt x="46" y="1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3" name=""/>
            <p:cNvSpPr/>
            <p:nvPr/>
          </p:nvSpPr>
          <p:spPr>
            <a:xfrm>
              <a:off x="7137720" y="2765880"/>
              <a:ext cx="77400" cy="97560"/>
            </a:xfrm>
            <a:custGeom>
              <a:avLst/>
              <a:gdLst/>
              <a:ahLst/>
              <a:rect l="l" t="t" r="r" b="b"/>
              <a:pathLst>
                <a:path w="218" h="274">
                  <a:moveTo>
                    <a:pt x="48" y="116"/>
                  </a:moveTo>
                  <a:cubicBezTo>
                    <a:pt x="51" y="27"/>
                    <a:pt x="98" y="12"/>
                    <a:pt x="117" y="12"/>
                  </a:cubicBezTo>
                  <a:cubicBezTo>
                    <a:pt x="176" y="12"/>
                    <a:pt x="181" y="94"/>
                    <a:pt x="181" y="116"/>
                  </a:cubicBezTo>
                  <a:cubicBezTo>
                    <a:pt x="137" y="116"/>
                    <a:pt x="92" y="116"/>
                    <a:pt x="48" y="116"/>
                  </a:cubicBezTo>
                  <a:moveTo>
                    <a:pt x="48" y="130"/>
                  </a:moveTo>
                  <a:cubicBezTo>
                    <a:pt x="100" y="130"/>
                    <a:pt x="153" y="130"/>
                    <a:pt x="205" y="130"/>
                  </a:cubicBezTo>
                  <a:cubicBezTo>
                    <a:pt x="217" y="130"/>
                    <a:pt x="218" y="130"/>
                    <a:pt x="218" y="116"/>
                  </a:cubicBezTo>
                  <a:cubicBezTo>
                    <a:pt x="218" y="58"/>
                    <a:pt x="188" y="0"/>
                    <a:pt x="117" y="0"/>
                  </a:cubicBezTo>
                  <a:cubicBezTo>
                    <a:pt x="53" y="0"/>
                    <a:pt x="0" y="61"/>
                    <a:pt x="0" y="135"/>
                  </a:cubicBezTo>
                  <a:cubicBezTo>
                    <a:pt x="0" y="216"/>
                    <a:pt x="59" y="274"/>
                    <a:pt x="125" y="274"/>
                  </a:cubicBezTo>
                  <a:cubicBezTo>
                    <a:pt x="194" y="274"/>
                    <a:pt x="218" y="209"/>
                    <a:pt x="218" y="197"/>
                  </a:cubicBezTo>
                  <a:cubicBezTo>
                    <a:pt x="218" y="190"/>
                    <a:pt x="215" y="190"/>
                    <a:pt x="212" y="190"/>
                  </a:cubicBezTo>
                  <a:cubicBezTo>
                    <a:pt x="207" y="190"/>
                    <a:pt x="205" y="193"/>
                    <a:pt x="204" y="199"/>
                  </a:cubicBezTo>
                  <a:cubicBezTo>
                    <a:pt x="184" y="260"/>
                    <a:pt x="133" y="260"/>
                    <a:pt x="128" y="260"/>
                  </a:cubicBezTo>
                  <a:cubicBezTo>
                    <a:pt x="99" y="260"/>
                    <a:pt x="77" y="241"/>
                    <a:pt x="64" y="219"/>
                  </a:cubicBezTo>
                  <a:cubicBezTo>
                    <a:pt x="48" y="190"/>
                    <a:pt x="48" y="151"/>
                    <a:pt x="48" y="1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4" name=""/>
            <p:cNvSpPr/>
            <p:nvPr/>
          </p:nvSpPr>
          <p:spPr>
            <a:xfrm>
              <a:off x="7229160" y="2766960"/>
              <a:ext cx="101160" cy="94680"/>
            </a:xfrm>
            <a:custGeom>
              <a:avLst/>
              <a:gdLst/>
              <a:ahLst/>
              <a:rect l="l" t="t" r="r" b="b"/>
              <a:pathLst>
                <a:path w="284" h="266">
                  <a:moveTo>
                    <a:pt x="43" y="58"/>
                  </a:moveTo>
                  <a:cubicBezTo>
                    <a:pt x="43" y="112"/>
                    <a:pt x="43" y="166"/>
                    <a:pt x="43" y="220"/>
                  </a:cubicBezTo>
                  <a:cubicBezTo>
                    <a:pt x="43" y="247"/>
                    <a:pt x="37" y="247"/>
                    <a:pt x="0" y="247"/>
                  </a:cubicBezTo>
                  <a:cubicBezTo>
                    <a:pt x="0" y="253"/>
                    <a:pt x="0" y="260"/>
                    <a:pt x="0" y="266"/>
                  </a:cubicBezTo>
                  <a:cubicBezTo>
                    <a:pt x="19" y="264"/>
                    <a:pt x="48" y="262"/>
                    <a:pt x="64" y="262"/>
                  </a:cubicBezTo>
                  <a:cubicBezTo>
                    <a:pt x="78" y="262"/>
                    <a:pt x="107" y="264"/>
                    <a:pt x="127" y="266"/>
                  </a:cubicBezTo>
                  <a:cubicBezTo>
                    <a:pt x="127" y="260"/>
                    <a:pt x="127" y="253"/>
                    <a:pt x="127" y="247"/>
                  </a:cubicBezTo>
                  <a:cubicBezTo>
                    <a:pt x="88" y="247"/>
                    <a:pt x="83" y="247"/>
                    <a:pt x="83" y="220"/>
                  </a:cubicBezTo>
                  <a:cubicBezTo>
                    <a:pt x="83" y="182"/>
                    <a:pt x="83" y="145"/>
                    <a:pt x="83" y="108"/>
                  </a:cubicBezTo>
                  <a:cubicBezTo>
                    <a:pt x="83" y="46"/>
                    <a:pt x="123" y="12"/>
                    <a:pt x="159" y="12"/>
                  </a:cubicBezTo>
                  <a:cubicBezTo>
                    <a:pt x="194" y="12"/>
                    <a:pt x="201" y="45"/>
                    <a:pt x="201" y="79"/>
                  </a:cubicBezTo>
                  <a:cubicBezTo>
                    <a:pt x="201" y="126"/>
                    <a:pt x="201" y="173"/>
                    <a:pt x="201" y="220"/>
                  </a:cubicBezTo>
                  <a:cubicBezTo>
                    <a:pt x="201" y="247"/>
                    <a:pt x="194" y="247"/>
                    <a:pt x="157" y="247"/>
                  </a:cubicBezTo>
                  <a:cubicBezTo>
                    <a:pt x="157" y="253"/>
                    <a:pt x="157" y="260"/>
                    <a:pt x="157" y="266"/>
                  </a:cubicBezTo>
                  <a:cubicBezTo>
                    <a:pt x="176" y="264"/>
                    <a:pt x="205" y="262"/>
                    <a:pt x="220" y="262"/>
                  </a:cubicBezTo>
                  <a:cubicBezTo>
                    <a:pt x="234" y="262"/>
                    <a:pt x="265" y="264"/>
                    <a:pt x="284" y="266"/>
                  </a:cubicBezTo>
                  <a:cubicBezTo>
                    <a:pt x="284" y="260"/>
                    <a:pt x="284" y="253"/>
                    <a:pt x="284" y="247"/>
                  </a:cubicBezTo>
                  <a:cubicBezTo>
                    <a:pt x="254" y="247"/>
                    <a:pt x="241" y="247"/>
                    <a:pt x="239" y="228"/>
                  </a:cubicBezTo>
                  <a:cubicBezTo>
                    <a:pt x="239" y="190"/>
                    <a:pt x="239" y="152"/>
                    <a:pt x="239" y="113"/>
                  </a:cubicBezTo>
                  <a:cubicBezTo>
                    <a:pt x="239" y="62"/>
                    <a:pt x="239" y="43"/>
                    <a:pt x="221" y="22"/>
                  </a:cubicBezTo>
                  <a:cubicBezTo>
                    <a:pt x="213" y="12"/>
                    <a:pt x="196" y="0"/>
                    <a:pt x="162" y="0"/>
                  </a:cubicBezTo>
                  <a:cubicBezTo>
                    <a:pt x="122" y="0"/>
                    <a:pt x="94" y="26"/>
                    <a:pt x="78" y="64"/>
                  </a:cubicBezTo>
                  <a:cubicBezTo>
                    <a:pt x="78" y="42"/>
                    <a:pt x="78" y="21"/>
                    <a:pt x="78" y="0"/>
                  </a:cubicBezTo>
                  <a:cubicBezTo>
                    <a:pt x="52" y="2"/>
                    <a:pt x="26" y="5"/>
                    <a:pt x="0" y="7"/>
                  </a:cubicBezTo>
                  <a:cubicBezTo>
                    <a:pt x="0" y="13"/>
                    <a:pt x="0" y="20"/>
                    <a:pt x="0" y="26"/>
                  </a:cubicBezTo>
                  <a:cubicBezTo>
                    <a:pt x="40" y="26"/>
                    <a:pt x="43" y="29"/>
                    <a:pt x="43" y="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5" name=""/>
            <p:cNvSpPr/>
            <p:nvPr/>
          </p:nvSpPr>
          <p:spPr>
            <a:xfrm>
              <a:off x="7409160" y="2766960"/>
              <a:ext cx="87840" cy="96480"/>
            </a:xfrm>
            <a:custGeom>
              <a:avLst/>
              <a:gdLst/>
              <a:ahLst/>
              <a:rect l="l" t="t" r="r" b="b"/>
              <a:pathLst>
                <a:path w="247" h="271">
                  <a:moveTo>
                    <a:pt x="247" y="41"/>
                  </a:moveTo>
                  <a:cubicBezTo>
                    <a:pt x="247" y="9"/>
                    <a:pt x="233" y="0"/>
                    <a:pt x="223" y="0"/>
                  </a:cubicBezTo>
                  <a:cubicBezTo>
                    <a:pt x="209" y="0"/>
                    <a:pt x="196" y="16"/>
                    <a:pt x="196" y="29"/>
                  </a:cubicBezTo>
                  <a:cubicBezTo>
                    <a:pt x="196" y="36"/>
                    <a:pt x="199" y="40"/>
                    <a:pt x="204" y="46"/>
                  </a:cubicBezTo>
                  <a:cubicBezTo>
                    <a:pt x="217" y="58"/>
                    <a:pt x="223" y="74"/>
                    <a:pt x="223" y="96"/>
                  </a:cubicBezTo>
                  <a:cubicBezTo>
                    <a:pt x="223" y="120"/>
                    <a:pt x="189" y="259"/>
                    <a:pt x="123" y="259"/>
                  </a:cubicBezTo>
                  <a:cubicBezTo>
                    <a:pt x="95" y="259"/>
                    <a:pt x="82" y="237"/>
                    <a:pt x="82" y="206"/>
                  </a:cubicBezTo>
                  <a:cubicBezTo>
                    <a:pt x="82" y="173"/>
                    <a:pt x="96" y="129"/>
                    <a:pt x="114" y="79"/>
                  </a:cubicBezTo>
                  <a:cubicBezTo>
                    <a:pt x="119" y="69"/>
                    <a:pt x="120" y="60"/>
                    <a:pt x="120" y="48"/>
                  </a:cubicBezTo>
                  <a:cubicBezTo>
                    <a:pt x="120" y="22"/>
                    <a:pt x="103" y="0"/>
                    <a:pt x="75" y="0"/>
                  </a:cubicBezTo>
                  <a:cubicBezTo>
                    <a:pt x="22" y="0"/>
                    <a:pt x="0" y="88"/>
                    <a:pt x="0" y="93"/>
                  </a:cubicBezTo>
                  <a:cubicBezTo>
                    <a:pt x="0" y="98"/>
                    <a:pt x="4" y="96"/>
                    <a:pt x="6" y="98"/>
                  </a:cubicBezTo>
                  <a:cubicBezTo>
                    <a:pt x="13" y="98"/>
                    <a:pt x="13" y="96"/>
                    <a:pt x="16" y="88"/>
                  </a:cubicBezTo>
                  <a:cubicBezTo>
                    <a:pt x="32" y="28"/>
                    <a:pt x="56" y="12"/>
                    <a:pt x="74" y="12"/>
                  </a:cubicBezTo>
                  <a:cubicBezTo>
                    <a:pt x="77" y="12"/>
                    <a:pt x="86" y="12"/>
                    <a:pt x="86" y="33"/>
                  </a:cubicBezTo>
                  <a:cubicBezTo>
                    <a:pt x="86" y="46"/>
                    <a:pt x="82" y="64"/>
                    <a:pt x="77" y="74"/>
                  </a:cubicBezTo>
                  <a:cubicBezTo>
                    <a:pt x="53" y="144"/>
                    <a:pt x="45" y="172"/>
                    <a:pt x="45" y="197"/>
                  </a:cubicBezTo>
                  <a:cubicBezTo>
                    <a:pt x="45" y="262"/>
                    <a:pt x="95" y="271"/>
                    <a:pt x="120" y="271"/>
                  </a:cubicBezTo>
                  <a:cubicBezTo>
                    <a:pt x="215" y="271"/>
                    <a:pt x="247" y="72"/>
                    <a:pt x="247" y="4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46" name=""/>
            <p:cNvSpPr/>
            <p:nvPr/>
          </p:nvSpPr>
          <p:spPr>
            <a:xfrm>
              <a:off x="7523640" y="2700360"/>
              <a:ext cx="71280" cy="214920"/>
            </a:xfrm>
            <a:custGeom>
              <a:avLst/>
              <a:gdLst/>
              <a:ahLst/>
              <a:rect l="l" t="t" r="r" b="b"/>
              <a:pathLst>
                <a:path w="201" h="600">
                  <a:moveTo>
                    <a:pt x="82" y="519"/>
                  </a:moveTo>
                  <a:cubicBezTo>
                    <a:pt x="82" y="543"/>
                    <a:pt x="68" y="583"/>
                    <a:pt x="5" y="586"/>
                  </a:cubicBezTo>
                  <a:cubicBezTo>
                    <a:pt x="3" y="588"/>
                    <a:pt x="0" y="590"/>
                    <a:pt x="0" y="593"/>
                  </a:cubicBezTo>
                  <a:cubicBezTo>
                    <a:pt x="0" y="600"/>
                    <a:pt x="6" y="600"/>
                    <a:pt x="11" y="600"/>
                  </a:cubicBezTo>
                  <a:cubicBezTo>
                    <a:pt x="66" y="600"/>
                    <a:pt x="119" y="571"/>
                    <a:pt x="119" y="525"/>
                  </a:cubicBezTo>
                  <a:cubicBezTo>
                    <a:pt x="119" y="479"/>
                    <a:pt x="119" y="433"/>
                    <a:pt x="119" y="387"/>
                  </a:cubicBezTo>
                  <a:cubicBezTo>
                    <a:pt x="119" y="365"/>
                    <a:pt x="119" y="346"/>
                    <a:pt x="142" y="326"/>
                  </a:cubicBezTo>
                  <a:cubicBezTo>
                    <a:pt x="162" y="309"/>
                    <a:pt x="183" y="307"/>
                    <a:pt x="196" y="307"/>
                  </a:cubicBezTo>
                  <a:cubicBezTo>
                    <a:pt x="199" y="305"/>
                    <a:pt x="201" y="303"/>
                    <a:pt x="201" y="300"/>
                  </a:cubicBezTo>
                  <a:cubicBezTo>
                    <a:pt x="201" y="293"/>
                    <a:pt x="198" y="293"/>
                    <a:pt x="191" y="293"/>
                  </a:cubicBezTo>
                  <a:cubicBezTo>
                    <a:pt x="154" y="291"/>
                    <a:pt x="127" y="269"/>
                    <a:pt x="121" y="240"/>
                  </a:cubicBezTo>
                  <a:cubicBezTo>
                    <a:pt x="119" y="233"/>
                    <a:pt x="119" y="231"/>
                    <a:pt x="119" y="211"/>
                  </a:cubicBezTo>
                  <a:cubicBezTo>
                    <a:pt x="119" y="171"/>
                    <a:pt x="119" y="132"/>
                    <a:pt x="119" y="93"/>
                  </a:cubicBezTo>
                  <a:cubicBezTo>
                    <a:pt x="119" y="67"/>
                    <a:pt x="119" y="48"/>
                    <a:pt x="93" y="24"/>
                  </a:cubicBezTo>
                  <a:cubicBezTo>
                    <a:pt x="69" y="5"/>
                    <a:pt x="31" y="0"/>
                    <a:pt x="11" y="0"/>
                  </a:cubicBezTo>
                  <a:cubicBezTo>
                    <a:pt x="6" y="0"/>
                    <a:pt x="0" y="0"/>
                    <a:pt x="0" y="7"/>
                  </a:cubicBezTo>
                  <a:cubicBezTo>
                    <a:pt x="0" y="12"/>
                    <a:pt x="3" y="12"/>
                    <a:pt x="10" y="14"/>
                  </a:cubicBezTo>
                  <a:cubicBezTo>
                    <a:pt x="45" y="15"/>
                    <a:pt x="72" y="34"/>
                    <a:pt x="80" y="65"/>
                  </a:cubicBezTo>
                  <a:cubicBezTo>
                    <a:pt x="82" y="70"/>
                    <a:pt x="82" y="72"/>
                    <a:pt x="82" y="94"/>
                  </a:cubicBezTo>
                  <a:cubicBezTo>
                    <a:pt x="82" y="136"/>
                    <a:pt x="82" y="178"/>
                    <a:pt x="82" y="219"/>
                  </a:cubicBezTo>
                  <a:cubicBezTo>
                    <a:pt x="82" y="247"/>
                    <a:pt x="87" y="257"/>
                    <a:pt x="105" y="276"/>
                  </a:cubicBezTo>
                  <a:cubicBezTo>
                    <a:pt x="116" y="290"/>
                    <a:pt x="132" y="295"/>
                    <a:pt x="148" y="300"/>
                  </a:cubicBezTo>
                  <a:cubicBezTo>
                    <a:pt x="103" y="314"/>
                    <a:pt x="82" y="341"/>
                    <a:pt x="82" y="375"/>
                  </a:cubicBezTo>
                  <a:cubicBezTo>
                    <a:pt x="82" y="423"/>
                    <a:pt x="82" y="471"/>
                    <a:pt x="82" y="5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247" name="" descr=""/>
          <p:cNvPicPr/>
          <p:nvPr/>
        </p:nvPicPr>
        <p:blipFill>
          <a:blip r:embed="rId2"/>
          <a:stretch/>
        </p:blipFill>
        <p:spPr>
          <a:xfrm>
            <a:off x="912960" y="3312000"/>
            <a:ext cx="1605960" cy="2986920"/>
          </a:xfrm>
          <a:prstGeom prst="rect">
            <a:avLst/>
          </a:prstGeom>
          <a:ln w="0">
            <a:noFill/>
          </a:ln>
        </p:spPr>
      </p:pic>
      <p:sp>
        <p:nvSpPr>
          <p:cNvPr id="248" name=""/>
          <p:cNvSpPr/>
          <p:nvPr/>
        </p:nvSpPr>
        <p:spPr>
          <a:xfrm>
            <a:off x="2808000" y="4392000"/>
            <a:ext cx="2518920" cy="71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¿es VERTEX-COVER NP-completo?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249" name=""/>
          <p:cNvSpPr/>
          <p:nvPr/>
        </p:nvSpPr>
        <p:spPr>
          <a:xfrm flipV="1">
            <a:off x="5400000" y="3888000"/>
            <a:ext cx="900000" cy="90000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0" name=""/>
          <p:cNvSpPr/>
          <p:nvPr/>
        </p:nvSpPr>
        <p:spPr>
          <a:xfrm>
            <a:off x="5405040" y="4750920"/>
            <a:ext cx="817920" cy="97488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251" name=""/>
          <p:cNvGrpSpPr/>
          <p:nvPr/>
        </p:nvGrpSpPr>
        <p:grpSpPr>
          <a:xfrm>
            <a:off x="6455520" y="3848040"/>
            <a:ext cx="2518920" cy="186120"/>
            <a:chOff x="6455520" y="3848040"/>
            <a:chExt cx="2518920" cy="186120"/>
          </a:xfrm>
        </p:grpSpPr>
        <p:sp>
          <p:nvSpPr>
            <p:cNvPr id="252" name=""/>
            <p:cNvSpPr/>
            <p:nvPr/>
          </p:nvSpPr>
          <p:spPr>
            <a:xfrm>
              <a:off x="6455520" y="3853800"/>
              <a:ext cx="159840" cy="176040"/>
            </a:xfrm>
            <a:custGeom>
              <a:avLst/>
              <a:gdLst/>
              <a:ahLst/>
              <a:rect l="l" t="t" r="r" b="b"/>
              <a:pathLst>
                <a:path w="447" h="492">
                  <a:moveTo>
                    <a:pt x="378" y="68"/>
                  </a:moveTo>
                  <a:cubicBezTo>
                    <a:pt x="386" y="42"/>
                    <a:pt x="404" y="22"/>
                    <a:pt x="447" y="22"/>
                  </a:cubicBezTo>
                  <a:cubicBezTo>
                    <a:pt x="447" y="14"/>
                    <a:pt x="447" y="7"/>
                    <a:pt x="447" y="0"/>
                  </a:cubicBezTo>
                  <a:cubicBezTo>
                    <a:pt x="428" y="2"/>
                    <a:pt x="403" y="2"/>
                    <a:pt x="386" y="2"/>
                  </a:cubicBezTo>
                  <a:cubicBezTo>
                    <a:pt x="367" y="2"/>
                    <a:pt x="331" y="0"/>
                    <a:pt x="315" y="0"/>
                  </a:cubicBezTo>
                  <a:cubicBezTo>
                    <a:pt x="315" y="7"/>
                    <a:pt x="315" y="14"/>
                    <a:pt x="315" y="22"/>
                  </a:cubicBezTo>
                  <a:cubicBezTo>
                    <a:pt x="347" y="22"/>
                    <a:pt x="360" y="40"/>
                    <a:pt x="360" y="56"/>
                  </a:cubicBezTo>
                  <a:cubicBezTo>
                    <a:pt x="360" y="62"/>
                    <a:pt x="358" y="66"/>
                    <a:pt x="356" y="70"/>
                  </a:cubicBezTo>
                  <a:cubicBezTo>
                    <a:pt x="318" y="182"/>
                    <a:pt x="280" y="294"/>
                    <a:pt x="242" y="406"/>
                  </a:cubicBezTo>
                  <a:cubicBezTo>
                    <a:pt x="202" y="289"/>
                    <a:pt x="162" y="171"/>
                    <a:pt x="122" y="54"/>
                  </a:cubicBezTo>
                  <a:cubicBezTo>
                    <a:pt x="118" y="44"/>
                    <a:pt x="118" y="44"/>
                    <a:pt x="118" y="42"/>
                  </a:cubicBezTo>
                  <a:cubicBezTo>
                    <a:pt x="118" y="22"/>
                    <a:pt x="154" y="22"/>
                    <a:pt x="170" y="22"/>
                  </a:cubicBezTo>
                  <a:cubicBezTo>
                    <a:pt x="170" y="14"/>
                    <a:pt x="170" y="7"/>
                    <a:pt x="170" y="0"/>
                  </a:cubicBezTo>
                  <a:cubicBezTo>
                    <a:pt x="147" y="2"/>
                    <a:pt x="104" y="2"/>
                    <a:pt x="81" y="2"/>
                  </a:cubicBezTo>
                  <a:cubicBezTo>
                    <a:pt x="50" y="2"/>
                    <a:pt x="23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41" y="22"/>
                    <a:pt x="52" y="22"/>
                    <a:pt x="61" y="48"/>
                  </a:cubicBezTo>
                  <a:cubicBezTo>
                    <a:pt x="110" y="191"/>
                    <a:pt x="159" y="333"/>
                    <a:pt x="208" y="476"/>
                  </a:cubicBezTo>
                  <a:cubicBezTo>
                    <a:pt x="211" y="488"/>
                    <a:pt x="215" y="492"/>
                    <a:pt x="224" y="492"/>
                  </a:cubicBezTo>
                  <a:cubicBezTo>
                    <a:pt x="234" y="492"/>
                    <a:pt x="234" y="488"/>
                    <a:pt x="238" y="478"/>
                  </a:cubicBezTo>
                  <a:cubicBezTo>
                    <a:pt x="285" y="341"/>
                    <a:pt x="331" y="204"/>
                    <a:pt x="378" y="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3" name=""/>
            <p:cNvSpPr/>
            <p:nvPr/>
          </p:nvSpPr>
          <p:spPr>
            <a:xfrm>
              <a:off x="6628320" y="3854520"/>
              <a:ext cx="139320" cy="169560"/>
            </a:xfrm>
            <a:custGeom>
              <a:avLst/>
              <a:gdLst/>
              <a:ahLst/>
              <a:rect l="l" t="t" r="r" b="b"/>
              <a:pathLst>
                <a:path w="390" h="474">
                  <a:moveTo>
                    <a:pt x="66" y="420"/>
                  </a:moveTo>
                  <a:cubicBezTo>
                    <a:pt x="66" y="444"/>
                    <a:pt x="64" y="452"/>
                    <a:pt x="16" y="452"/>
                  </a:cubicBezTo>
                  <a:cubicBezTo>
                    <a:pt x="10" y="452"/>
                    <a:pt x="5" y="452"/>
                    <a:pt x="0" y="452"/>
                  </a:cubicBezTo>
                  <a:cubicBezTo>
                    <a:pt x="0" y="460"/>
                    <a:pt x="0" y="467"/>
                    <a:pt x="0" y="474"/>
                  </a:cubicBezTo>
                  <a:cubicBezTo>
                    <a:pt x="121" y="474"/>
                    <a:pt x="242" y="474"/>
                    <a:pt x="363" y="474"/>
                  </a:cubicBezTo>
                  <a:cubicBezTo>
                    <a:pt x="372" y="414"/>
                    <a:pt x="381" y="355"/>
                    <a:pt x="390" y="295"/>
                  </a:cubicBezTo>
                  <a:cubicBezTo>
                    <a:pt x="384" y="295"/>
                    <a:pt x="379" y="295"/>
                    <a:pt x="374" y="295"/>
                  </a:cubicBezTo>
                  <a:cubicBezTo>
                    <a:pt x="357" y="400"/>
                    <a:pt x="343" y="452"/>
                    <a:pt x="236" y="452"/>
                  </a:cubicBezTo>
                  <a:cubicBezTo>
                    <a:pt x="208" y="452"/>
                    <a:pt x="180" y="452"/>
                    <a:pt x="152" y="452"/>
                  </a:cubicBezTo>
                  <a:cubicBezTo>
                    <a:pt x="123" y="452"/>
                    <a:pt x="121" y="448"/>
                    <a:pt x="121" y="424"/>
                  </a:cubicBezTo>
                  <a:cubicBezTo>
                    <a:pt x="121" y="363"/>
                    <a:pt x="121" y="301"/>
                    <a:pt x="121" y="239"/>
                  </a:cubicBezTo>
                  <a:cubicBezTo>
                    <a:pt x="140" y="239"/>
                    <a:pt x="158" y="239"/>
                    <a:pt x="177" y="239"/>
                  </a:cubicBezTo>
                  <a:cubicBezTo>
                    <a:pt x="239" y="239"/>
                    <a:pt x="245" y="261"/>
                    <a:pt x="245" y="321"/>
                  </a:cubicBezTo>
                  <a:cubicBezTo>
                    <a:pt x="250" y="321"/>
                    <a:pt x="255" y="321"/>
                    <a:pt x="261" y="321"/>
                  </a:cubicBezTo>
                  <a:cubicBezTo>
                    <a:pt x="261" y="259"/>
                    <a:pt x="261" y="197"/>
                    <a:pt x="261" y="135"/>
                  </a:cubicBezTo>
                  <a:cubicBezTo>
                    <a:pt x="255" y="135"/>
                    <a:pt x="250" y="135"/>
                    <a:pt x="245" y="135"/>
                  </a:cubicBezTo>
                  <a:cubicBezTo>
                    <a:pt x="245" y="195"/>
                    <a:pt x="239" y="217"/>
                    <a:pt x="177" y="217"/>
                  </a:cubicBezTo>
                  <a:cubicBezTo>
                    <a:pt x="158" y="217"/>
                    <a:pt x="140" y="217"/>
                    <a:pt x="121" y="217"/>
                  </a:cubicBezTo>
                  <a:cubicBezTo>
                    <a:pt x="121" y="161"/>
                    <a:pt x="121" y="105"/>
                    <a:pt x="121" y="50"/>
                  </a:cubicBezTo>
                  <a:cubicBezTo>
                    <a:pt x="121" y="26"/>
                    <a:pt x="123" y="22"/>
                    <a:pt x="152" y="22"/>
                  </a:cubicBezTo>
                  <a:cubicBezTo>
                    <a:pt x="178" y="22"/>
                    <a:pt x="205" y="22"/>
                    <a:pt x="232" y="22"/>
                  </a:cubicBezTo>
                  <a:cubicBezTo>
                    <a:pt x="329" y="22"/>
                    <a:pt x="347" y="60"/>
                    <a:pt x="356" y="157"/>
                  </a:cubicBezTo>
                  <a:cubicBezTo>
                    <a:pt x="361" y="157"/>
                    <a:pt x="366" y="157"/>
                    <a:pt x="372" y="157"/>
                  </a:cubicBezTo>
                  <a:cubicBezTo>
                    <a:pt x="366" y="105"/>
                    <a:pt x="360" y="52"/>
                    <a:pt x="354" y="0"/>
                  </a:cubicBezTo>
                  <a:cubicBezTo>
                    <a:pt x="236" y="0"/>
                    <a:pt x="118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5" y="22"/>
                    <a:pt x="10" y="22"/>
                    <a:pt x="16" y="22"/>
                  </a:cubicBezTo>
                  <a:cubicBezTo>
                    <a:pt x="64" y="22"/>
                    <a:pt x="66" y="30"/>
                    <a:pt x="66" y="54"/>
                  </a:cubicBezTo>
                  <a:cubicBezTo>
                    <a:pt x="66" y="176"/>
                    <a:pt x="66" y="298"/>
                    <a:pt x="66" y="4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4" name=""/>
            <p:cNvSpPr/>
            <p:nvPr/>
          </p:nvSpPr>
          <p:spPr>
            <a:xfrm>
              <a:off x="6782760" y="3853800"/>
              <a:ext cx="156600" cy="176040"/>
            </a:xfrm>
            <a:custGeom>
              <a:avLst/>
              <a:gdLst/>
              <a:ahLst/>
              <a:rect l="l" t="t" r="r" b="b"/>
              <a:pathLst>
                <a:path w="438" h="492">
                  <a:moveTo>
                    <a:pt x="120" y="229"/>
                  </a:moveTo>
                  <a:cubicBezTo>
                    <a:pt x="120" y="169"/>
                    <a:pt x="120" y="109"/>
                    <a:pt x="120" y="50"/>
                  </a:cubicBezTo>
                  <a:cubicBezTo>
                    <a:pt x="120" y="34"/>
                    <a:pt x="120" y="24"/>
                    <a:pt x="132" y="22"/>
                  </a:cubicBezTo>
                  <a:cubicBezTo>
                    <a:pt x="140" y="22"/>
                    <a:pt x="157" y="22"/>
                    <a:pt x="170" y="22"/>
                  </a:cubicBezTo>
                  <a:cubicBezTo>
                    <a:pt x="227" y="22"/>
                    <a:pt x="297" y="24"/>
                    <a:pt x="297" y="125"/>
                  </a:cubicBezTo>
                  <a:cubicBezTo>
                    <a:pt x="297" y="173"/>
                    <a:pt x="283" y="229"/>
                    <a:pt x="190" y="229"/>
                  </a:cubicBezTo>
                  <a:cubicBezTo>
                    <a:pt x="166" y="229"/>
                    <a:pt x="143" y="229"/>
                    <a:pt x="120" y="229"/>
                  </a:cubicBezTo>
                  <a:moveTo>
                    <a:pt x="252" y="239"/>
                  </a:moveTo>
                  <a:cubicBezTo>
                    <a:pt x="313" y="221"/>
                    <a:pt x="361" y="179"/>
                    <a:pt x="361" y="125"/>
                  </a:cubicBezTo>
                  <a:cubicBezTo>
                    <a:pt x="361" y="58"/>
                    <a:pt x="290" y="0"/>
                    <a:pt x="197" y="0"/>
                  </a:cubicBezTo>
                  <a:cubicBezTo>
                    <a:pt x="131" y="0"/>
                    <a:pt x="66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5" y="22"/>
                    <a:pt x="11" y="22"/>
                    <a:pt x="16" y="22"/>
                  </a:cubicBezTo>
                  <a:cubicBezTo>
                    <a:pt x="64" y="22"/>
                    <a:pt x="64" y="30"/>
                    <a:pt x="64" y="54"/>
                  </a:cubicBezTo>
                  <a:cubicBezTo>
                    <a:pt x="64" y="177"/>
                    <a:pt x="64" y="299"/>
                    <a:pt x="64" y="422"/>
                  </a:cubicBezTo>
                  <a:cubicBezTo>
                    <a:pt x="64" y="446"/>
                    <a:pt x="64" y="454"/>
                    <a:pt x="16" y="454"/>
                  </a:cubicBezTo>
                  <a:cubicBezTo>
                    <a:pt x="11" y="454"/>
                    <a:pt x="5" y="454"/>
                    <a:pt x="0" y="454"/>
                  </a:cubicBezTo>
                  <a:cubicBezTo>
                    <a:pt x="0" y="462"/>
                    <a:pt x="0" y="469"/>
                    <a:pt x="0" y="476"/>
                  </a:cubicBezTo>
                  <a:cubicBezTo>
                    <a:pt x="23" y="474"/>
                    <a:pt x="67" y="474"/>
                    <a:pt x="91" y="474"/>
                  </a:cubicBezTo>
                  <a:cubicBezTo>
                    <a:pt x="115" y="474"/>
                    <a:pt x="161" y="474"/>
                    <a:pt x="184" y="476"/>
                  </a:cubicBezTo>
                  <a:cubicBezTo>
                    <a:pt x="184" y="469"/>
                    <a:pt x="184" y="462"/>
                    <a:pt x="184" y="454"/>
                  </a:cubicBezTo>
                  <a:cubicBezTo>
                    <a:pt x="179" y="454"/>
                    <a:pt x="174" y="454"/>
                    <a:pt x="168" y="454"/>
                  </a:cubicBezTo>
                  <a:cubicBezTo>
                    <a:pt x="120" y="454"/>
                    <a:pt x="120" y="446"/>
                    <a:pt x="120" y="422"/>
                  </a:cubicBezTo>
                  <a:cubicBezTo>
                    <a:pt x="120" y="363"/>
                    <a:pt x="120" y="304"/>
                    <a:pt x="120" y="245"/>
                  </a:cubicBezTo>
                  <a:cubicBezTo>
                    <a:pt x="144" y="245"/>
                    <a:pt x="168" y="245"/>
                    <a:pt x="191" y="245"/>
                  </a:cubicBezTo>
                  <a:cubicBezTo>
                    <a:pt x="202" y="245"/>
                    <a:pt x="227" y="245"/>
                    <a:pt x="251" y="269"/>
                  </a:cubicBezTo>
                  <a:cubicBezTo>
                    <a:pt x="274" y="295"/>
                    <a:pt x="274" y="315"/>
                    <a:pt x="274" y="363"/>
                  </a:cubicBezTo>
                  <a:cubicBezTo>
                    <a:pt x="274" y="408"/>
                    <a:pt x="274" y="436"/>
                    <a:pt x="299" y="462"/>
                  </a:cubicBezTo>
                  <a:cubicBezTo>
                    <a:pt x="326" y="486"/>
                    <a:pt x="360" y="492"/>
                    <a:pt x="379" y="492"/>
                  </a:cubicBezTo>
                  <a:cubicBezTo>
                    <a:pt x="428" y="492"/>
                    <a:pt x="438" y="434"/>
                    <a:pt x="438" y="414"/>
                  </a:cubicBezTo>
                  <a:cubicBezTo>
                    <a:pt x="438" y="410"/>
                    <a:pt x="438" y="402"/>
                    <a:pt x="429" y="402"/>
                  </a:cubicBezTo>
                  <a:cubicBezTo>
                    <a:pt x="424" y="402"/>
                    <a:pt x="424" y="408"/>
                    <a:pt x="422" y="414"/>
                  </a:cubicBezTo>
                  <a:cubicBezTo>
                    <a:pt x="419" y="464"/>
                    <a:pt x="397" y="476"/>
                    <a:pt x="381" y="476"/>
                  </a:cubicBezTo>
                  <a:cubicBezTo>
                    <a:pt x="351" y="476"/>
                    <a:pt x="345" y="440"/>
                    <a:pt x="336" y="375"/>
                  </a:cubicBezTo>
                  <a:cubicBezTo>
                    <a:pt x="334" y="356"/>
                    <a:pt x="332" y="337"/>
                    <a:pt x="329" y="319"/>
                  </a:cubicBezTo>
                  <a:cubicBezTo>
                    <a:pt x="317" y="275"/>
                    <a:pt x="286" y="253"/>
                    <a:pt x="252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5" name=""/>
            <p:cNvSpPr/>
            <p:nvPr/>
          </p:nvSpPr>
          <p:spPr>
            <a:xfrm>
              <a:off x="6931080" y="3855240"/>
              <a:ext cx="145800" cy="168840"/>
            </a:xfrm>
            <a:custGeom>
              <a:avLst/>
              <a:gdLst/>
              <a:ahLst/>
              <a:rect l="l" t="t" r="r" b="b"/>
              <a:pathLst>
                <a:path w="408" h="472">
                  <a:moveTo>
                    <a:pt x="395" y="0"/>
                  </a:moveTo>
                  <a:cubicBezTo>
                    <a:pt x="267" y="0"/>
                    <a:pt x="140" y="0"/>
                    <a:pt x="12" y="0"/>
                  </a:cubicBezTo>
                  <a:cubicBezTo>
                    <a:pt x="8" y="52"/>
                    <a:pt x="4" y="105"/>
                    <a:pt x="0" y="157"/>
                  </a:cubicBezTo>
                  <a:cubicBezTo>
                    <a:pt x="5" y="157"/>
                    <a:pt x="10" y="157"/>
                    <a:pt x="16" y="157"/>
                  </a:cubicBezTo>
                  <a:cubicBezTo>
                    <a:pt x="25" y="44"/>
                    <a:pt x="34" y="22"/>
                    <a:pt x="128" y="22"/>
                  </a:cubicBezTo>
                  <a:cubicBezTo>
                    <a:pt x="139" y="22"/>
                    <a:pt x="155" y="22"/>
                    <a:pt x="162" y="24"/>
                  </a:cubicBezTo>
                  <a:cubicBezTo>
                    <a:pt x="175" y="26"/>
                    <a:pt x="175" y="34"/>
                    <a:pt x="175" y="50"/>
                  </a:cubicBezTo>
                  <a:cubicBezTo>
                    <a:pt x="175" y="172"/>
                    <a:pt x="175" y="294"/>
                    <a:pt x="175" y="416"/>
                  </a:cubicBezTo>
                  <a:cubicBezTo>
                    <a:pt x="175" y="440"/>
                    <a:pt x="175" y="450"/>
                    <a:pt x="109" y="450"/>
                  </a:cubicBezTo>
                  <a:cubicBezTo>
                    <a:pt x="100" y="450"/>
                    <a:pt x="92" y="450"/>
                    <a:pt x="84" y="450"/>
                  </a:cubicBezTo>
                  <a:cubicBezTo>
                    <a:pt x="84" y="458"/>
                    <a:pt x="84" y="465"/>
                    <a:pt x="84" y="472"/>
                  </a:cubicBezTo>
                  <a:cubicBezTo>
                    <a:pt x="110" y="470"/>
                    <a:pt x="175" y="470"/>
                    <a:pt x="204" y="470"/>
                  </a:cubicBezTo>
                  <a:cubicBezTo>
                    <a:pt x="232" y="470"/>
                    <a:pt x="297" y="470"/>
                    <a:pt x="322" y="472"/>
                  </a:cubicBezTo>
                  <a:cubicBezTo>
                    <a:pt x="322" y="465"/>
                    <a:pt x="322" y="458"/>
                    <a:pt x="322" y="450"/>
                  </a:cubicBezTo>
                  <a:cubicBezTo>
                    <a:pt x="313" y="450"/>
                    <a:pt x="305" y="450"/>
                    <a:pt x="297" y="450"/>
                  </a:cubicBezTo>
                  <a:cubicBezTo>
                    <a:pt x="232" y="450"/>
                    <a:pt x="232" y="440"/>
                    <a:pt x="232" y="416"/>
                  </a:cubicBezTo>
                  <a:cubicBezTo>
                    <a:pt x="232" y="294"/>
                    <a:pt x="232" y="172"/>
                    <a:pt x="232" y="50"/>
                  </a:cubicBezTo>
                  <a:cubicBezTo>
                    <a:pt x="232" y="36"/>
                    <a:pt x="232" y="26"/>
                    <a:pt x="243" y="24"/>
                  </a:cubicBezTo>
                  <a:cubicBezTo>
                    <a:pt x="250" y="22"/>
                    <a:pt x="266" y="22"/>
                    <a:pt x="279" y="22"/>
                  </a:cubicBezTo>
                  <a:cubicBezTo>
                    <a:pt x="374" y="22"/>
                    <a:pt x="382" y="44"/>
                    <a:pt x="391" y="157"/>
                  </a:cubicBezTo>
                  <a:cubicBezTo>
                    <a:pt x="397" y="157"/>
                    <a:pt x="402" y="157"/>
                    <a:pt x="408" y="157"/>
                  </a:cubicBezTo>
                  <a:cubicBezTo>
                    <a:pt x="403" y="105"/>
                    <a:pt x="399" y="52"/>
                    <a:pt x="395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6" name=""/>
            <p:cNvSpPr/>
            <p:nvPr/>
          </p:nvSpPr>
          <p:spPr>
            <a:xfrm>
              <a:off x="7093800" y="3854520"/>
              <a:ext cx="138960" cy="169560"/>
            </a:xfrm>
            <a:custGeom>
              <a:avLst/>
              <a:gdLst/>
              <a:ahLst/>
              <a:rect l="l" t="t" r="r" b="b"/>
              <a:pathLst>
                <a:path w="389" h="474">
                  <a:moveTo>
                    <a:pt x="65" y="420"/>
                  </a:moveTo>
                  <a:cubicBezTo>
                    <a:pt x="65" y="444"/>
                    <a:pt x="63" y="452"/>
                    <a:pt x="15" y="452"/>
                  </a:cubicBezTo>
                  <a:cubicBezTo>
                    <a:pt x="10" y="452"/>
                    <a:pt x="5" y="452"/>
                    <a:pt x="0" y="452"/>
                  </a:cubicBezTo>
                  <a:cubicBezTo>
                    <a:pt x="0" y="460"/>
                    <a:pt x="0" y="467"/>
                    <a:pt x="0" y="474"/>
                  </a:cubicBezTo>
                  <a:cubicBezTo>
                    <a:pt x="121" y="474"/>
                    <a:pt x="241" y="474"/>
                    <a:pt x="362" y="474"/>
                  </a:cubicBezTo>
                  <a:cubicBezTo>
                    <a:pt x="371" y="414"/>
                    <a:pt x="380" y="355"/>
                    <a:pt x="389" y="295"/>
                  </a:cubicBezTo>
                  <a:cubicBezTo>
                    <a:pt x="383" y="295"/>
                    <a:pt x="378" y="295"/>
                    <a:pt x="372" y="295"/>
                  </a:cubicBezTo>
                  <a:cubicBezTo>
                    <a:pt x="356" y="400"/>
                    <a:pt x="342" y="452"/>
                    <a:pt x="235" y="452"/>
                  </a:cubicBezTo>
                  <a:cubicBezTo>
                    <a:pt x="207" y="452"/>
                    <a:pt x="179" y="452"/>
                    <a:pt x="151" y="452"/>
                  </a:cubicBezTo>
                  <a:cubicBezTo>
                    <a:pt x="122" y="452"/>
                    <a:pt x="120" y="448"/>
                    <a:pt x="120" y="424"/>
                  </a:cubicBezTo>
                  <a:cubicBezTo>
                    <a:pt x="120" y="363"/>
                    <a:pt x="120" y="301"/>
                    <a:pt x="120" y="239"/>
                  </a:cubicBezTo>
                  <a:cubicBezTo>
                    <a:pt x="139" y="239"/>
                    <a:pt x="158" y="239"/>
                    <a:pt x="177" y="239"/>
                  </a:cubicBezTo>
                  <a:cubicBezTo>
                    <a:pt x="238" y="239"/>
                    <a:pt x="245" y="261"/>
                    <a:pt x="245" y="321"/>
                  </a:cubicBezTo>
                  <a:cubicBezTo>
                    <a:pt x="250" y="321"/>
                    <a:pt x="255" y="321"/>
                    <a:pt x="260" y="321"/>
                  </a:cubicBezTo>
                  <a:cubicBezTo>
                    <a:pt x="260" y="259"/>
                    <a:pt x="260" y="197"/>
                    <a:pt x="260" y="135"/>
                  </a:cubicBezTo>
                  <a:cubicBezTo>
                    <a:pt x="255" y="135"/>
                    <a:pt x="250" y="135"/>
                    <a:pt x="245" y="135"/>
                  </a:cubicBezTo>
                  <a:cubicBezTo>
                    <a:pt x="245" y="195"/>
                    <a:pt x="238" y="217"/>
                    <a:pt x="177" y="217"/>
                  </a:cubicBezTo>
                  <a:cubicBezTo>
                    <a:pt x="158" y="217"/>
                    <a:pt x="139" y="217"/>
                    <a:pt x="120" y="217"/>
                  </a:cubicBezTo>
                  <a:cubicBezTo>
                    <a:pt x="120" y="161"/>
                    <a:pt x="120" y="105"/>
                    <a:pt x="120" y="50"/>
                  </a:cubicBezTo>
                  <a:cubicBezTo>
                    <a:pt x="120" y="26"/>
                    <a:pt x="122" y="22"/>
                    <a:pt x="151" y="22"/>
                  </a:cubicBezTo>
                  <a:cubicBezTo>
                    <a:pt x="178" y="22"/>
                    <a:pt x="205" y="22"/>
                    <a:pt x="233" y="22"/>
                  </a:cubicBezTo>
                  <a:cubicBezTo>
                    <a:pt x="328" y="22"/>
                    <a:pt x="346" y="60"/>
                    <a:pt x="355" y="157"/>
                  </a:cubicBezTo>
                  <a:cubicBezTo>
                    <a:pt x="360" y="157"/>
                    <a:pt x="365" y="157"/>
                    <a:pt x="371" y="157"/>
                  </a:cubicBezTo>
                  <a:cubicBezTo>
                    <a:pt x="365" y="105"/>
                    <a:pt x="359" y="52"/>
                    <a:pt x="353" y="0"/>
                  </a:cubicBezTo>
                  <a:cubicBezTo>
                    <a:pt x="235" y="0"/>
                    <a:pt x="118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5" y="22"/>
                    <a:pt x="10" y="22"/>
                    <a:pt x="15" y="22"/>
                  </a:cubicBezTo>
                  <a:cubicBezTo>
                    <a:pt x="63" y="22"/>
                    <a:pt x="65" y="30"/>
                    <a:pt x="65" y="54"/>
                  </a:cubicBezTo>
                  <a:cubicBezTo>
                    <a:pt x="65" y="176"/>
                    <a:pt x="65" y="298"/>
                    <a:pt x="65" y="4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7" name=""/>
            <p:cNvSpPr/>
            <p:nvPr/>
          </p:nvSpPr>
          <p:spPr>
            <a:xfrm>
              <a:off x="7246080" y="3853800"/>
              <a:ext cx="157320" cy="170280"/>
            </a:xfrm>
            <a:custGeom>
              <a:avLst/>
              <a:gdLst/>
              <a:ahLst/>
              <a:rect l="l" t="t" r="r" b="b"/>
              <a:pathLst>
                <a:path w="440" h="476">
                  <a:moveTo>
                    <a:pt x="236" y="207"/>
                  </a:moveTo>
                  <a:cubicBezTo>
                    <a:pt x="264" y="160"/>
                    <a:pt x="293" y="113"/>
                    <a:pt x="322" y="66"/>
                  </a:cubicBezTo>
                  <a:cubicBezTo>
                    <a:pt x="336" y="44"/>
                    <a:pt x="357" y="22"/>
                    <a:pt x="413" y="22"/>
                  </a:cubicBezTo>
                  <a:cubicBezTo>
                    <a:pt x="413" y="14"/>
                    <a:pt x="413" y="7"/>
                    <a:pt x="413" y="0"/>
                  </a:cubicBezTo>
                  <a:cubicBezTo>
                    <a:pt x="390" y="0"/>
                    <a:pt x="359" y="2"/>
                    <a:pt x="343" y="2"/>
                  </a:cubicBezTo>
                  <a:cubicBezTo>
                    <a:pt x="318" y="2"/>
                    <a:pt x="289" y="2"/>
                    <a:pt x="263" y="0"/>
                  </a:cubicBezTo>
                  <a:cubicBezTo>
                    <a:pt x="263" y="7"/>
                    <a:pt x="263" y="14"/>
                    <a:pt x="263" y="22"/>
                  </a:cubicBezTo>
                  <a:cubicBezTo>
                    <a:pt x="289" y="22"/>
                    <a:pt x="302" y="38"/>
                    <a:pt x="302" y="54"/>
                  </a:cubicBezTo>
                  <a:cubicBezTo>
                    <a:pt x="302" y="60"/>
                    <a:pt x="302" y="62"/>
                    <a:pt x="297" y="70"/>
                  </a:cubicBezTo>
                  <a:cubicBezTo>
                    <a:pt x="273" y="109"/>
                    <a:pt x="249" y="148"/>
                    <a:pt x="225" y="187"/>
                  </a:cubicBezTo>
                  <a:cubicBezTo>
                    <a:pt x="198" y="142"/>
                    <a:pt x="171" y="97"/>
                    <a:pt x="144" y="52"/>
                  </a:cubicBezTo>
                  <a:cubicBezTo>
                    <a:pt x="143" y="50"/>
                    <a:pt x="139" y="46"/>
                    <a:pt x="139" y="42"/>
                  </a:cubicBezTo>
                  <a:cubicBezTo>
                    <a:pt x="139" y="34"/>
                    <a:pt x="153" y="22"/>
                    <a:pt x="180" y="22"/>
                  </a:cubicBezTo>
                  <a:cubicBezTo>
                    <a:pt x="180" y="14"/>
                    <a:pt x="180" y="7"/>
                    <a:pt x="180" y="0"/>
                  </a:cubicBezTo>
                  <a:cubicBezTo>
                    <a:pt x="159" y="2"/>
                    <a:pt x="112" y="2"/>
                    <a:pt x="89" y="2"/>
                  </a:cubicBezTo>
                  <a:cubicBezTo>
                    <a:pt x="69" y="2"/>
                    <a:pt x="30" y="2"/>
                    <a:pt x="7" y="0"/>
                  </a:cubicBezTo>
                  <a:cubicBezTo>
                    <a:pt x="7" y="7"/>
                    <a:pt x="7" y="14"/>
                    <a:pt x="7" y="22"/>
                  </a:cubicBezTo>
                  <a:cubicBezTo>
                    <a:pt x="11" y="22"/>
                    <a:pt x="15" y="22"/>
                    <a:pt x="19" y="22"/>
                  </a:cubicBezTo>
                  <a:cubicBezTo>
                    <a:pt x="53" y="22"/>
                    <a:pt x="66" y="26"/>
                    <a:pt x="76" y="46"/>
                  </a:cubicBezTo>
                  <a:cubicBezTo>
                    <a:pt x="115" y="110"/>
                    <a:pt x="154" y="175"/>
                    <a:pt x="193" y="239"/>
                  </a:cubicBezTo>
                  <a:cubicBezTo>
                    <a:pt x="158" y="295"/>
                    <a:pt x="124" y="352"/>
                    <a:pt x="89" y="408"/>
                  </a:cubicBezTo>
                  <a:cubicBezTo>
                    <a:pt x="82" y="422"/>
                    <a:pt x="62" y="454"/>
                    <a:pt x="0" y="454"/>
                  </a:cubicBezTo>
                  <a:cubicBezTo>
                    <a:pt x="0" y="462"/>
                    <a:pt x="0" y="469"/>
                    <a:pt x="0" y="476"/>
                  </a:cubicBezTo>
                  <a:cubicBezTo>
                    <a:pt x="21" y="474"/>
                    <a:pt x="48" y="474"/>
                    <a:pt x="69" y="474"/>
                  </a:cubicBezTo>
                  <a:cubicBezTo>
                    <a:pt x="93" y="474"/>
                    <a:pt x="127" y="474"/>
                    <a:pt x="150" y="476"/>
                  </a:cubicBezTo>
                  <a:cubicBezTo>
                    <a:pt x="150" y="469"/>
                    <a:pt x="150" y="462"/>
                    <a:pt x="150" y="454"/>
                  </a:cubicBezTo>
                  <a:cubicBezTo>
                    <a:pt x="119" y="454"/>
                    <a:pt x="109" y="434"/>
                    <a:pt x="109" y="422"/>
                  </a:cubicBezTo>
                  <a:cubicBezTo>
                    <a:pt x="109" y="416"/>
                    <a:pt x="110" y="412"/>
                    <a:pt x="116" y="404"/>
                  </a:cubicBezTo>
                  <a:cubicBezTo>
                    <a:pt x="146" y="356"/>
                    <a:pt x="176" y="307"/>
                    <a:pt x="205" y="259"/>
                  </a:cubicBezTo>
                  <a:cubicBezTo>
                    <a:pt x="238" y="315"/>
                    <a:pt x="271" y="371"/>
                    <a:pt x="304" y="426"/>
                  </a:cubicBezTo>
                  <a:cubicBezTo>
                    <a:pt x="306" y="428"/>
                    <a:pt x="307" y="430"/>
                    <a:pt x="307" y="432"/>
                  </a:cubicBezTo>
                  <a:cubicBezTo>
                    <a:pt x="307" y="442"/>
                    <a:pt x="293" y="454"/>
                    <a:pt x="266" y="454"/>
                  </a:cubicBezTo>
                  <a:cubicBezTo>
                    <a:pt x="266" y="462"/>
                    <a:pt x="266" y="469"/>
                    <a:pt x="266" y="476"/>
                  </a:cubicBezTo>
                  <a:cubicBezTo>
                    <a:pt x="289" y="474"/>
                    <a:pt x="334" y="474"/>
                    <a:pt x="359" y="474"/>
                  </a:cubicBezTo>
                  <a:cubicBezTo>
                    <a:pt x="384" y="474"/>
                    <a:pt x="413" y="474"/>
                    <a:pt x="440" y="476"/>
                  </a:cubicBezTo>
                  <a:cubicBezTo>
                    <a:pt x="440" y="469"/>
                    <a:pt x="440" y="462"/>
                    <a:pt x="440" y="454"/>
                  </a:cubicBezTo>
                  <a:cubicBezTo>
                    <a:pt x="436" y="454"/>
                    <a:pt x="433" y="454"/>
                    <a:pt x="429" y="454"/>
                  </a:cubicBezTo>
                  <a:cubicBezTo>
                    <a:pt x="395" y="454"/>
                    <a:pt x="382" y="450"/>
                    <a:pt x="368" y="428"/>
                  </a:cubicBezTo>
                  <a:cubicBezTo>
                    <a:pt x="324" y="355"/>
                    <a:pt x="280" y="281"/>
                    <a:pt x="236" y="20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8" name=""/>
            <p:cNvSpPr/>
            <p:nvPr/>
          </p:nvSpPr>
          <p:spPr>
            <a:xfrm>
              <a:off x="7412040" y="3963600"/>
              <a:ext cx="59400" cy="13320"/>
            </a:xfrm>
            <a:custGeom>
              <a:avLst/>
              <a:gdLst/>
              <a:ahLst/>
              <a:rect l="l" t="t" r="r" b="b"/>
              <a:pathLst>
                <a:path w="168" h="40">
                  <a:moveTo>
                    <a:pt x="168" y="40"/>
                  </a:moveTo>
                  <a:cubicBezTo>
                    <a:pt x="168" y="26"/>
                    <a:pt x="168" y="13"/>
                    <a:pt x="168" y="0"/>
                  </a:cubicBezTo>
                  <a:cubicBezTo>
                    <a:pt x="112" y="0"/>
                    <a:pt x="56" y="0"/>
                    <a:pt x="0" y="0"/>
                  </a:cubicBezTo>
                  <a:cubicBezTo>
                    <a:pt x="0" y="13"/>
                    <a:pt x="0" y="26"/>
                    <a:pt x="0" y="40"/>
                  </a:cubicBezTo>
                  <a:cubicBezTo>
                    <a:pt x="56" y="40"/>
                    <a:pt x="112" y="40"/>
                    <a:pt x="168" y="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59" name=""/>
            <p:cNvSpPr/>
            <p:nvPr/>
          </p:nvSpPr>
          <p:spPr>
            <a:xfrm>
              <a:off x="7497720" y="3848040"/>
              <a:ext cx="136800" cy="181800"/>
            </a:xfrm>
            <a:custGeom>
              <a:avLst/>
              <a:gdLst/>
              <a:ahLst/>
              <a:rect l="l" t="t" r="r" b="b"/>
              <a:pathLst>
                <a:path w="383" h="508">
                  <a:moveTo>
                    <a:pt x="0" y="253"/>
                  </a:moveTo>
                  <a:cubicBezTo>
                    <a:pt x="0" y="399"/>
                    <a:pt x="102" y="508"/>
                    <a:pt x="220" y="508"/>
                  </a:cubicBezTo>
                  <a:cubicBezTo>
                    <a:pt x="322" y="508"/>
                    <a:pt x="383" y="410"/>
                    <a:pt x="383" y="329"/>
                  </a:cubicBezTo>
                  <a:cubicBezTo>
                    <a:pt x="383" y="323"/>
                    <a:pt x="383" y="317"/>
                    <a:pt x="376" y="317"/>
                  </a:cubicBezTo>
                  <a:cubicBezTo>
                    <a:pt x="369" y="317"/>
                    <a:pt x="369" y="321"/>
                    <a:pt x="369" y="329"/>
                  </a:cubicBezTo>
                  <a:cubicBezTo>
                    <a:pt x="363" y="428"/>
                    <a:pt x="295" y="486"/>
                    <a:pt x="227" y="486"/>
                  </a:cubicBezTo>
                  <a:cubicBezTo>
                    <a:pt x="188" y="486"/>
                    <a:pt x="66" y="462"/>
                    <a:pt x="66" y="255"/>
                  </a:cubicBezTo>
                  <a:cubicBezTo>
                    <a:pt x="66" y="46"/>
                    <a:pt x="188" y="22"/>
                    <a:pt x="227" y="22"/>
                  </a:cubicBezTo>
                  <a:cubicBezTo>
                    <a:pt x="295" y="22"/>
                    <a:pt x="351" y="86"/>
                    <a:pt x="363" y="187"/>
                  </a:cubicBezTo>
                  <a:cubicBezTo>
                    <a:pt x="365" y="197"/>
                    <a:pt x="365" y="199"/>
                    <a:pt x="374" y="199"/>
                  </a:cubicBezTo>
                  <a:cubicBezTo>
                    <a:pt x="383" y="199"/>
                    <a:pt x="383" y="197"/>
                    <a:pt x="383" y="181"/>
                  </a:cubicBezTo>
                  <a:cubicBezTo>
                    <a:pt x="383" y="127"/>
                    <a:pt x="383" y="72"/>
                    <a:pt x="383" y="18"/>
                  </a:cubicBezTo>
                  <a:cubicBezTo>
                    <a:pt x="383" y="6"/>
                    <a:pt x="383" y="0"/>
                    <a:pt x="378" y="0"/>
                  </a:cubicBezTo>
                  <a:cubicBezTo>
                    <a:pt x="374" y="0"/>
                    <a:pt x="372" y="0"/>
                    <a:pt x="367" y="8"/>
                  </a:cubicBezTo>
                  <a:cubicBezTo>
                    <a:pt x="356" y="25"/>
                    <a:pt x="346" y="42"/>
                    <a:pt x="335" y="60"/>
                  </a:cubicBezTo>
                  <a:cubicBezTo>
                    <a:pt x="312" y="36"/>
                    <a:pt x="279" y="0"/>
                    <a:pt x="220" y="0"/>
                  </a:cubicBezTo>
                  <a:cubicBezTo>
                    <a:pt x="102" y="0"/>
                    <a:pt x="0" y="112"/>
                    <a:pt x="0" y="25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0" name=""/>
            <p:cNvSpPr/>
            <p:nvPr/>
          </p:nvSpPr>
          <p:spPr>
            <a:xfrm>
              <a:off x="7661520" y="3848040"/>
              <a:ext cx="149400" cy="181800"/>
            </a:xfrm>
            <a:custGeom>
              <a:avLst/>
              <a:gdLst/>
              <a:ahLst/>
              <a:rect l="l" t="t" r="r" b="b"/>
              <a:pathLst>
                <a:path w="418" h="508">
                  <a:moveTo>
                    <a:pt x="418" y="255"/>
                  </a:moveTo>
                  <a:cubicBezTo>
                    <a:pt x="418" y="114"/>
                    <a:pt x="324" y="0"/>
                    <a:pt x="209" y="0"/>
                  </a:cubicBezTo>
                  <a:cubicBezTo>
                    <a:pt x="96" y="0"/>
                    <a:pt x="0" y="112"/>
                    <a:pt x="0" y="255"/>
                  </a:cubicBezTo>
                  <a:cubicBezTo>
                    <a:pt x="0" y="399"/>
                    <a:pt x="96" y="508"/>
                    <a:pt x="209" y="508"/>
                  </a:cubicBezTo>
                  <a:cubicBezTo>
                    <a:pt x="324" y="508"/>
                    <a:pt x="418" y="397"/>
                    <a:pt x="418" y="255"/>
                  </a:cubicBezTo>
                  <a:moveTo>
                    <a:pt x="209" y="488"/>
                  </a:moveTo>
                  <a:cubicBezTo>
                    <a:pt x="148" y="488"/>
                    <a:pt x="64" y="428"/>
                    <a:pt x="64" y="245"/>
                  </a:cubicBezTo>
                  <a:cubicBezTo>
                    <a:pt x="64" y="66"/>
                    <a:pt x="157" y="18"/>
                    <a:pt x="209" y="18"/>
                  </a:cubicBezTo>
                  <a:cubicBezTo>
                    <a:pt x="263" y="18"/>
                    <a:pt x="354" y="68"/>
                    <a:pt x="354" y="245"/>
                  </a:cubicBezTo>
                  <a:cubicBezTo>
                    <a:pt x="354" y="430"/>
                    <a:pt x="266" y="488"/>
                    <a:pt x="209" y="4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1" name=""/>
            <p:cNvSpPr/>
            <p:nvPr/>
          </p:nvSpPr>
          <p:spPr>
            <a:xfrm>
              <a:off x="7823160" y="3853800"/>
              <a:ext cx="159840" cy="176040"/>
            </a:xfrm>
            <a:custGeom>
              <a:avLst/>
              <a:gdLst/>
              <a:ahLst/>
              <a:rect l="l" t="t" r="r" b="b"/>
              <a:pathLst>
                <a:path w="447" h="492">
                  <a:moveTo>
                    <a:pt x="377" y="68"/>
                  </a:moveTo>
                  <a:cubicBezTo>
                    <a:pt x="386" y="42"/>
                    <a:pt x="404" y="22"/>
                    <a:pt x="447" y="22"/>
                  </a:cubicBezTo>
                  <a:cubicBezTo>
                    <a:pt x="447" y="14"/>
                    <a:pt x="447" y="7"/>
                    <a:pt x="447" y="0"/>
                  </a:cubicBezTo>
                  <a:cubicBezTo>
                    <a:pt x="427" y="2"/>
                    <a:pt x="402" y="2"/>
                    <a:pt x="385" y="2"/>
                  </a:cubicBezTo>
                  <a:cubicBezTo>
                    <a:pt x="367" y="2"/>
                    <a:pt x="331" y="0"/>
                    <a:pt x="313" y="0"/>
                  </a:cubicBezTo>
                  <a:cubicBezTo>
                    <a:pt x="313" y="7"/>
                    <a:pt x="313" y="14"/>
                    <a:pt x="313" y="22"/>
                  </a:cubicBezTo>
                  <a:cubicBezTo>
                    <a:pt x="347" y="22"/>
                    <a:pt x="359" y="40"/>
                    <a:pt x="359" y="56"/>
                  </a:cubicBezTo>
                  <a:cubicBezTo>
                    <a:pt x="359" y="62"/>
                    <a:pt x="358" y="66"/>
                    <a:pt x="356" y="70"/>
                  </a:cubicBezTo>
                  <a:cubicBezTo>
                    <a:pt x="318" y="182"/>
                    <a:pt x="280" y="294"/>
                    <a:pt x="241" y="406"/>
                  </a:cubicBezTo>
                  <a:cubicBezTo>
                    <a:pt x="201" y="289"/>
                    <a:pt x="161" y="171"/>
                    <a:pt x="122" y="54"/>
                  </a:cubicBezTo>
                  <a:cubicBezTo>
                    <a:pt x="118" y="44"/>
                    <a:pt x="118" y="44"/>
                    <a:pt x="118" y="42"/>
                  </a:cubicBezTo>
                  <a:cubicBezTo>
                    <a:pt x="118" y="22"/>
                    <a:pt x="154" y="22"/>
                    <a:pt x="170" y="22"/>
                  </a:cubicBezTo>
                  <a:cubicBezTo>
                    <a:pt x="170" y="14"/>
                    <a:pt x="170" y="7"/>
                    <a:pt x="170" y="0"/>
                  </a:cubicBezTo>
                  <a:cubicBezTo>
                    <a:pt x="147" y="2"/>
                    <a:pt x="104" y="2"/>
                    <a:pt x="79" y="2"/>
                  </a:cubicBezTo>
                  <a:cubicBezTo>
                    <a:pt x="48" y="2"/>
                    <a:pt x="21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41" y="22"/>
                    <a:pt x="52" y="22"/>
                    <a:pt x="61" y="48"/>
                  </a:cubicBezTo>
                  <a:cubicBezTo>
                    <a:pt x="110" y="191"/>
                    <a:pt x="158" y="333"/>
                    <a:pt x="207" y="476"/>
                  </a:cubicBezTo>
                  <a:cubicBezTo>
                    <a:pt x="211" y="488"/>
                    <a:pt x="215" y="492"/>
                    <a:pt x="222" y="492"/>
                  </a:cubicBezTo>
                  <a:cubicBezTo>
                    <a:pt x="232" y="492"/>
                    <a:pt x="234" y="488"/>
                    <a:pt x="238" y="478"/>
                  </a:cubicBezTo>
                  <a:cubicBezTo>
                    <a:pt x="284" y="341"/>
                    <a:pt x="331" y="204"/>
                    <a:pt x="377" y="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2" name=""/>
            <p:cNvSpPr/>
            <p:nvPr/>
          </p:nvSpPr>
          <p:spPr>
            <a:xfrm>
              <a:off x="7995600" y="3854520"/>
              <a:ext cx="139320" cy="169560"/>
            </a:xfrm>
            <a:custGeom>
              <a:avLst/>
              <a:gdLst/>
              <a:ahLst/>
              <a:rect l="l" t="t" r="r" b="b"/>
              <a:pathLst>
                <a:path w="390" h="474">
                  <a:moveTo>
                    <a:pt x="65" y="420"/>
                  </a:moveTo>
                  <a:cubicBezTo>
                    <a:pt x="65" y="444"/>
                    <a:pt x="65" y="452"/>
                    <a:pt x="16" y="452"/>
                  </a:cubicBezTo>
                  <a:cubicBezTo>
                    <a:pt x="11" y="452"/>
                    <a:pt x="6" y="452"/>
                    <a:pt x="0" y="452"/>
                  </a:cubicBezTo>
                  <a:cubicBezTo>
                    <a:pt x="0" y="460"/>
                    <a:pt x="0" y="467"/>
                    <a:pt x="0" y="474"/>
                  </a:cubicBezTo>
                  <a:cubicBezTo>
                    <a:pt x="121" y="474"/>
                    <a:pt x="243" y="474"/>
                    <a:pt x="364" y="474"/>
                  </a:cubicBezTo>
                  <a:cubicBezTo>
                    <a:pt x="373" y="414"/>
                    <a:pt x="382" y="355"/>
                    <a:pt x="390" y="295"/>
                  </a:cubicBezTo>
                  <a:cubicBezTo>
                    <a:pt x="385" y="295"/>
                    <a:pt x="380" y="295"/>
                    <a:pt x="374" y="295"/>
                  </a:cubicBezTo>
                  <a:cubicBezTo>
                    <a:pt x="358" y="400"/>
                    <a:pt x="344" y="452"/>
                    <a:pt x="237" y="452"/>
                  </a:cubicBezTo>
                  <a:cubicBezTo>
                    <a:pt x="209" y="452"/>
                    <a:pt x="181" y="452"/>
                    <a:pt x="152" y="452"/>
                  </a:cubicBezTo>
                  <a:cubicBezTo>
                    <a:pt x="122" y="452"/>
                    <a:pt x="122" y="448"/>
                    <a:pt x="122" y="424"/>
                  </a:cubicBezTo>
                  <a:cubicBezTo>
                    <a:pt x="122" y="363"/>
                    <a:pt x="122" y="301"/>
                    <a:pt x="122" y="239"/>
                  </a:cubicBezTo>
                  <a:cubicBezTo>
                    <a:pt x="141" y="239"/>
                    <a:pt x="159" y="239"/>
                    <a:pt x="178" y="239"/>
                  </a:cubicBezTo>
                  <a:cubicBezTo>
                    <a:pt x="238" y="239"/>
                    <a:pt x="246" y="261"/>
                    <a:pt x="246" y="321"/>
                  </a:cubicBezTo>
                  <a:cubicBezTo>
                    <a:pt x="251" y="321"/>
                    <a:pt x="256" y="321"/>
                    <a:pt x="262" y="321"/>
                  </a:cubicBezTo>
                  <a:cubicBezTo>
                    <a:pt x="262" y="259"/>
                    <a:pt x="262" y="197"/>
                    <a:pt x="262" y="135"/>
                  </a:cubicBezTo>
                  <a:cubicBezTo>
                    <a:pt x="256" y="135"/>
                    <a:pt x="251" y="135"/>
                    <a:pt x="246" y="135"/>
                  </a:cubicBezTo>
                  <a:cubicBezTo>
                    <a:pt x="246" y="195"/>
                    <a:pt x="238" y="217"/>
                    <a:pt x="178" y="217"/>
                  </a:cubicBezTo>
                  <a:cubicBezTo>
                    <a:pt x="159" y="217"/>
                    <a:pt x="141" y="217"/>
                    <a:pt x="122" y="217"/>
                  </a:cubicBezTo>
                  <a:cubicBezTo>
                    <a:pt x="122" y="161"/>
                    <a:pt x="122" y="105"/>
                    <a:pt x="122" y="50"/>
                  </a:cubicBezTo>
                  <a:cubicBezTo>
                    <a:pt x="122" y="26"/>
                    <a:pt x="122" y="22"/>
                    <a:pt x="152" y="22"/>
                  </a:cubicBezTo>
                  <a:cubicBezTo>
                    <a:pt x="179" y="22"/>
                    <a:pt x="206" y="22"/>
                    <a:pt x="233" y="22"/>
                  </a:cubicBezTo>
                  <a:cubicBezTo>
                    <a:pt x="330" y="22"/>
                    <a:pt x="346" y="60"/>
                    <a:pt x="356" y="157"/>
                  </a:cubicBezTo>
                  <a:cubicBezTo>
                    <a:pt x="362" y="157"/>
                    <a:pt x="367" y="157"/>
                    <a:pt x="373" y="157"/>
                  </a:cubicBezTo>
                  <a:cubicBezTo>
                    <a:pt x="367" y="105"/>
                    <a:pt x="361" y="52"/>
                    <a:pt x="355" y="0"/>
                  </a:cubicBezTo>
                  <a:cubicBezTo>
                    <a:pt x="237" y="0"/>
                    <a:pt x="118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6" y="22"/>
                    <a:pt x="11" y="22"/>
                    <a:pt x="16" y="22"/>
                  </a:cubicBezTo>
                  <a:cubicBezTo>
                    <a:pt x="65" y="22"/>
                    <a:pt x="65" y="30"/>
                    <a:pt x="65" y="54"/>
                  </a:cubicBezTo>
                  <a:cubicBezTo>
                    <a:pt x="65" y="176"/>
                    <a:pt x="65" y="298"/>
                    <a:pt x="65" y="4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3" name=""/>
            <p:cNvSpPr/>
            <p:nvPr/>
          </p:nvSpPr>
          <p:spPr>
            <a:xfrm>
              <a:off x="8150400" y="3853800"/>
              <a:ext cx="156600" cy="176040"/>
            </a:xfrm>
            <a:custGeom>
              <a:avLst/>
              <a:gdLst/>
              <a:ahLst/>
              <a:rect l="l" t="t" r="r" b="b"/>
              <a:pathLst>
                <a:path w="438" h="492">
                  <a:moveTo>
                    <a:pt x="118" y="229"/>
                  </a:moveTo>
                  <a:cubicBezTo>
                    <a:pt x="118" y="169"/>
                    <a:pt x="118" y="109"/>
                    <a:pt x="118" y="50"/>
                  </a:cubicBezTo>
                  <a:cubicBezTo>
                    <a:pt x="118" y="34"/>
                    <a:pt x="118" y="24"/>
                    <a:pt x="132" y="22"/>
                  </a:cubicBezTo>
                  <a:cubicBezTo>
                    <a:pt x="139" y="22"/>
                    <a:pt x="157" y="22"/>
                    <a:pt x="170" y="22"/>
                  </a:cubicBezTo>
                  <a:cubicBezTo>
                    <a:pt x="225" y="22"/>
                    <a:pt x="297" y="24"/>
                    <a:pt x="297" y="125"/>
                  </a:cubicBezTo>
                  <a:cubicBezTo>
                    <a:pt x="297" y="173"/>
                    <a:pt x="281" y="229"/>
                    <a:pt x="188" y="229"/>
                  </a:cubicBezTo>
                  <a:cubicBezTo>
                    <a:pt x="164" y="229"/>
                    <a:pt x="141" y="229"/>
                    <a:pt x="118" y="229"/>
                  </a:cubicBezTo>
                  <a:moveTo>
                    <a:pt x="250" y="239"/>
                  </a:moveTo>
                  <a:cubicBezTo>
                    <a:pt x="313" y="221"/>
                    <a:pt x="361" y="179"/>
                    <a:pt x="361" y="125"/>
                  </a:cubicBezTo>
                  <a:cubicBezTo>
                    <a:pt x="361" y="58"/>
                    <a:pt x="290" y="0"/>
                    <a:pt x="197" y="0"/>
                  </a:cubicBezTo>
                  <a:cubicBezTo>
                    <a:pt x="131" y="0"/>
                    <a:pt x="65" y="0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5" y="22"/>
                    <a:pt x="9" y="22"/>
                    <a:pt x="14" y="22"/>
                  </a:cubicBezTo>
                  <a:cubicBezTo>
                    <a:pt x="62" y="22"/>
                    <a:pt x="64" y="30"/>
                    <a:pt x="64" y="54"/>
                  </a:cubicBezTo>
                  <a:cubicBezTo>
                    <a:pt x="64" y="177"/>
                    <a:pt x="64" y="299"/>
                    <a:pt x="64" y="422"/>
                  </a:cubicBezTo>
                  <a:cubicBezTo>
                    <a:pt x="64" y="446"/>
                    <a:pt x="62" y="454"/>
                    <a:pt x="14" y="454"/>
                  </a:cubicBezTo>
                  <a:cubicBezTo>
                    <a:pt x="9" y="454"/>
                    <a:pt x="5" y="454"/>
                    <a:pt x="0" y="454"/>
                  </a:cubicBezTo>
                  <a:cubicBezTo>
                    <a:pt x="0" y="462"/>
                    <a:pt x="0" y="469"/>
                    <a:pt x="0" y="476"/>
                  </a:cubicBezTo>
                  <a:cubicBezTo>
                    <a:pt x="23" y="474"/>
                    <a:pt x="67" y="474"/>
                    <a:pt x="91" y="474"/>
                  </a:cubicBezTo>
                  <a:cubicBezTo>
                    <a:pt x="115" y="474"/>
                    <a:pt x="161" y="474"/>
                    <a:pt x="184" y="476"/>
                  </a:cubicBezTo>
                  <a:cubicBezTo>
                    <a:pt x="184" y="469"/>
                    <a:pt x="184" y="462"/>
                    <a:pt x="184" y="454"/>
                  </a:cubicBezTo>
                  <a:cubicBezTo>
                    <a:pt x="179" y="454"/>
                    <a:pt x="173" y="454"/>
                    <a:pt x="168" y="454"/>
                  </a:cubicBezTo>
                  <a:cubicBezTo>
                    <a:pt x="120" y="454"/>
                    <a:pt x="118" y="446"/>
                    <a:pt x="118" y="422"/>
                  </a:cubicBezTo>
                  <a:cubicBezTo>
                    <a:pt x="118" y="363"/>
                    <a:pt x="118" y="304"/>
                    <a:pt x="118" y="245"/>
                  </a:cubicBezTo>
                  <a:cubicBezTo>
                    <a:pt x="142" y="245"/>
                    <a:pt x="167" y="245"/>
                    <a:pt x="191" y="245"/>
                  </a:cubicBezTo>
                  <a:cubicBezTo>
                    <a:pt x="200" y="245"/>
                    <a:pt x="227" y="245"/>
                    <a:pt x="249" y="269"/>
                  </a:cubicBezTo>
                  <a:cubicBezTo>
                    <a:pt x="274" y="295"/>
                    <a:pt x="274" y="315"/>
                    <a:pt x="274" y="363"/>
                  </a:cubicBezTo>
                  <a:cubicBezTo>
                    <a:pt x="274" y="408"/>
                    <a:pt x="274" y="436"/>
                    <a:pt x="299" y="462"/>
                  </a:cubicBezTo>
                  <a:cubicBezTo>
                    <a:pt x="325" y="486"/>
                    <a:pt x="359" y="492"/>
                    <a:pt x="377" y="492"/>
                  </a:cubicBezTo>
                  <a:cubicBezTo>
                    <a:pt x="427" y="492"/>
                    <a:pt x="438" y="434"/>
                    <a:pt x="438" y="414"/>
                  </a:cubicBezTo>
                  <a:cubicBezTo>
                    <a:pt x="438" y="410"/>
                    <a:pt x="438" y="402"/>
                    <a:pt x="429" y="402"/>
                  </a:cubicBezTo>
                  <a:cubicBezTo>
                    <a:pt x="422" y="402"/>
                    <a:pt x="422" y="408"/>
                    <a:pt x="422" y="414"/>
                  </a:cubicBezTo>
                  <a:cubicBezTo>
                    <a:pt x="419" y="464"/>
                    <a:pt x="397" y="476"/>
                    <a:pt x="381" y="476"/>
                  </a:cubicBezTo>
                  <a:cubicBezTo>
                    <a:pt x="351" y="476"/>
                    <a:pt x="345" y="440"/>
                    <a:pt x="336" y="375"/>
                  </a:cubicBezTo>
                  <a:cubicBezTo>
                    <a:pt x="333" y="356"/>
                    <a:pt x="330" y="337"/>
                    <a:pt x="327" y="319"/>
                  </a:cubicBezTo>
                  <a:cubicBezTo>
                    <a:pt x="317" y="275"/>
                    <a:pt x="286" y="253"/>
                    <a:pt x="250" y="2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4" name=""/>
            <p:cNvSpPr/>
            <p:nvPr/>
          </p:nvSpPr>
          <p:spPr>
            <a:xfrm>
              <a:off x="8403480" y="3889800"/>
              <a:ext cx="111600" cy="144360"/>
            </a:xfrm>
            <a:custGeom>
              <a:avLst/>
              <a:gdLst/>
              <a:ahLst/>
              <a:rect l="l" t="t" r="r" b="b"/>
              <a:pathLst>
                <a:path w="313" h="404">
                  <a:moveTo>
                    <a:pt x="292" y="215"/>
                  </a:moveTo>
                  <a:cubicBezTo>
                    <a:pt x="302" y="215"/>
                    <a:pt x="313" y="215"/>
                    <a:pt x="313" y="201"/>
                  </a:cubicBezTo>
                  <a:cubicBezTo>
                    <a:pt x="313" y="187"/>
                    <a:pt x="302" y="187"/>
                    <a:pt x="292" y="187"/>
                  </a:cubicBezTo>
                  <a:cubicBezTo>
                    <a:pt x="203" y="187"/>
                    <a:pt x="114" y="187"/>
                    <a:pt x="25" y="187"/>
                  </a:cubicBezTo>
                  <a:cubicBezTo>
                    <a:pt x="32" y="93"/>
                    <a:pt x="106" y="27"/>
                    <a:pt x="193" y="27"/>
                  </a:cubicBezTo>
                  <a:cubicBezTo>
                    <a:pt x="226" y="27"/>
                    <a:pt x="259" y="27"/>
                    <a:pt x="292" y="27"/>
                  </a:cubicBezTo>
                  <a:cubicBezTo>
                    <a:pt x="302" y="27"/>
                    <a:pt x="313" y="27"/>
                    <a:pt x="313" y="13"/>
                  </a:cubicBezTo>
                  <a:cubicBezTo>
                    <a:pt x="313" y="0"/>
                    <a:pt x="302" y="0"/>
                    <a:pt x="292" y="0"/>
                  </a:cubicBezTo>
                  <a:cubicBezTo>
                    <a:pt x="258" y="0"/>
                    <a:pt x="225" y="0"/>
                    <a:pt x="192" y="0"/>
                  </a:cubicBezTo>
                  <a:cubicBezTo>
                    <a:pt x="84" y="0"/>
                    <a:pt x="0" y="89"/>
                    <a:pt x="0" y="201"/>
                  </a:cubicBezTo>
                  <a:cubicBezTo>
                    <a:pt x="0" y="312"/>
                    <a:pt x="84" y="404"/>
                    <a:pt x="192" y="404"/>
                  </a:cubicBezTo>
                  <a:cubicBezTo>
                    <a:pt x="225" y="404"/>
                    <a:pt x="258" y="404"/>
                    <a:pt x="292" y="404"/>
                  </a:cubicBezTo>
                  <a:cubicBezTo>
                    <a:pt x="302" y="404"/>
                    <a:pt x="313" y="404"/>
                    <a:pt x="313" y="390"/>
                  </a:cubicBezTo>
                  <a:cubicBezTo>
                    <a:pt x="313" y="376"/>
                    <a:pt x="302" y="376"/>
                    <a:pt x="292" y="376"/>
                  </a:cubicBezTo>
                  <a:cubicBezTo>
                    <a:pt x="259" y="376"/>
                    <a:pt x="226" y="376"/>
                    <a:pt x="193" y="376"/>
                  </a:cubicBezTo>
                  <a:cubicBezTo>
                    <a:pt x="106" y="376"/>
                    <a:pt x="32" y="308"/>
                    <a:pt x="25" y="215"/>
                  </a:cubicBezTo>
                  <a:cubicBezTo>
                    <a:pt x="114" y="215"/>
                    <a:pt x="203" y="215"/>
                    <a:pt x="292" y="21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5" name=""/>
            <p:cNvSpPr/>
            <p:nvPr/>
          </p:nvSpPr>
          <p:spPr>
            <a:xfrm>
              <a:off x="8606880" y="3853800"/>
              <a:ext cx="189720" cy="170280"/>
            </a:xfrm>
            <a:custGeom>
              <a:avLst/>
              <a:gdLst/>
              <a:ahLst/>
              <a:rect l="l" t="t" r="r" b="b"/>
              <a:pathLst>
                <a:path w="530" h="476">
                  <a:moveTo>
                    <a:pt x="451" y="74"/>
                  </a:moveTo>
                  <a:cubicBezTo>
                    <a:pt x="457" y="46"/>
                    <a:pt x="469" y="24"/>
                    <a:pt x="519" y="22"/>
                  </a:cubicBezTo>
                  <a:cubicBezTo>
                    <a:pt x="523" y="22"/>
                    <a:pt x="530" y="20"/>
                    <a:pt x="530" y="8"/>
                  </a:cubicBezTo>
                  <a:cubicBezTo>
                    <a:pt x="530" y="6"/>
                    <a:pt x="530" y="0"/>
                    <a:pt x="521" y="0"/>
                  </a:cubicBezTo>
                  <a:cubicBezTo>
                    <a:pt x="502" y="0"/>
                    <a:pt x="478" y="2"/>
                    <a:pt x="459" y="2"/>
                  </a:cubicBezTo>
                  <a:cubicBezTo>
                    <a:pt x="437" y="2"/>
                    <a:pt x="414" y="0"/>
                    <a:pt x="394" y="0"/>
                  </a:cubicBezTo>
                  <a:cubicBezTo>
                    <a:pt x="391" y="0"/>
                    <a:pt x="383" y="0"/>
                    <a:pt x="383" y="14"/>
                  </a:cubicBezTo>
                  <a:cubicBezTo>
                    <a:pt x="383" y="22"/>
                    <a:pt x="389" y="22"/>
                    <a:pt x="394" y="22"/>
                  </a:cubicBezTo>
                  <a:cubicBezTo>
                    <a:pt x="430" y="22"/>
                    <a:pt x="437" y="36"/>
                    <a:pt x="437" y="52"/>
                  </a:cubicBezTo>
                  <a:cubicBezTo>
                    <a:pt x="437" y="54"/>
                    <a:pt x="435" y="64"/>
                    <a:pt x="435" y="66"/>
                  </a:cubicBezTo>
                  <a:cubicBezTo>
                    <a:pt x="411" y="169"/>
                    <a:pt x="388" y="273"/>
                    <a:pt x="364" y="377"/>
                  </a:cubicBezTo>
                  <a:cubicBezTo>
                    <a:pt x="318" y="256"/>
                    <a:pt x="272" y="135"/>
                    <a:pt x="226" y="14"/>
                  </a:cubicBezTo>
                  <a:cubicBezTo>
                    <a:pt x="221" y="0"/>
                    <a:pt x="221" y="0"/>
                    <a:pt x="204" y="0"/>
                  </a:cubicBezTo>
                  <a:cubicBezTo>
                    <a:pt x="176" y="0"/>
                    <a:pt x="148" y="0"/>
                    <a:pt x="120" y="0"/>
                  </a:cubicBezTo>
                  <a:cubicBezTo>
                    <a:pt x="108" y="0"/>
                    <a:pt x="102" y="0"/>
                    <a:pt x="102" y="14"/>
                  </a:cubicBezTo>
                  <a:cubicBezTo>
                    <a:pt x="102" y="22"/>
                    <a:pt x="108" y="22"/>
                    <a:pt x="120" y="22"/>
                  </a:cubicBezTo>
                  <a:cubicBezTo>
                    <a:pt x="124" y="22"/>
                    <a:pt x="163" y="22"/>
                    <a:pt x="163" y="28"/>
                  </a:cubicBezTo>
                  <a:cubicBezTo>
                    <a:pt x="135" y="153"/>
                    <a:pt x="107" y="278"/>
                    <a:pt x="79" y="402"/>
                  </a:cubicBezTo>
                  <a:cubicBezTo>
                    <a:pt x="72" y="430"/>
                    <a:pt x="61" y="452"/>
                    <a:pt x="11" y="454"/>
                  </a:cubicBezTo>
                  <a:cubicBezTo>
                    <a:pt x="8" y="454"/>
                    <a:pt x="0" y="454"/>
                    <a:pt x="0" y="468"/>
                  </a:cubicBezTo>
                  <a:cubicBezTo>
                    <a:pt x="0" y="472"/>
                    <a:pt x="4" y="476"/>
                    <a:pt x="9" y="476"/>
                  </a:cubicBezTo>
                  <a:cubicBezTo>
                    <a:pt x="29" y="476"/>
                    <a:pt x="51" y="474"/>
                    <a:pt x="72" y="474"/>
                  </a:cubicBezTo>
                  <a:cubicBezTo>
                    <a:pt x="94" y="474"/>
                    <a:pt x="115" y="476"/>
                    <a:pt x="136" y="476"/>
                  </a:cubicBezTo>
                  <a:cubicBezTo>
                    <a:pt x="140" y="476"/>
                    <a:pt x="147" y="476"/>
                    <a:pt x="147" y="462"/>
                  </a:cubicBezTo>
                  <a:cubicBezTo>
                    <a:pt x="147" y="454"/>
                    <a:pt x="142" y="454"/>
                    <a:pt x="135" y="454"/>
                  </a:cubicBezTo>
                  <a:cubicBezTo>
                    <a:pt x="99" y="452"/>
                    <a:pt x="94" y="438"/>
                    <a:pt x="94" y="424"/>
                  </a:cubicBezTo>
                  <a:cubicBezTo>
                    <a:pt x="94" y="418"/>
                    <a:pt x="94" y="414"/>
                    <a:pt x="95" y="408"/>
                  </a:cubicBezTo>
                  <a:cubicBezTo>
                    <a:pt x="123" y="286"/>
                    <a:pt x="151" y="163"/>
                    <a:pt x="179" y="40"/>
                  </a:cubicBezTo>
                  <a:cubicBezTo>
                    <a:pt x="181" y="44"/>
                    <a:pt x="181" y="46"/>
                    <a:pt x="185" y="52"/>
                  </a:cubicBezTo>
                  <a:cubicBezTo>
                    <a:pt x="237" y="189"/>
                    <a:pt x="289" y="325"/>
                    <a:pt x="340" y="462"/>
                  </a:cubicBezTo>
                  <a:cubicBezTo>
                    <a:pt x="346" y="474"/>
                    <a:pt x="348" y="476"/>
                    <a:pt x="353" y="476"/>
                  </a:cubicBezTo>
                  <a:cubicBezTo>
                    <a:pt x="360" y="476"/>
                    <a:pt x="360" y="474"/>
                    <a:pt x="364" y="460"/>
                  </a:cubicBezTo>
                  <a:cubicBezTo>
                    <a:pt x="393" y="331"/>
                    <a:pt x="422" y="202"/>
                    <a:pt x="451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66" name=""/>
            <p:cNvSpPr/>
            <p:nvPr/>
          </p:nvSpPr>
          <p:spPr>
            <a:xfrm>
              <a:off x="8813880" y="3853800"/>
              <a:ext cx="160560" cy="170280"/>
            </a:xfrm>
            <a:custGeom>
              <a:avLst/>
              <a:gdLst/>
              <a:ahLst/>
              <a:rect l="l" t="t" r="r" b="b"/>
              <a:pathLst>
                <a:path w="449" h="476">
                  <a:moveTo>
                    <a:pt x="164" y="255"/>
                  </a:moveTo>
                  <a:cubicBezTo>
                    <a:pt x="200" y="255"/>
                    <a:pt x="236" y="255"/>
                    <a:pt x="272" y="255"/>
                  </a:cubicBezTo>
                  <a:cubicBezTo>
                    <a:pt x="361" y="255"/>
                    <a:pt x="449" y="183"/>
                    <a:pt x="449" y="105"/>
                  </a:cubicBezTo>
                  <a:cubicBezTo>
                    <a:pt x="449" y="52"/>
                    <a:pt x="408" y="0"/>
                    <a:pt x="326" y="0"/>
                  </a:cubicBezTo>
                  <a:cubicBezTo>
                    <a:pt x="258" y="0"/>
                    <a:pt x="190" y="0"/>
                    <a:pt x="122" y="0"/>
                  </a:cubicBezTo>
                  <a:cubicBezTo>
                    <a:pt x="109" y="0"/>
                    <a:pt x="102" y="0"/>
                    <a:pt x="102" y="14"/>
                  </a:cubicBezTo>
                  <a:cubicBezTo>
                    <a:pt x="102" y="22"/>
                    <a:pt x="107" y="22"/>
                    <a:pt x="120" y="22"/>
                  </a:cubicBezTo>
                  <a:cubicBezTo>
                    <a:pt x="129" y="22"/>
                    <a:pt x="139" y="22"/>
                    <a:pt x="147" y="22"/>
                  </a:cubicBezTo>
                  <a:cubicBezTo>
                    <a:pt x="157" y="24"/>
                    <a:pt x="161" y="26"/>
                    <a:pt x="161" y="34"/>
                  </a:cubicBezTo>
                  <a:cubicBezTo>
                    <a:pt x="161" y="36"/>
                    <a:pt x="161" y="38"/>
                    <a:pt x="159" y="48"/>
                  </a:cubicBezTo>
                  <a:cubicBezTo>
                    <a:pt x="131" y="173"/>
                    <a:pt x="103" y="297"/>
                    <a:pt x="75" y="422"/>
                  </a:cubicBezTo>
                  <a:cubicBezTo>
                    <a:pt x="68" y="448"/>
                    <a:pt x="68" y="454"/>
                    <a:pt x="18" y="454"/>
                  </a:cubicBezTo>
                  <a:cubicBezTo>
                    <a:pt x="7" y="454"/>
                    <a:pt x="0" y="454"/>
                    <a:pt x="0" y="468"/>
                  </a:cubicBezTo>
                  <a:cubicBezTo>
                    <a:pt x="0" y="476"/>
                    <a:pt x="7" y="476"/>
                    <a:pt x="9" y="476"/>
                  </a:cubicBezTo>
                  <a:cubicBezTo>
                    <a:pt x="27" y="476"/>
                    <a:pt x="71" y="474"/>
                    <a:pt x="89" y="474"/>
                  </a:cubicBezTo>
                  <a:cubicBezTo>
                    <a:pt x="102" y="474"/>
                    <a:pt x="116" y="474"/>
                    <a:pt x="129" y="474"/>
                  </a:cubicBezTo>
                  <a:cubicBezTo>
                    <a:pt x="143" y="474"/>
                    <a:pt x="157" y="476"/>
                    <a:pt x="170" y="476"/>
                  </a:cubicBezTo>
                  <a:cubicBezTo>
                    <a:pt x="175" y="476"/>
                    <a:pt x="182" y="476"/>
                    <a:pt x="182" y="462"/>
                  </a:cubicBezTo>
                  <a:cubicBezTo>
                    <a:pt x="182" y="454"/>
                    <a:pt x="177" y="454"/>
                    <a:pt x="164" y="454"/>
                  </a:cubicBezTo>
                  <a:cubicBezTo>
                    <a:pt x="141" y="454"/>
                    <a:pt x="123" y="454"/>
                    <a:pt x="123" y="442"/>
                  </a:cubicBezTo>
                  <a:cubicBezTo>
                    <a:pt x="123" y="438"/>
                    <a:pt x="125" y="434"/>
                    <a:pt x="127" y="430"/>
                  </a:cubicBezTo>
                  <a:cubicBezTo>
                    <a:pt x="139" y="372"/>
                    <a:pt x="152" y="313"/>
                    <a:pt x="164" y="255"/>
                  </a:cubicBezTo>
                  <a:moveTo>
                    <a:pt x="211" y="48"/>
                  </a:moveTo>
                  <a:cubicBezTo>
                    <a:pt x="216" y="24"/>
                    <a:pt x="216" y="22"/>
                    <a:pt x="245" y="22"/>
                  </a:cubicBezTo>
                  <a:cubicBezTo>
                    <a:pt x="265" y="22"/>
                    <a:pt x="284" y="22"/>
                    <a:pt x="304" y="22"/>
                  </a:cubicBezTo>
                  <a:cubicBezTo>
                    <a:pt x="356" y="22"/>
                    <a:pt x="390" y="40"/>
                    <a:pt x="390" y="88"/>
                  </a:cubicBezTo>
                  <a:cubicBezTo>
                    <a:pt x="390" y="115"/>
                    <a:pt x="377" y="175"/>
                    <a:pt x="352" y="201"/>
                  </a:cubicBezTo>
                  <a:cubicBezTo>
                    <a:pt x="322" y="231"/>
                    <a:pt x="284" y="237"/>
                    <a:pt x="256" y="237"/>
                  </a:cubicBezTo>
                  <a:cubicBezTo>
                    <a:pt x="227" y="237"/>
                    <a:pt x="197" y="237"/>
                    <a:pt x="168" y="237"/>
                  </a:cubicBezTo>
                  <a:cubicBezTo>
                    <a:pt x="182" y="174"/>
                    <a:pt x="197" y="111"/>
                    <a:pt x="211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67" name=""/>
          <p:cNvSpPr/>
          <p:nvPr/>
        </p:nvSpPr>
        <p:spPr>
          <a:xfrm>
            <a:off x="6480000" y="4176000"/>
            <a:ext cx="2698920" cy="50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[por verificador]</a:t>
            </a:r>
            <a:endParaRPr b="0" lang="es-ES" sz="1800" spc="-1" strike="noStrike">
              <a:latin typeface="Arial"/>
            </a:endParaRPr>
          </a:p>
        </p:txBody>
      </p:sp>
      <p:grpSp>
        <p:nvGrpSpPr>
          <p:cNvPr id="268" name=""/>
          <p:cNvGrpSpPr/>
          <p:nvPr/>
        </p:nvGrpSpPr>
        <p:grpSpPr>
          <a:xfrm>
            <a:off x="6431040" y="5616000"/>
            <a:ext cx="1667880" cy="251640"/>
            <a:chOff x="6431040" y="5616000"/>
            <a:chExt cx="1667880" cy="251640"/>
          </a:xfrm>
        </p:grpSpPr>
        <p:sp>
          <p:nvSpPr>
            <p:cNvPr id="269" name=""/>
            <p:cNvSpPr/>
            <p:nvPr/>
          </p:nvSpPr>
          <p:spPr>
            <a:xfrm>
              <a:off x="6431040" y="5628960"/>
              <a:ext cx="104040" cy="172080"/>
            </a:xfrm>
            <a:custGeom>
              <a:avLst/>
              <a:gdLst/>
              <a:ahLst/>
              <a:rect l="l" t="t" r="r" b="b"/>
              <a:pathLst>
                <a:path w="292" h="481">
                  <a:moveTo>
                    <a:pt x="174" y="219"/>
                  </a:moveTo>
                  <a:cubicBezTo>
                    <a:pt x="232" y="199"/>
                    <a:pt x="272" y="151"/>
                    <a:pt x="272" y="96"/>
                  </a:cubicBezTo>
                  <a:cubicBezTo>
                    <a:pt x="272" y="38"/>
                    <a:pt x="210" y="0"/>
                    <a:pt x="144" y="0"/>
                  </a:cubicBezTo>
                  <a:cubicBezTo>
                    <a:pt x="72" y="0"/>
                    <a:pt x="18" y="42"/>
                    <a:pt x="18" y="94"/>
                  </a:cubicBezTo>
                  <a:cubicBezTo>
                    <a:pt x="18" y="118"/>
                    <a:pt x="34" y="131"/>
                    <a:pt x="54" y="131"/>
                  </a:cubicBezTo>
                  <a:cubicBezTo>
                    <a:pt x="76" y="131"/>
                    <a:pt x="90" y="116"/>
                    <a:pt x="90" y="96"/>
                  </a:cubicBezTo>
                  <a:cubicBezTo>
                    <a:pt x="90" y="60"/>
                    <a:pt x="58" y="60"/>
                    <a:pt x="48" y="60"/>
                  </a:cubicBezTo>
                  <a:cubicBezTo>
                    <a:pt x="68" y="26"/>
                    <a:pt x="116" y="18"/>
                    <a:pt x="140" y="18"/>
                  </a:cubicBezTo>
                  <a:cubicBezTo>
                    <a:pt x="170" y="18"/>
                    <a:pt x="208" y="32"/>
                    <a:pt x="208" y="96"/>
                  </a:cubicBezTo>
                  <a:cubicBezTo>
                    <a:pt x="208" y="104"/>
                    <a:pt x="206" y="143"/>
                    <a:pt x="188" y="175"/>
                  </a:cubicBezTo>
                  <a:cubicBezTo>
                    <a:pt x="168" y="209"/>
                    <a:pt x="144" y="211"/>
                    <a:pt x="126" y="211"/>
                  </a:cubicBezTo>
                  <a:cubicBezTo>
                    <a:pt x="120" y="211"/>
                    <a:pt x="104" y="213"/>
                    <a:pt x="98" y="213"/>
                  </a:cubicBezTo>
                  <a:cubicBezTo>
                    <a:pt x="92" y="213"/>
                    <a:pt x="88" y="215"/>
                    <a:pt x="88" y="221"/>
                  </a:cubicBezTo>
                  <a:cubicBezTo>
                    <a:pt x="88" y="229"/>
                    <a:pt x="92" y="229"/>
                    <a:pt x="104" y="229"/>
                  </a:cubicBezTo>
                  <a:cubicBezTo>
                    <a:pt x="115" y="229"/>
                    <a:pt x="125" y="229"/>
                    <a:pt x="136" y="229"/>
                  </a:cubicBezTo>
                  <a:cubicBezTo>
                    <a:pt x="194" y="229"/>
                    <a:pt x="220" y="277"/>
                    <a:pt x="220" y="345"/>
                  </a:cubicBezTo>
                  <a:cubicBezTo>
                    <a:pt x="220" y="441"/>
                    <a:pt x="170" y="461"/>
                    <a:pt x="140" y="461"/>
                  </a:cubicBezTo>
                  <a:cubicBezTo>
                    <a:pt x="110" y="461"/>
                    <a:pt x="56" y="449"/>
                    <a:pt x="32" y="409"/>
                  </a:cubicBezTo>
                  <a:cubicBezTo>
                    <a:pt x="56" y="411"/>
                    <a:pt x="78" y="397"/>
                    <a:pt x="78" y="369"/>
                  </a:cubicBezTo>
                  <a:cubicBezTo>
                    <a:pt x="78" y="345"/>
                    <a:pt x="60" y="331"/>
                    <a:pt x="40" y="331"/>
                  </a:cubicBezTo>
                  <a:cubicBezTo>
                    <a:pt x="22" y="331"/>
                    <a:pt x="0" y="341"/>
                    <a:pt x="0" y="371"/>
                  </a:cubicBezTo>
                  <a:cubicBezTo>
                    <a:pt x="0" y="435"/>
                    <a:pt x="66" y="481"/>
                    <a:pt x="142" y="481"/>
                  </a:cubicBezTo>
                  <a:cubicBezTo>
                    <a:pt x="228" y="481"/>
                    <a:pt x="292" y="417"/>
                    <a:pt x="292" y="345"/>
                  </a:cubicBezTo>
                  <a:cubicBezTo>
                    <a:pt x="292" y="289"/>
                    <a:pt x="248" y="233"/>
                    <a:pt x="174" y="2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0" name=""/>
            <p:cNvSpPr/>
            <p:nvPr/>
          </p:nvSpPr>
          <p:spPr>
            <a:xfrm>
              <a:off x="6561360" y="5618880"/>
              <a:ext cx="110520" cy="182160"/>
            </a:xfrm>
            <a:custGeom>
              <a:avLst/>
              <a:gdLst/>
              <a:ahLst/>
              <a:rect l="l" t="t" r="r" b="b"/>
              <a:pathLst>
                <a:path w="310" h="509">
                  <a:moveTo>
                    <a:pt x="206" y="221"/>
                  </a:moveTo>
                  <a:cubicBezTo>
                    <a:pt x="176" y="214"/>
                    <a:pt x="146" y="207"/>
                    <a:pt x="116" y="199"/>
                  </a:cubicBezTo>
                  <a:cubicBezTo>
                    <a:pt x="72" y="189"/>
                    <a:pt x="44" y="152"/>
                    <a:pt x="44" y="112"/>
                  </a:cubicBezTo>
                  <a:cubicBezTo>
                    <a:pt x="44" y="62"/>
                    <a:pt x="82" y="20"/>
                    <a:pt x="136" y="20"/>
                  </a:cubicBezTo>
                  <a:cubicBezTo>
                    <a:pt x="254" y="20"/>
                    <a:pt x="270" y="134"/>
                    <a:pt x="274" y="165"/>
                  </a:cubicBezTo>
                  <a:cubicBezTo>
                    <a:pt x="274" y="169"/>
                    <a:pt x="274" y="173"/>
                    <a:pt x="282" y="173"/>
                  </a:cubicBezTo>
                  <a:cubicBezTo>
                    <a:pt x="292" y="173"/>
                    <a:pt x="292" y="171"/>
                    <a:pt x="292" y="157"/>
                  </a:cubicBezTo>
                  <a:cubicBezTo>
                    <a:pt x="292" y="110"/>
                    <a:pt x="292" y="63"/>
                    <a:pt x="292" y="16"/>
                  </a:cubicBezTo>
                  <a:cubicBezTo>
                    <a:pt x="292" y="6"/>
                    <a:pt x="292" y="0"/>
                    <a:pt x="284" y="0"/>
                  </a:cubicBezTo>
                  <a:cubicBezTo>
                    <a:pt x="278" y="0"/>
                    <a:pt x="278" y="0"/>
                    <a:pt x="274" y="10"/>
                  </a:cubicBezTo>
                  <a:cubicBezTo>
                    <a:pt x="265" y="23"/>
                    <a:pt x="256" y="36"/>
                    <a:pt x="248" y="50"/>
                  </a:cubicBezTo>
                  <a:cubicBezTo>
                    <a:pt x="228" y="28"/>
                    <a:pt x="198" y="0"/>
                    <a:pt x="136" y="0"/>
                  </a:cubicBezTo>
                  <a:cubicBezTo>
                    <a:pt x="58" y="0"/>
                    <a:pt x="0" y="62"/>
                    <a:pt x="0" y="136"/>
                  </a:cubicBezTo>
                  <a:cubicBezTo>
                    <a:pt x="0" y="193"/>
                    <a:pt x="36" y="245"/>
                    <a:pt x="92" y="263"/>
                  </a:cubicBezTo>
                  <a:cubicBezTo>
                    <a:pt x="98" y="267"/>
                    <a:pt x="134" y="275"/>
                    <a:pt x="184" y="287"/>
                  </a:cubicBezTo>
                  <a:cubicBezTo>
                    <a:pt x="202" y="291"/>
                    <a:pt x="224" y="297"/>
                    <a:pt x="244" y="323"/>
                  </a:cubicBezTo>
                  <a:cubicBezTo>
                    <a:pt x="258" y="341"/>
                    <a:pt x="266" y="365"/>
                    <a:pt x="266" y="387"/>
                  </a:cubicBezTo>
                  <a:cubicBezTo>
                    <a:pt x="266" y="437"/>
                    <a:pt x="230" y="487"/>
                    <a:pt x="172" y="487"/>
                  </a:cubicBezTo>
                  <a:cubicBezTo>
                    <a:pt x="150" y="487"/>
                    <a:pt x="98" y="485"/>
                    <a:pt x="60" y="449"/>
                  </a:cubicBezTo>
                  <a:cubicBezTo>
                    <a:pt x="20" y="411"/>
                    <a:pt x="18" y="367"/>
                    <a:pt x="16" y="341"/>
                  </a:cubicBezTo>
                  <a:cubicBezTo>
                    <a:pt x="16" y="335"/>
                    <a:pt x="10" y="335"/>
                    <a:pt x="8" y="335"/>
                  </a:cubicBezTo>
                  <a:cubicBezTo>
                    <a:pt x="0" y="335"/>
                    <a:pt x="0" y="339"/>
                    <a:pt x="0" y="353"/>
                  </a:cubicBezTo>
                  <a:cubicBezTo>
                    <a:pt x="0" y="400"/>
                    <a:pt x="0" y="446"/>
                    <a:pt x="0" y="493"/>
                  </a:cubicBezTo>
                  <a:cubicBezTo>
                    <a:pt x="0" y="505"/>
                    <a:pt x="0" y="509"/>
                    <a:pt x="6" y="509"/>
                  </a:cubicBezTo>
                  <a:cubicBezTo>
                    <a:pt x="12" y="509"/>
                    <a:pt x="12" y="509"/>
                    <a:pt x="18" y="501"/>
                  </a:cubicBezTo>
                  <a:cubicBezTo>
                    <a:pt x="18" y="499"/>
                    <a:pt x="20" y="497"/>
                    <a:pt x="42" y="461"/>
                  </a:cubicBezTo>
                  <a:cubicBezTo>
                    <a:pt x="64" y="485"/>
                    <a:pt x="110" y="509"/>
                    <a:pt x="172" y="509"/>
                  </a:cubicBezTo>
                  <a:cubicBezTo>
                    <a:pt x="254" y="509"/>
                    <a:pt x="310" y="441"/>
                    <a:pt x="310" y="363"/>
                  </a:cubicBezTo>
                  <a:cubicBezTo>
                    <a:pt x="310" y="293"/>
                    <a:pt x="264" y="235"/>
                    <a:pt x="206" y="2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1" name=""/>
            <p:cNvSpPr/>
            <p:nvPr/>
          </p:nvSpPr>
          <p:spPr>
            <a:xfrm>
              <a:off x="6695280" y="5616000"/>
              <a:ext cx="172080" cy="179280"/>
            </a:xfrm>
            <a:custGeom>
              <a:avLst/>
              <a:gdLst/>
              <a:ahLst/>
              <a:rect l="l" t="t" r="r" b="b"/>
              <a:pathLst>
                <a:path w="481" h="501">
                  <a:moveTo>
                    <a:pt x="258" y="14"/>
                  </a:moveTo>
                  <a:cubicBezTo>
                    <a:pt x="254" y="6"/>
                    <a:pt x="253" y="0"/>
                    <a:pt x="242" y="0"/>
                  </a:cubicBezTo>
                  <a:cubicBezTo>
                    <a:pt x="231" y="0"/>
                    <a:pt x="228" y="4"/>
                    <a:pt x="224" y="14"/>
                  </a:cubicBezTo>
                  <a:cubicBezTo>
                    <a:pt x="176" y="154"/>
                    <a:pt x="128" y="293"/>
                    <a:pt x="80" y="433"/>
                  </a:cubicBezTo>
                  <a:cubicBezTo>
                    <a:pt x="66" y="469"/>
                    <a:pt x="38" y="479"/>
                    <a:pt x="0" y="481"/>
                  </a:cubicBezTo>
                  <a:cubicBezTo>
                    <a:pt x="0" y="487"/>
                    <a:pt x="0" y="494"/>
                    <a:pt x="0" y="501"/>
                  </a:cubicBezTo>
                  <a:cubicBezTo>
                    <a:pt x="16" y="501"/>
                    <a:pt x="48" y="499"/>
                    <a:pt x="72" y="499"/>
                  </a:cubicBezTo>
                  <a:cubicBezTo>
                    <a:pt x="94" y="499"/>
                    <a:pt x="130" y="501"/>
                    <a:pt x="154" y="501"/>
                  </a:cubicBezTo>
                  <a:cubicBezTo>
                    <a:pt x="154" y="494"/>
                    <a:pt x="154" y="487"/>
                    <a:pt x="154" y="481"/>
                  </a:cubicBezTo>
                  <a:cubicBezTo>
                    <a:pt x="118" y="481"/>
                    <a:pt x="100" y="463"/>
                    <a:pt x="100" y="445"/>
                  </a:cubicBezTo>
                  <a:cubicBezTo>
                    <a:pt x="100" y="443"/>
                    <a:pt x="102" y="435"/>
                    <a:pt x="102" y="433"/>
                  </a:cubicBezTo>
                  <a:cubicBezTo>
                    <a:pt x="112" y="402"/>
                    <a:pt x="123" y="372"/>
                    <a:pt x="134" y="341"/>
                  </a:cubicBezTo>
                  <a:cubicBezTo>
                    <a:pt x="192" y="341"/>
                    <a:pt x="250" y="341"/>
                    <a:pt x="308" y="341"/>
                  </a:cubicBezTo>
                  <a:cubicBezTo>
                    <a:pt x="320" y="377"/>
                    <a:pt x="333" y="413"/>
                    <a:pt x="346" y="449"/>
                  </a:cubicBezTo>
                  <a:cubicBezTo>
                    <a:pt x="346" y="453"/>
                    <a:pt x="348" y="457"/>
                    <a:pt x="348" y="459"/>
                  </a:cubicBezTo>
                  <a:cubicBezTo>
                    <a:pt x="348" y="481"/>
                    <a:pt x="308" y="481"/>
                    <a:pt x="288" y="481"/>
                  </a:cubicBezTo>
                  <a:cubicBezTo>
                    <a:pt x="288" y="487"/>
                    <a:pt x="288" y="494"/>
                    <a:pt x="288" y="501"/>
                  </a:cubicBezTo>
                  <a:cubicBezTo>
                    <a:pt x="314" y="499"/>
                    <a:pt x="364" y="499"/>
                    <a:pt x="390" y="499"/>
                  </a:cubicBezTo>
                  <a:cubicBezTo>
                    <a:pt x="419" y="499"/>
                    <a:pt x="451" y="501"/>
                    <a:pt x="481" y="501"/>
                  </a:cubicBezTo>
                  <a:cubicBezTo>
                    <a:pt x="481" y="494"/>
                    <a:pt x="481" y="487"/>
                    <a:pt x="481" y="481"/>
                  </a:cubicBezTo>
                  <a:cubicBezTo>
                    <a:pt x="477" y="481"/>
                    <a:pt x="473" y="481"/>
                    <a:pt x="469" y="481"/>
                  </a:cubicBezTo>
                  <a:cubicBezTo>
                    <a:pt x="427" y="481"/>
                    <a:pt x="417" y="475"/>
                    <a:pt x="409" y="453"/>
                  </a:cubicBezTo>
                  <a:cubicBezTo>
                    <a:pt x="359" y="306"/>
                    <a:pt x="308" y="160"/>
                    <a:pt x="258" y="14"/>
                  </a:cubicBezTo>
                  <a:moveTo>
                    <a:pt x="220" y="94"/>
                  </a:moveTo>
                  <a:cubicBezTo>
                    <a:pt x="246" y="169"/>
                    <a:pt x="273" y="245"/>
                    <a:pt x="300" y="321"/>
                  </a:cubicBezTo>
                  <a:cubicBezTo>
                    <a:pt x="247" y="321"/>
                    <a:pt x="194" y="321"/>
                    <a:pt x="142" y="321"/>
                  </a:cubicBezTo>
                  <a:cubicBezTo>
                    <a:pt x="168" y="245"/>
                    <a:pt x="194" y="169"/>
                    <a:pt x="220" y="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2" name=""/>
            <p:cNvSpPr/>
            <p:nvPr/>
          </p:nvSpPr>
          <p:spPr>
            <a:xfrm>
              <a:off x="6864840" y="5626080"/>
              <a:ext cx="163080" cy="169200"/>
            </a:xfrm>
            <a:custGeom>
              <a:avLst/>
              <a:gdLst/>
              <a:ahLst/>
              <a:rect l="l" t="t" r="r" b="b"/>
              <a:pathLst>
                <a:path w="456" h="473">
                  <a:moveTo>
                    <a:pt x="442" y="0"/>
                  </a:moveTo>
                  <a:cubicBezTo>
                    <a:pt x="300" y="0"/>
                    <a:pt x="157" y="0"/>
                    <a:pt x="14" y="0"/>
                  </a:cubicBezTo>
                  <a:cubicBezTo>
                    <a:pt x="10" y="52"/>
                    <a:pt x="5" y="105"/>
                    <a:pt x="0" y="157"/>
                  </a:cubicBezTo>
                  <a:cubicBezTo>
                    <a:pt x="6" y="157"/>
                    <a:pt x="12" y="157"/>
                    <a:pt x="18" y="157"/>
                  </a:cubicBezTo>
                  <a:cubicBezTo>
                    <a:pt x="28" y="44"/>
                    <a:pt x="38" y="22"/>
                    <a:pt x="144" y="22"/>
                  </a:cubicBezTo>
                  <a:cubicBezTo>
                    <a:pt x="156" y="22"/>
                    <a:pt x="174" y="22"/>
                    <a:pt x="182" y="22"/>
                  </a:cubicBezTo>
                  <a:cubicBezTo>
                    <a:pt x="196" y="26"/>
                    <a:pt x="196" y="34"/>
                    <a:pt x="196" y="50"/>
                  </a:cubicBezTo>
                  <a:cubicBezTo>
                    <a:pt x="196" y="173"/>
                    <a:pt x="196" y="296"/>
                    <a:pt x="196" y="419"/>
                  </a:cubicBezTo>
                  <a:cubicBezTo>
                    <a:pt x="196" y="443"/>
                    <a:pt x="196" y="453"/>
                    <a:pt x="122" y="453"/>
                  </a:cubicBezTo>
                  <a:cubicBezTo>
                    <a:pt x="113" y="453"/>
                    <a:pt x="104" y="453"/>
                    <a:pt x="94" y="453"/>
                  </a:cubicBezTo>
                  <a:cubicBezTo>
                    <a:pt x="94" y="459"/>
                    <a:pt x="94" y="466"/>
                    <a:pt x="94" y="473"/>
                  </a:cubicBezTo>
                  <a:cubicBezTo>
                    <a:pt x="124" y="471"/>
                    <a:pt x="196" y="471"/>
                    <a:pt x="228" y="471"/>
                  </a:cubicBezTo>
                  <a:cubicBezTo>
                    <a:pt x="260" y="471"/>
                    <a:pt x="332" y="471"/>
                    <a:pt x="362" y="473"/>
                  </a:cubicBezTo>
                  <a:cubicBezTo>
                    <a:pt x="362" y="466"/>
                    <a:pt x="362" y="459"/>
                    <a:pt x="362" y="453"/>
                  </a:cubicBezTo>
                  <a:cubicBezTo>
                    <a:pt x="353" y="453"/>
                    <a:pt x="344" y="453"/>
                    <a:pt x="334" y="453"/>
                  </a:cubicBezTo>
                  <a:cubicBezTo>
                    <a:pt x="260" y="453"/>
                    <a:pt x="260" y="443"/>
                    <a:pt x="260" y="419"/>
                  </a:cubicBezTo>
                  <a:cubicBezTo>
                    <a:pt x="260" y="296"/>
                    <a:pt x="260" y="173"/>
                    <a:pt x="260" y="50"/>
                  </a:cubicBezTo>
                  <a:cubicBezTo>
                    <a:pt x="260" y="36"/>
                    <a:pt x="260" y="26"/>
                    <a:pt x="272" y="22"/>
                  </a:cubicBezTo>
                  <a:cubicBezTo>
                    <a:pt x="280" y="22"/>
                    <a:pt x="298" y="22"/>
                    <a:pt x="312" y="22"/>
                  </a:cubicBezTo>
                  <a:cubicBezTo>
                    <a:pt x="418" y="22"/>
                    <a:pt x="428" y="44"/>
                    <a:pt x="438" y="157"/>
                  </a:cubicBezTo>
                  <a:cubicBezTo>
                    <a:pt x="444" y="157"/>
                    <a:pt x="450" y="157"/>
                    <a:pt x="456" y="157"/>
                  </a:cubicBezTo>
                  <a:cubicBezTo>
                    <a:pt x="452" y="105"/>
                    <a:pt x="447" y="52"/>
                    <a:pt x="442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3" name=""/>
            <p:cNvSpPr/>
            <p:nvPr/>
          </p:nvSpPr>
          <p:spPr>
            <a:xfrm>
              <a:off x="7143480" y="5636160"/>
              <a:ext cx="153720" cy="194040"/>
            </a:xfrm>
            <a:custGeom>
              <a:avLst/>
              <a:gdLst/>
              <a:ahLst/>
              <a:rect l="l" t="t" r="r" b="b"/>
              <a:pathLst>
                <a:path w="430" h="542">
                  <a:moveTo>
                    <a:pt x="416" y="30"/>
                  </a:moveTo>
                  <a:cubicBezTo>
                    <a:pt x="424" y="26"/>
                    <a:pt x="430" y="24"/>
                    <a:pt x="430" y="14"/>
                  </a:cubicBezTo>
                  <a:cubicBezTo>
                    <a:pt x="430" y="6"/>
                    <a:pt x="424" y="0"/>
                    <a:pt x="416" y="0"/>
                  </a:cubicBezTo>
                  <a:cubicBezTo>
                    <a:pt x="412" y="0"/>
                    <a:pt x="406" y="4"/>
                    <a:pt x="404" y="4"/>
                  </a:cubicBezTo>
                  <a:cubicBezTo>
                    <a:pt x="274" y="65"/>
                    <a:pt x="144" y="126"/>
                    <a:pt x="14" y="187"/>
                  </a:cubicBezTo>
                  <a:cubicBezTo>
                    <a:pt x="2" y="193"/>
                    <a:pt x="0" y="197"/>
                    <a:pt x="0" y="203"/>
                  </a:cubicBezTo>
                  <a:cubicBezTo>
                    <a:pt x="0" y="209"/>
                    <a:pt x="6" y="215"/>
                    <a:pt x="14" y="219"/>
                  </a:cubicBezTo>
                  <a:cubicBezTo>
                    <a:pt x="144" y="280"/>
                    <a:pt x="274" y="340"/>
                    <a:pt x="404" y="401"/>
                  </a:cubicBezTo>
                  <a:cubicBezTo>
                    <a:pt x="412" y="405"/>
                    <a:pt x="414" y="405"/>
                    <a:pt x="416" y="405"/>
                  </a:cubicBezTo>
                  <a:cubicBezTo>
                    <a:pt x="424" y="405"/>
                    <a:pt x="430" y="399"/>
                    <a:pt x="430" y="391"/>
                  </a:cubicBezTo>
                  <a:cubicBezTo>
                    <a:pt x="430" y="385"/>
                    <a:pt x="428" y="381"/>
                    <a:pt x="416" y="375"/>
                  </a:cubicBezTo>
                  <a:cubicBezTo>
                    <a:pt x="293" y="318"/>
                    <a:pt x="171" y="260"/>
                    <a:pt x="48" y="203"/>
                  </a:cubicBezTo>
                  <a:cubicBezTo>
                    <a:pt x="171" y="145"/>
                    <a:pt x="293" y="88"/>
                    <a:pt x="416" y="30"/>
                  </a:cubicBezTo>
                  <a:moveTo>
                    <a:pt x="406" y="542"/>
                  </a:moveTo>
                  <a:cubicBezTo>
                    <a:pt x="418" y="542"/>
                    <a:pt x="430" y="542"/>
                    <a:pt x="430" y="528"/>
                  </a:cubicBezTo>
                  <a:cubicBezTo>
                    <a:pt x="430" y="514"/>
                    <a:pt x="416" y="514"/>
                    <a:pt x="404" y="514"/>
                  </a:cubicBezTo>
                  <a:cubicBezTo>
                    <a:pt x="278" y="514"/>
                    <a:pt x="152" y="514"/>
                    <a:pt x="26" y="514"/>
                  </a:cubicBezTo>
                  <a:cubicBezTo>
                    <a:pt x="16" y="514"/>
                    <a:pt x="0" y="514"/>
                    <a:pt x="0" y="528"/>
                  </a:cubicBezTo>
                  <a:cubicBezTo>
                    <a:pt x="0" y="542"/>
                    <a:pt x="14" y="542"/>
                    <a:pt x="26" y="542"/>
                  </a:cubicBezTo>
                  <a:cubicBezTo>
                    <a:pt x="153" y="542"/>
                    <a:pt x="279" y="542"/>
                    <a:pt x="406" y="54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4" name=""/>
            <p:cNvSpPr/>
            <p:nvPr/>
          </p:nvSpPr>
          <p:spPr>
            <a:xfrm>
              <a:off x="7319160" y="5756760"/>
              <a:ext cx="98280" cy="110880"/>
            </a:xfrm>
            <a:custGeom>
              <a:avLst/>
              <a:gdLst/>
              <a:ahLst/>
              <a:rect l="l" t="t" r="r" b="b"/>
              <a:pathLst>
                <a:path w="276" h="311">
                  <a:moveTo>
                    <a:pt x="38" y="275"/>
                  </a:moveTo>
                  <a:cubicBezTo>
                    <a:pt x="34" y="289"/>
                    <a:pt x="34" y="293"/>
                    <a:pt x="14" y="293"/>
                  </a:cubicBezTo>
                  <a:cubicBezTo>
                    <a:pt x="8" y="293"/>
                    <a:pt x="0" y="293"/>
                    <a:pt x="0" y="303"/>
                  </a:cubicBezTo>
                  <a:cubicBezTo>
                    <a:pt x="0" y="309"/>
                    <a:pt x="4" y="311"/>
                    <a:pt x="8" y="311"/>
                  </a:cubicBezTo>
                  <a:cubicBezTo>
                    <a:pt x="20" y="311"/>
                    <a:pt x="36" y="309"/>
                    <a:pt x="50" y="309"/>
                  </a:cubicBezTo>
                  <a:cubicBezTo>
                    <a:pt x="66" y="309"/>
                    <a:pt x="86" y="311"/>
                    <a:pt x="102" y="311"/>
                  </a:cubicBezTo>
                  <a:cubicBezTo>
                    <a:pt x="106" y="311"/>
                    <a:pt x="112" y="309"/>
                    <a:pt x="112" y="299"/>
                  </a:cubicBezTo>
                  <a:cubicBezTo>
                    <a:pt x="112" y="293"/>
                    <a:pt x="104" y="293"/>
                    <a:pt x="98" y="293"/>
                  </a:cubicBezTo>
                  <a:cubicBezTo>
                    <a:pt x="88" y="293"/>
                    <a:pt x="74" y="293"/>
                    <a:pt x="74" y="287"/>
                  </a:cubicBezTo>
                  <a:cubicBezTo>
                    <a:pt x="74" y="285"/>
                    <a:pt x="78" y="271"/>
                    <a:pt x="80" y="265"/>
                  </a:cubicBezTo>
                  <a:cubicBezTo>
                    <a:pt x="86" y="239"/>
                    <a:pt x="92" y="211"/>
                    <a:pt x="98" y="191"/>
                  </a:cubicBezTo>
                  <a:cubicBezTo>
                    <a:pt x="104" y="201"/>
                    <a:pt x="120" y="221"/>
                    <a:pt x="148" y="221"/>
                  </a:cubicBezTo>
                  <a:cubicBezTo>
                    <a:pt x="208" y="221"/>
                    <a:pt x="276" y="153"/>
                    <a:pt x="276" y="82"/>
                  </a:cubicBezTo>
                  <a:cubicBezTo>
                    <a:pt x="276" y="24"/>
                    <a:pt x="236" y="0"/>
                    <a:pt x="202" y="0"/>
                  </a:cubicBezTo>
                  <a:cubicBezTo>
                    <a:pt x="170" y="0"/>
                    <a:pt x="144" y="20"/>
                    <a:pt x="132" y="34"/>
                  </a:cubicBezTo>
                  <a:cubicBezTo>
                    <a:pt x="124" y="6"/>
                    <a:pt x="96" y="0"/>
                    <a:pt x="80" y="0"/>
                  </a:cubicBezTo>
                  <a:cubicBezTo>
                    <a:pt x="62" y="0"/>
                    <a:pt x="50" y="12"/>
                    <a:pt x="42" y="26"/>
                  </a:cubicBezTo>
                  <a:cubicBezTo>
                    <a:pt x="32" y="42"/>
                    <a:pt x="24" y="72"/>
                    <a:pt x="24" y="74"/>
                  </a:cubicBezTo>
                  <a:cubicBezTo>
                    <a:pt x="24" y="82"/>
                    <a:pt x="29" y="79"/>
                    <a:pt x="32" y="82"/>
                  </a:cubicBezTo>
                  <a:cubicBezTo>
                    <a:pt x="40" y="82"/>
                    <a:pt x="40" y="80"/>
                    <a:pt x="44" y="66"/>
                  </a:cubicBezTo>
                  <a:cubicBezTo>
                    <a:pt x="50" y="38"/>
                    <a:pt x="60" y="14"/>
                    <a:pt x="80" y="14"/>
                  </a:cubicBezTo>
                  <a:cubicBezTo>
                    <a:pt x="92" y="14"/>
                    <a:pt x="96" y="24"/>
                    <a:pt x="96" y="38"/>
                  </a:cubicBezTo>
                  <a:cubicBezTo>
                    <a:pt x="96" y="42"/>
                    <a:pt x="94" y="50"/>
                    <a:pt x="94" y="52"/>
                  </a:cubicBezTo>
                  <a:cubicBezTo>
                    <a:pt x="75" y="126"/>
                    <a:pt x="57" y="201"/>
                    <a:pt x="38" y="275"/>
                  </a:cubicBezTo>
                  <a:moveTo>
                    <a:pt x="130" y="58"/>
                  </a:moveTo>
                  <a:cubicBezTo>
                    <a:pt x="160" y="20"/>
                    <a:pt x="184" y="14"/>
                    <a:pt x="200" y="14"/>
                  </a:cubicBezTo>
                  <a:cubicBezTo>
                    <a:pt x="218" y="14"/>
                    <a:pt x="236" y="28"/>
                    <a:pt x="236" y="62"/>
                  </a:cubicBezTo>
                  <a:cubicBezTo>
                    <a:pt x="236" y="82"/>
                    <a:pt x="224" y="132"/>
                    <a:pt x="210" y="159"/>
                  </a:cubicBezTo>
                  <a:cubicBezTo>
                    <a:pt x="198" y="183"/>
                    <a:pt x="174" y="207"/>
                    <a:pt x="148" y="207"/>
                  </a:cubicBezTo>
                  <a:cubicBezTo>
                    <a:pt x="114" y="207"/>
                    <a:pt x="104" y="169"/>
                    <a:pt x="104" y="163"/>
                  </a:cubicBezTo>
                  <a:cubicBezTo>
                    <a:pt x="104" y="161"/>
                    <a:pt x="106" y="159"/>
                    <a:pt x="106" y="157"/>
                  </a:cubicBezTo>
                  <a:cubicBezTo>
                    <a:pt x="114" y="124"/>
                    <a:pt x="122" y="91"/>
                    <a:pt x="130" y="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5" name=""/>
            <p:cNvSpPr/>
            <p:nvPr/>
          </p:nvSpPr>
          <p:spPr>
            <a:xfrm>
              <a:off x="7520760" y="5624640"/>
              <a:ext cx="179280" cy="176400"/>
            </a:xfrm>
            <a:custGeom>
              <a:avLst/>
              <a:gdLst/>
              <a:ahLst/>
              <a:rect l="l" t="t" r="r" b="b"/>
              <a:pathLst>
                <a:path w="501" h="493">
                  <a:moveTo>
                    <a:pt x="402" y="80"/>
                  </a:moveTo>
                  <a:cubicBezTo>
                    <a:pt x="436" y="24"/>
                    <a:pt x="465" y="22"/>
                    <a:pt x="491" y="22"/>
                  </a:cubicBezTo>
                  <a:cubicBezTo>
                    <a:pt x="499" y="20"/>
                    <a:pt x="498" y="13"/>
                    <a:pt x="501" y="8"/>
                  </a:cubicBezTo>
                  <a:cubicBezTo>
                    <a:pt x="501" y="2"/>
                    <a:pt x="497" y="0"/>
                    <a:pt x="491" y="0"/>
                  </a:cubicBezTo>
                  <a:cubicBezTo>
                    <a:pt x="473" y="0"/>
                    <a:pt x="454" y="2"/>
                    <a:pt x="434" y="2"/>
                  </a:cubicBezTo>
                  <a:cubicBezTo>
                    <a:pt x="412" y="2"/>
                    <a:pt x="388" y="0"/>
                    <a:pt x="366" y="0"/>
                  </a:cubicBezTo>
                  <a:cubicBezTo>
                    <a:pt x="360" y="0"/>
                    <a:pt x="352" y="0"/>
                    <a:pt x="352" y="12"/>
                  </a:cubicBezTo>
                  <a:cubicBezTo>
                    <a:pt x="352" y="20"/>
                    <a:pt x="358" y="22"/>
                    <a:pt x="364" y="22"/>
                  </a:cubicBezTo>
                  <a:cubicBezTo>
                    <a:pt x="382" y="22"/>
                    <a:pt x="396" y="30"/>
                    <a:pt x="396" y="44"/>
                  </a:cubicBezTo>
                  <a:cubicBezTo>
                    <a:pt x="396" y="56"/>
                    <a:pt x="384" y="70"/>
                    <a:pt x="384" y="72"/>
                  </a:cubicBezTo>
                  <a:cubicBezTo>
                    <a:pt x="312" y="185"/>
                    <a:pt x="241" y="299"/>
                    <a:pt x="170" y="413"/>
                  </a:cubicBezTo>
                  <a:cubicBezTo>
                    <a:pt x="154" y="289"/>
                    <a:pt x="138" y="165"/>
                    <a:pt x="122" y="42"/>
                  </a:cubicBezTo>
                  <a:cubicBezTo>
                    <a:pt x="122" y="30"/>
                    <a:pt x="138" y="22"/>
                    <a:pt x="170" y="22"/>
                  </a:cubicBezTo>
                  <a:cubicBezTo>
                    <a:pt x="180" y="22"/>
                    <a:pt x="188" y="22"/>
                    <a:pt x="188" y="8"/>
                  </a:cubicBezTo>
                  <a:cubicBezTo>
                    <a:pt x="188" y="0"/>
                    <a:pt x="182" y="0"/>
                    <a:pt x="178" y="0"/>
                  </a:cubicBezTo>
                  <a:cubicBezTo>
                    <a:pt x="150" y="0"/>
                    <a:pt x="120" y="2"/>
                    <a:pt x="90" y="2"/>
                  </a:cubicBezTo>
                  <a:cubicBezTo>
                    <a:pt x="78" y="2"/>
                    <a:pt x="64" y="0"/>
                    <a:pt x="52" y="0"/>
                  </a:cubicBezTo>
                  <a:cubicBezTo>
                    <a:pt x="40" y="0"/>
                    <a:pt x="26" y="0"/>
                    <a:pt x="14" y="0"/>
                  </a:cubicBezTo>
                  <a:cubicBezTo>
                    <a:pt x="8" y="0"/>
                    <a:pt x="0" y="0"/>
                    <a:pt x="0" y="12"/>
                  </a:cubicBezTo>
                  <a:cubicBezTo>
                    <a:pt x="0" y="22"/>
                    <a:pt x="6" y="22"/>
                    <a:pt x="18" y="22"/>
                  </a:cubicBezTo>
                  <a:cubicBezTo>
                    <a:pt x="58" y="22"/>
                    <a:pt x="58" y="28"/>
                    <a:pt x="60" y="46"/>
                  </a:cubicBezTo>
                  <a:cubicBezTo>
                    <a:pt x="78" y="189"/>
                    <a:pt x="97" y="333"/>
                    <a:pt x="116" y="477"/>
                  </a:cubicBezTo>
                  <a:cubicBezTo>
                    <a:pt x="118" y="491"/>
                    <a:pt x="120" y="493"/>
                    <a:pt x="130" y="493"/>
                  </a:cubicBezTo>
                  <a:cubicBezTo>
                    <a:pt x="140" y="493"/>
                    <a:pt x="144" y="489"/>
                    <a:pt x="150" y="481"/>
                  </a:cubicBezTo>
                  <a:cubicBezTo>
                    <a:pt x="234" y="347"/>
                    <a:pt x="318" y="213"/>
                    <a:pt x="402" y="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6" name=""/>
            <p:cNvSpPr/>
            <p:nvPr/>
          </p:nvSpPr>
          <p:spPr>
            <a:xfrm>
              <a:off x="7722720" y="5618880"/>
              <a:ext cx="178920" cy="182160"/>
            </a:xfrm>
            <a:custGeom>
              <a:avLst/>
              <a:gdLst/>
              <a:ahLst/>
              <a:rect l="l" t="t" r="r" b="b"/>
              <a:pathLst>
                <a:path w="500" h="509">
                  <a:moveTo>
                    <a:pt x="500" y="8"/>
                  </a:moveTo>
                  <a:cubicBezTo>
                    <a:pt x="500" y="6"/>
                    <a:pt x="498" y="0"/>
                    <a:pt x="492" y="0"/>
                  </a:cubicBezTo>
                  <a:cubicBezTo>
                    <a:pt x="490" y="0"/>
                    <a:pt x="488" y="0"/>
                    <a:pt x="480" y="8"/>
                  </a:cubicBezTo>
                  <a:cubicBezTo>
                    <a:pt x="464" y="26"/>
                    <a:pt x="448" y="44"/>
                    <a:pt x="432" y="62"/>
                  </a:cubicBezTo>
                  <a:cubicBezTo>
                    <a:pt x="426" y="52"/>
                    <a:pt x="394" y="0"/>
                    <a:pt x="316" y="0"/>
                  </a:cubicBezTo>
                  <a:cubicBezTo>
                    <a:pt x="158" y="0"/>
                    <a:pt x="0" y="155"/>
                    <a:pt x="0" y="317"/>
                  </a:cubicBezTo>
                  <a:cubicBezTo>
                    <a:pt x="0" y="433"/>
                    <a:pt x="84" y="509"/>
                    <a:pt x="190" y="509"/>
                  </a:cubicBezTo>
                  <a:cubicBezTo>
                    <a:pt x="252" y="509"/>
                    <a:pt x="306" y="481"/>
                    <a:pt x="342" y="449"/>
                  </a:cubicBezTo>
                  <a:cubicBezTo>
                    <a:pt x="408" y="391"/>
                    <a:pt x="420" y="327"/>
                    <a:pt x="420" y="325"/>
                  </a:cubicBezTo>
                  <a:cubicBezTo>
                    <a:pt x="420" y="319"/>
                    <a:pt x="415" y="321"/>
                    <a:pt x="412" y="319"/>
                  </a:cubicBezTo>
                  <a:cubicBezTo>
                    <a:pt x="408" y="319"/>
                    <a:pt x="404" y="319"/>
                    <a:pt x="402" y="325"/>
                  </a:cubicBezTo>
                  <a:cubicBezTo>
                    <a:pt x="396" y="345"/>
                    <a:pt x="380" y="395"/>
                    <a:pt x="332" y="437"/>
                  </a:cubicBezTo>
                  <a:cubicBezTo>
                    <a:pt x="282" y="475"/>
                    <a:pt x="238" y="487"/>
                    <a:pt x="202" y="487"/>
                  </a:cubicBezTo>
                  <a:cubicBezTo>
                    <a:pt x="138" y="487"/>
                    <a:pt x="64" y="451"/>
                    <a:pt x="64" y="341"/>
                  </a:cubicBezTo>
                  <a:cubicBezTo>
                    <a:pt x="64" y="301"/>
                    <a:pt x="80" y="187"/>
                    <a:pt x="150" y="106"/>
                  </a:cubicBezTo>
                  <a:cubicBezTo>
                    <a:pt x="192" y="56"/>
                    <a:pt x="258" y="22"/>
                    <a:pt x="320" y="22"/>
                  </a:cubicBezTo>
                  <a:cubicBezTo>
                    <a:pt x="392" y="22"/>
                    <a:pt x="434" y="76"/>
                    <a:pt x="434" y="157"/>
                  </a:cubicBezTo>
                  <a:cubicBezTo>
                    <a:pt x="434" y="185"/>
                    <a:pt x="432" y="186"/>
                    <a:pt x="432" y="193"/>
                  </a:cubicBezTo>
                  <a:cubicBezTo>
                    <a:pt x="432" y="200"/>
                    <a:pt x="440" y="199"/>
                    <a:pt x="442" y="199"/>
                  </a:cubicBezTo>
                  <a:cubicBezTo>
                    <a:pt x="452" y="199"/>
                    <a:pt x="452" y="197"/>
                    <a:pt x="454" y="185"/>
                  </a:cubicBezTo>
                  <a:cubicBezTo>
                    <a:pt x="470" y="126"/>
                    <a:pt x="485" y="67"/>
                    <a:pt x="500" y="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7" name=""/>
            <p:cNvSpPr/>
            <p:nvPr/>
          </p:nvSpPr>
          <p:spPr>
            <a:xfrm>
              <a:off x="7919280" y="5624640"/>
              <a:ext cx="179640" cy="170640"/>
            </a:xfrm>
            <a:custGeom>
              <a:avLst/>
              <a:gdLst/>
              <a:ahLst/>
              <a:rect l="l" t="t" r="r" b="b"/>
              <a:pathLst>
                <a:path w="502" h="477">
                  <a:moveTo>
                    <a:pt x="184" y="257"/>
                  </a:moveTo>
                  <a:cubicBezTo>
                    <a:pt x="224" y="257"/>
                    <a:pt x="264" y="257"/>
                    <a:pt x="304" y="257"/>
                  </a:cubicBezTo>
                  <a:cubicBezTo>
                    <a:pt x="404" y="257"/>
                    <a:pt x="502" y="183"/>
                    <a:pt x="502" y="106"/>
                  </a:cubicBezTo>
                  <a:cubicBezTo>
                    <a:pt x="502" y="52"/>
                    <a:pt x="456" y="0"/>
                    <a:pt x="364" y="0"/>
                  </a:cubicBezTo>
                  <a:cubicBezTo>
                    <a:pt x="288" y="0"/>
                    <a:pt x="212" y="0"/>
                    <a:pt x="136" y="0"/>
                  </a:cubicBezTo>
                  <a:cubicBezTo>
                    <a:pt x="122" y="0"/>
                    <a:pt x="114" y="0"/>
                    <a:pt x="114" y="12"/>
                  </a:cubicBezTo>
                  <a:cubicBezTo>
                    <a:pt x="114" y="22"/>
                    <a:pt x="120" y="22"/>
                    <a:pt x="134" y="22"/>
                  </a:cubicBezTo>
                  <a:cubicBezTo>
                    <a:pt x="144" y="22"/>
                    <a:pt x="156" y="22"/>
                    <a:pt x="164" y="22"/>
                  </a:cubicBezTo>
                  <a:cubicBezTo>
                    <a:pt x="176" y="24"/>
                    <a:pt x="180" y="26"/>
                    <a:pt x="180" y="34"/>
                  </a:cubicBezTo>
                  <a:cubicBezTo>
                    <a:pt x="180" y="36"/>
                    <a:pt x="180" y="38"/>
                    <a:pt x="178" y="48"/>
                  </a:cubicBezTo>
                  <a:cubicBezTo>
                    <a:pt x="147" y="173"/>
                    <a:pt x="116" y="298"/>
                    <a:pt x="84" y="423"/>
                  </a:cubicBezTo>
                  <a:cubicBezTo>
                    <a:pt x="76" y="451"/>
                    <a:pt x="74" y="457"/>
                    <a:pt x="20" y="457"/>
                  </a:cubicBezTo>
                  <a:cubicBezTo>
                    <a:pt x="8" y="457"/>
                    <a:pt x="0" y="457"/>
                    <a:pt x="0" y="469"/>
                  </a:cubicBezTo>
                  <a:cubicBezTo>
                    <a:pt x="0" y="477"/>
                    <a:pt x="8" y="477"/>
                    <a:pt x="10" y="477"/>
                  </a:cubicBezTo>
                  <a:cubicBezTo>
                    <a:pt x="30" y="477"/>
                    <a:pt x="80" y="475"/>
                    <a:pt x="100" y="475"/>
                  </a:cubicBezTo>
                  <a:cubicBezTo>
                    <a:pt x="114" y="475"/>
                    <a:pt x="130" y="477"/>
                    <a:pt x="144" y="477"/>
                  </a:cubicBezTo>
                  <a:cubicBezTo>
                    <a:pt x="160" y="477"/>
                    <a:pt x="176" y="477"/>
                    <a:pt x="190" y="477"/>
                  </a:cubicBezTo>
                  <a:cubicBezTo>
                    <a:pt x="196" y="477"/>
                    <a:pt x="204" y="477"/>
                    <a:pt x="204" y="463"/>
                  </a:cubicBezTo>
                  <a:cubicBezTo>
                    <a:pt x="204" y="457"/>
                    <a:pt x="198" y="457"/>
                    <a:pt x="184" y="457"/>
                  </a:cubicBezTo>
                  <a:cubicBezTo>
                    <a:pt x="158" y="457"/>
                    <a:pt x="138" y="457"/>
                    <a:pt x="138" y="443"/>
                  </a:cubicBezTo>
                  <a:cubicBezTo>
                    <a:pt x="138" y="439"/>
                    <a:pt x="140" y="435"/>
                    <a:pt x="142" y="431"/>
                  </a:cubicBezTo>
                  <a:cubicBezTo>
                    <a:pt x="156" y="373"/>
                    <a:pt x="170" y="315"/>
                    <a:pt x="184" y="257"/>
                  </a:cubicBezTo>
                  <a:moveTo>
                    <a:pt x="236" y="48"/>
                  </a:moveTo>
                  <a:cubicBezTo>
                    <a:pt x="242" y="24"/>
                    <a:pt x="242" y="22"/>
                    <a:pt x="274" y="22"/>
                  </a:cubicBezTo>
                  <a:cubicBezTo>
                    <a:pt x="296" y="22"/>
                    <a:pt x="318" y="22"/>
                    <a:pt x="340" y="22"/>
                  </a:cubicBezTo>
                  <a:cubicBezTo>
                    <a:pt x="398" y="22"/>
                    <a:pt x="436" y="40"/>
                    <a:pt x="436" y="88"/>
                  </a:cubicBezTo>
                  <a:cubicBezTo>
                    <a:pt x="436" y="116"/>
                    <a:pt x="422" y="175"/>
                    <a:pt x="394" y="201"/>
                  </a:cubicBezTo>
                  <a:cubicBezTo>
                    <a:pt x="360" y="233"/>
                    <a:pt x="318" y="237"/>
                    <a:pt x="286" y="237"/>
                  </a:cubicBezTo>
                  <a:cubicBezTo>
                    <a:pt x="253" y="237"/>
                    <a:pt x="221" y="237"/>
                    <a:pt x="188" y="237"/>
                  </a:cubicBezTo>
                  <a:cubicBezTo>
                    <a:pt x="204" y="174"/>
                    <a:pt x="220" y="111"/>
                    <a:pt x="236" y="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78" name=""/>
          <p:cNvSpPr/>
          <p:nvPr/>
        </p:nvSpPr>
        <p:spPr>
          <a:xfrm>
            <a:off x="5724000" y="5940000"/>
            <a:ext cx="33469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[reducción de fórmulas booleanas a grafos con cobertura]</a:t>
            </a:r>
            <a:endParaRPr b="0" lang="es-ES" sz="1400" spc="-1" strike="noStrike">
              <a:latin typeface="Arial"/>
            </a:endParaRPr>
          </a:p>
        </p:txBody>
      </p:sp>
    </p:spTree>
  </p:cSld>
  <p:transition spd="slow">
    <p:zoom dir="out"/>
  </p:transition>
  <p:timing>
    <p:tnLst>
      <p:par>
        <p:cTn id="99" dur="indefinite" restart="never" nodeType="tmRoot">
          <p:childTnLst>
            <p:seq>
              <p:cTn id="100" dur="indefinite" nodeType="mainSeq">
                <p:childTnLst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7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8" dur="5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3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4" dur="5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9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0" dur="500" fill="hold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3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4" dur="500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569360" cy="9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Show that DOMINATING-SET is NP-complete by giving a reduction</a:t>
            </a:r>
            <a:br>
              <a:rPr sz="1600"/>
            </a:b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from VERTEX-COVER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124640"/>
            <a:ext cx="8227800" cy="536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8"/>
          </p:nvPr>
        </p:nvSpPr>
        <p:spPr>
          <a:xfrm>
            <a:off x="7848720" y="6492960"/>
            <a:ext cx="1293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B77CCBA-5831-4D87-B6BD-05B8B205B135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grpSp>
        <p:nvGrpSpPr>
          <p:cNvPr id="282" name=""/>
          <p:cNvGrpSpPr/>
          <p:nvPr/>
        </p:nvGrpSpPr>
        <p:grpSpPr>
          <a:xfrm>
            <a:off x="323280" y="1154160"/>
            <a:ext cx="3527640" cy="428760"/>
            <a:chOff x="323280" y="1154160"/>
            <a:chExt cx="3527640" cy="428760"/>
          </a:xfrm>
        </p:grpSpPr>
        <p:sp>
          <p:nvSpPr>
            <p:cNvPr id="283" name=""/>
            <p:cNvSpPr/>
            <p:nvPr/>
          </p:nvSpPr>
          <p:spPr>
            <a:xfrm>
              <a:off x="323280" y="1243080"/>
              <a:ext cx="105840" cy="304200"/>
            </a:xfrm>
            <a:custGeom>
              <a:avLst/>
              <a:gdLst/>
              <a:ahLst/>
              <a:rect l="l" t="t" r="r" b="b"/>
              <a:pathLst>
                <a:path w="297" h="848">
                  <a:moveTo>
                    <a:pt x="149" y="240"/>
                  </a:moveTo>
                  <a:cubicBezTo>
                    <a:pt x="146" y="226"/>
                    <a:pt x="139" y="226"/>
                    <a:pt x="137" y="226"/>
                  </a:cubicBezTo>
                  <a:cubicBezTo>
                    <a:pt x="127" y="226"/>
                    <a:pt x="127" y="233"/>
                    <a:pt x="127" y="254"/>
                  </a:cubicBezTo>
                  <a:cubicBezTo>
                    <a:pt x="127" y="261"/>
                    <a:pt x="127" y="268"/>
                    <a:pt x="127" y="275"/>
                  </a:cubicBezTo>
                  <a:cubicBezTo>
                    <a:pt x="127" y="323"/>
                    <a:pt x="127" y="453"/>
                    <a:pt x="42" y="559"/>
                  </a:cubicBezTo>
                  <a:cubicBezTo>
                    <a:pt x="28" y="580"/>
                    <a:pt x="0" y="611"/>
                    <a:pt x="0" y="686"/>
                  </a:cubicBezTo>
                  <a:cubicBezTo>
                    <a:pt x="0" y="755"/>
                    <a:pt x="26" y="848"/>
                    <a:pt x="137" y="848"/>
                  </a:cubicBezTo>
                  <a:cubicBezTo>
                    <a:pt x="224" y="848"/>
                    <a:pt x="297" y="786"/>
                    <a:pt x="297" y="690"/>
                  </a:cubicBezTo>
                  <a:cubicBezTo>
                    <a:pt x="297" y="649"/>
                    <a:pt x="279" y="631"/>
                    <a:pt x="260" y="631"/>
                  </a:cubicBezTo>
                  <a:cubicBezTo>
                    <a:pt x="236" y="631"/>
                    <a:pt x="222" y="655"/>
                    <a:pt x="222" y="686"/>
                  </a:cubicBezTo>
                  <a:cubicBezTo>
                    <a:pt x="222" y="717"/>
                    <a:pt x="236" y="745"/>
                    <a:pt x="267" y="741"/>
                  </a:cubicBezTo>
                  <a:cubicBezTo>
                    <a:pt x="243" y="803"/>
                    <a:pt x="182" y="824"/>
                    <a:pt x="139" y="824"/>
                  </a:cubicBezTo>
                  <a:cubicBezTo>
                    <a:pt x="68" y="824"/>
                    <a:pt x="68" y="755"/>
                    <a:pt x="68" y="697"/>
                  </a:cubicBezTo>
                  <a:cubicBezTo>
                    <a:pt x="68" y="621"/>
                    <a:pt x="78" y="604"/>
                    <a:pt x="90" y="580"/>
                  </a:cubicBezTo>
                  <a:cubicBezTo>
                    <a:pt x="142" y="470"/>
                    <a:pt x="149" y="360"/>
                    <a:pt x="149" y="268"/>
                  </a:cubicBezTo>
                  <a:cubicBezTo>
                    <a:pt x="149" y="258"/>
                    <a:pt x="149" y="249"/>
                    <a:pt x="149" y="240"/>
                  </a:cubicBezTo>
                  <a:moveTo>
                    <a:pt x="182" y="65"/>
                  </a:moveTo>
                  <a:cubicBezTo>
                    <a:pt x="182" y="31"/>
                    <a:pt x="161" y="0"/>
                    <a:pt x="137" y="0"/>
                  </a:cubicBezTo>
                  <a:cubicBezTo>
                    <a:pt x="113" y="0"/>
                    <a:pt x="94" y="31"/>
                    <a:pt x="94" y="65"/>
                  </a:cubicBezTo>
                  <a:cubicBezTo>
                    <a:pt x="94" y="99"/>
                    <a:pt x="113" y="127"/>
                    <a:pt x="137" y="127"/>
                  </a:cubicBezTo>
                  <a:cubicBezTo>
                    <a:pt x="161" y="127"/>
                    <a:pt x="182" y="99"/>
                    <a:pt x="182" y="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4" name=""/>
            <p:cNvSpPr/>
            <p:nvPr/>
          </p:nvSpPr>
          <p:spPr>
            <a:xfrm>
              <a:off x="453240" y="1163880"/>
              <a:ext cx="211320" cy="304200"/>
            </a:xfrm>
            <a:custGeom>
              <a:avLst/>
              <a:gdLst/>
              <a:ahLst/>
              <a:rect l="l" t="t" r="r" b="b"/>
              <a:pathLst>
                <a:path w="590" h="848">
                  <a:moveTo>
                    <a:pt x="498" y="117"/>
                  </a:moveTo>
                  <a:cubicBezTo>
                    <a:pt x="510" y="72"/>
                    <a:pt x="534" y="38"/>
                    <a:pt x="590" y="38"/>
                  </a:cubicBezTo>
                  <a:cubicBezTo>
                    <a:pt x="590" y="26"/>
                    <a:pt x="590" y="13"/>
                    <a:pt x="590" y="0"/>
                  </a:cubicBezTo>
                  <a:cubicBezTo>
                    <a:pt x="564" y="4"/>
                    <a:pt x="531" y="4"/>
                    <a:pt x="510" y="4"/>
                  </a:cubicBezTo>
                  <a:cubicBezTo>
                    <a:pt x="484" y="4"/>
                    <a:pt x="437" y="0"/>
                    <a:pt x="416" y="0"/>
                  </a:cubicBezTo>
                  <a:cubicBezTo>
                    <a:pt x="416" y="13"/>
                    <a:pt x="416" y="26"/>
                    <a:pt x="416" y="38"/>
                  </a:cubicBezTo>
                  <a:cubicBezTo>
                    <a:pt x="458" y="38"/>
                    <a:pt x="475" y="69"/>
                    <a:pt x="475" y="96"/>
                  </a:cubicBezTo>
                  <a:cubicBezTo>
                    <a:pt x="475" y="107"/>
                    <a:pt x="472" y="114"/>
                    <a:pt x="470" y="120"/>
                  </a:cubicBezTo>
                  <a:cubicBezTo>
                    <a:pt x="420" y="314"/>
                    <a:pt x="369" y="507"/>
                    <a:pt x="319" y="700"/>
                  </a:cubicBezTo>
                  <a:cubicBezTo>
                    <a:pt x="266" y="498"/>
                    <a:pt x="213" y="295"/>
                    <a:pt x="161" y="93"/>
                  </a:cubicBezTo>
                  <a:cubicBezTo>
                    <a:pt x="156" y="76"/>
                    <a:pt x="156" y="76"/>
                    <a:pt x="156" y="72"/>
                  </a:cubicBezTo>
                  <a:cubicBezTo>
                    <a:pt x="156" y="38"/>
                    <a:pt x="203" y="38"/>
                    <a:pt x="224" y="38"/>
                  </a:cubicBezTo>
                  <a:cubicBezTo>
                    <a:pt x="224" y="26"/>
                    <a:pt x="224" y="13"/>
                    <a:pt x="224" y="0"/>
                  </a:cubicBezTo>
                  <a:cubicBezTo>
                    <a:pt x="194" y="4"/>
                    <a:pt x="137" y="4"/>
                    <a:pt x="104" y="4"/>
                  </a:cubicBezTo>
                  <a:cubicBezTo>
                    <a:pt x="66" y="4"/>
                    <a:pt x="29" y="0"/>
                    <a:pt x="0" y="0"/>
                  </a:cubicBezTo>
                  <a:cubicBezTo>
                    <a:pt x="0" y="13"/>
                    <a:pt x="0" y="26"/>
                    <a:pt x="0" y="38"/>
                  </a:cubicBezTo>
                  <a:cubicBezTo>
                    <a:pt x="54" y="38"/>
                    <a:pt x="69" y="38"/>
                    <a:pt x="80" y="83"/>
                  </a:cubicBezTo>
                  <a:cubicBezTo>
                    <a:pt x="145" y="330"/>
                    <a:pt x="210" y="577"/>
                    <a:pt x="274" y="824"/>
                  </a:cubicBezTo>
                  <a:cubicBezTo>
                    <a:pt x="279" y="845"/>
                    <a:pt x="283" y="848"/>
                    <a:pt x="295" y="848"/>
                  </a:cubicBezTo>
                  <a:cubicBezTo>
                    <a:pt x="309" y="848"/>
                    <a:pt x="309" y="841"/>
                    <a:pt x="314" y="827"/>
                  </a:cubicBezTo>
                  <a:cubicBezTo>
                    <a:pt x="376" y="591"/>
                    <a:pt x="437" y="354"/>
                    <a:pt x="498" y="1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5" name=""/>
            <p:cNvSpPr/>
            <p:nvPr/>
          </p:nvSpPr>
          <p:spPr>
            <a:xfrm>
              <a:off x="680400" y="1154160"/>
              <a:ext cx="180720" cy="313920"/>
            </a:xfrm>
            <a:custGeom>
              <a:avLst/>
              <a:gdLst/>
              <a:ahLst/>
              <a:rect l="l" t="t" r="r" b="b"/>
              <a:pathLst>
                <a:path w="505" h="875">
                  <a:moveTo>
                    <a:pt x="0" y="439"/>
                  </a:moveTo>
                  <a:cubicBezTo>
                    <a:pt x="0" y="686"/>
                    <a:pt x="134" y="875"/>
                    <a:pt x="288" y="875"/>
                  </a:cubicBezTo>
                  <a:cubicBezTo>
                    <a:pt x="422" y="875"/>
                    <a:pt x="505" y="707"/>
                    <a:pt x="505" y="570"/>
                  </a:cubicBezTo>
                  <a:cubicBezTo>
                    <a:pt x="505" y="556"/>
                    <a:pt x="505" y="549"/>
                    <a:pt x="493" y="549"/>
                  </a:cubicBezTo>
                  <a:cubicBezTo>
                    <a:pt x="483" y="549"/>
                    <a:pt x="483" y="556"/>
                    <a:pt x="483" y="566"/>
                  </a:cubicBezTo>
                  <a:cubicBezTo>
                    <a:pt x="476" y="741"/>
                    <a:pt x="387" y="837"/>
                    <a:pt x="297" y="837"/>
                  </a:cubicBezTo>
                  <a:cubicBezTo>
                    <a:pt x="247" y="837"/>
                    <a:pt x="85" y="796"/>
                    <a:pt x="85" y="439"/>
                  </a:cubicBezTo>
                  <a:cubicBezTo>
                    <a:pt x="85" y="79"/>
                    <a:pt x="245" y="38"/>
                    <a:pt x="297" y="38"/>
                  </a:cubicBezTo>
                  <a:cubicBezTo>
                    <a:pt x="387" y="38"/>
                    <a:pt x="460" y="147"/>
                    <a:pt x="476" y="322"/>
                  </a:cubicBezTo>
                  <a:cubicBezTo>
                    <a:pt x="479" y="340"/>
                    <a:pt x="479" y="343"/>
                    <a:pt x="491" y="343"/>
                  </a:cubicBezTo>
                  <a:cubicBezTo>
                    <a:pt x="505" y="343"/>
                    <a:pt x="505" y="340"/>
                    <a:pt x="505" y="316"/>
                  </a:cubicBezTo>
                  <a:cubicBezTo>
                    <a:pt x="505" y="221"/>
                    <a:pt x="505" y="126"/>
                    <a:pt x="505" y="31"/>
                  </a:cubicBezTo>
                  <a:cubicBezTo>
                    <a:pt x="505" y="10"/>
                    <a:pt x="505" y="0"/>
                    <a:pt x="495" y="0"/>
                  </a:cubicBezTo>
                  <a:cubicBezTo>
                    <a:pt x="491" y="0"/>
                    <a:pt x="488" y="0"/>
                    <a:pt x="481" y="14"/>
                  </a:cubicBezTo>
                  <a:cubicBezTo>
                    <a:pt x="468" y="43"/>
                    <a:pt x="454" y="73"/>
                    <a:pt x="441" y="103"/>
                  </a:cubicBezTo>
                  <a:cubicBezTo>
                    <a:pt x="410" y="62"/>
                    <a:pt x="368" y="0"/>
                    <a:pt x="288" y="0"/>
                  </a:cubicBezTo>
                  <a:cubicBezTo>
                    <a:pt x="132" y="0"/>
                    <a:pt x="0" y="192"/>
                    <a:pt x="0" y="43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6" name=""/>
            <p:cNvSpPr/>
            <p:nvPr/>
          </p:nvSpPr>
          <p:spPr>
            <a:xfrm>
              <a:off x="889200" y="1163880"/>
              <a:ext cx="174960" cy="295560"/>
            </a:xfrm>
            <a:custGeom>
              <a:avLst/>
              <a:gdLst/>
              <a:ahLst/>
              <a:rect l="l" t="t" r="r" b="b"/>
              <a:pathLst>
                <a:path w="489" h="824">
                  <a:moveTo>
                    <a:pt x="161" y="443"/>
                  </a:moveTo>
                  <a:cubicBezTo>
                    <a:pt x="207" y="443"/>
                    <a:pt x="254" y="443"/>
                    <a:pt x="300" y="443"/>
                  </a:cubicBezTo>
                  <a:cubicBezTo>
                    <a:pt x="399" y="443"/>
                    <a:pt x="489" y="344"/>
                    <a:pt x="489" y="223"/>
                  </a:cubicBezTo>
                  <a:cubicBezTo>
                    <a:pt x="489" y="107"/>
                    <a:pt x="406" y="0"/>
                    <a:pt x="293" y="0"/>
                  </a:cubicBezTo>
                  <a:cubicBezTo>
                    <a:pt x="195" y="0"/>
                    <a:pt x="98" y="0"/>
                    <a:pt x="0" y="0"/>
                  </a:cubicBezTo>
                  <a:cubicBezTo>
                    <a:pt x="0" y="13"/>
                    <a:pt x="0" y="26"/>
                    <a:pt x="0" y="38"/>
                  </a:cubicBezTo>
                  <a:cubicBezTo>
                    <a:pt x="7" y="38"/>
                    <a:pt x="13" y="38"/>
                    <a:pt x="19" y="38"/>
                  </a:cubicBezTo>
                  <a:cubicBezTo>
                    <a:pt x="85" y="38"/>
                    <a:pt x="85" y="52"/>
                    <a:pt x="85" y="93"/>
                  </a:cubicBezTo>
                  <a:cubicBezTo>
                    <a:pt x="85" y="305"/>
                    <a:pt x="85" y="516"/>
                    <a:pt x="85" y="728"/>
                  </a:cubicBezTo>
                  <a:cubicBezTo>
                    <a:pt x="85" y="772"/>
                    <a:pt x="85" y="786"/>
                    <a:pt x="19" y="786"/>
                  </a:cubicBezTo>
                  <a:cubicBezTo>
                    <a:pt x="13" y="786"/>
                    <a:pt x="7" y="786"/>
                    <a:pt x="0" y="786"/>
                  </a:cubicBezTo>
                  <a:cubicBezTo>
                    <a:pt x="0" y="799"/>
                    <a:pt x="0" y="811"/>
                    <a:pt x="0" y="824"/>
                  </a:cubicBezTo>
                  <a:cubicBezTo>
                    <a:pt x="29" y="817"/>
                    <a:pt x="91" y="817"/>
                    <a:pt x="123" y="817"/>
                  </a:cubicBezTo>
                  <a:cubicBezTo>
                    <a:pt x="155" y="817"/>
                    <a:pt x="215" y="817"/>
                    <a:pt x="246" y="824"/>
                  </a:cubicBezTo>
                  <a:cubicBezTo>
                    <a:pt x="246" y="811"/>
                    <a:pt x="246" y="799"/>
                    <a:pt x="246" y="786"/>
                  </a:cubicBezTo>
                  <a:cubicBezTo>
                    <a:pt x="239" y="786"/>
                    <a:pt x="232" y="786"/>
                    <a:pt x="225" y="786"/>
                  </a:cubicBezTo>
                  <a:cubicBezTo>
                    <a:pt x="161" y="786"/>
                    <a:pt x="161" y="772"/>
                    <a:pt x="161" y="728"/>
                  </a:cubicBezTo>
                  <a:cubicBezTo>
                    <a:pt x="161" y="633"/>
                    <a:pt x="161" y="538"/>
                    <a:pt x="161" y="443"/>
                  </a:cubicBezTo>
                  <a:moveTo>
                    <a:pt x="156" y="412"/>
                  </a:moveTo>
                  <a:cubicBezTo>
                    <a:pt x="156" y="303"/>
                    <a:pt x="156" y="195"/>
                    <a:pt x="156" y="86"/>
                  </a:cubicBezTo>
                  <a:cubicBezTo>
                    <a:pt x="156" y="45"/>
                    <a:pt x="158" y="38"/>
                    <a:pt x="199" y="38"/>
                  </a:cubicBezTo>
                  <a:cubicBezTo>
                    <a:pt x="223" y="38"/>
                    <a:pt x="247" y="38"/>
                    <a:pt x="272" y="38"/>
                  </a:cubicBezTo>
                  <a:cubicBezTo>
                    <a:pt x="404" y="38"/>
                    <a:pt x="404" y="165"/>
                    <a:pt x="404" y="223"/>
                  </a:cubicBezTo>
                  <a:cubicBezTo>
                    <a:pt x="404" y="282"/>
                    <a:pt x="404" y="412"/>
                    <a:pt x="272" y="412"/>
                  </a:cubicBezTo>
                  <a:cubicBezTo>
                    <a:pt x="233" y="412"/>
                    <a:pt x="195" y="412"/>
                    <a:pt x="156" y="4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7" name=""/>
            <p:cNvSpPr/>
            <p:nvPr/>
          </p:nvSpPr>
          <p:spPr>
            <a:xfrm>
              <a:off x="1206360" y="1183680"/>
              <a:ext cx="181440" cy="335160"/>
            </a:xfrm>
            <a:custGeom>
              <a:avLst/>
              <a:gdLst/>
              <a:ahLst/>
              <a:rect l="l" t="t" r="r" b="b"/>
              <a:pathLst>
                <a:path w="507" h="934">
                  <a:moveTo>
                    <a:pt x="491" y="52"/>
                  </a:moveTo>
                  <a:cubicBezTo>
                    <a:pt x="500" y="45"/>
                    <a:pt x="507" y="41"/>
                    <a:pt x="507" y="24"/>
                  </a:cubicBezTo>
                  <a:cubicBezTo>
                    <a:pt x="507" y="14"/>
                    <a:pt x="500" y="0"/>
                    <a:pt x="491" y="0"/>
                  </a:cubicBezTo>
                  <a:cubicBezTo>
                    <a:pt x="486" y="0"/>
                    <a:pt x="479" y="7"/>
                    <a:pt x="477" y="11"/>
                  </a:cubicBezTo>
                  <a:cubicBezTo>
                    <a:pt x="323" y="115"/>
                    <a:pt x="170" y="219"/>
                    <a:pt x="16" y="323"/>
                  </a:cubicBezTo>
                  <a:cubicBezTo>
                    <a:pt x="2" y="333"/>
                    <a:pt x="0" y="340"/>
                    <a:pt x="0" y="350"/>
                  </a:cubicBezTo>
                  <a:cubicBezTo>
                    <a:pt x="0" y="361"/>
                    <a:pt x="5" y="371"/>
                    <a:pt x="16" y="378"/>
                  </a:cubicBezTo>
                  <a:cubicBezTo>
                    <a:pt x="170" y="482"/>
                    <a:pt x="323" y="586"/>
                    <a:pt x="477" y="690"/>
                  </a:cubicBezTo>
                  <a:cubicBezTo>
                    <a:pt x="486" y="700"/>
                    <a:pt x="489" y="700"/>
                    <a:pt x="491" y="700"/>
                  </a:cubicBezTo>
                  <a:cubicBezTo>
                    <a:pt x="500" y="700"/>
                    <a:pt x="507" y="687"/>
                    <a:pt x="507" y="676"/>
                  </a:cubicBezTo>
                  <a:cubicBezTo>
                    <a:pt x="507" y="663"/>
                    <a:pt x="503" y="656"/>
                    <a:pt x="489" y="645"/>
                  </a:cubicBezTo>
                  <a:cubicBezTo>
                    <a:pt x="345" y="547"/>
                    <a:pt x="201" y="449"/>
                    <a:pt x="57" y="350"/>
                  </a:cubicBezTo>
                  <a:cubicBezTo>
                    <a:pt x="201" y="251"/>
                    <a:pt x="346" y="151"/>
                    <a:pt x="491" y="52"/>
                  </a:cubicBezTo>
                  <a:moveTo>
                    <a:pt x="479" y="934"/>
                  </a:moveTo>
                  <a:cubicBezTo>
                    <a:pt x="493" y="934"/>
                    <a:pt x="507" y="934"/>
                    <a:pt x="507" y="910"/>
                  </a:cubicBezTo>
                  <a:cubicBezTo>
                    <a:pt x="507" y="886"/>
                    <a:pt x="489" y="886"/>
                    <a:pt x="477" y="886"/>
                  </a:cubicBezTo>
                  <a:cubicBezTo>
                    <a:pt x="328" y="886"/>
                    <a:pt x="179" y="886"/>
                    <a:pt x="31" y="886"/>
                  </a:cubicBezTo>
                  <a:cubicBezTo>
                    <a:pt x="19" y="886"/>
                    <a:pt x="0" y="886"/>
                    <a:pt x="0" y="910"/>
                  </a:cubicBezTo>
                  <a:cubicBezTo>
                    <a:pt x="0" y="934"/>
                    <a:pt x="16" y="934"/>
                    <a:pt x="28" y="934"/>
                  </a:cubicBezTo>
                  <a:cubicBezTo>
                    <a:pt x="178" y="934"/>
                    <a:pt x="329" y="934"/>
                    <a:pt x="479" y="9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"/>
            <p:cNvSpPr/>
            <p:nvPr/>
          </p:nvSpPr>
          <p:spPr>
            <a:xfrm>
              <a:off x="1413720" y="1391400"/>
              <a:ext cx="115200" cy="191520"/>
            </a:xfrm>
            <a:custGeom>
              <a:avLst/>
              <a:gdLst/>
              <a:ahLst/>
              <a:rect l="l" t="t" r="r" b="b"/>
              <a:pathLst>
                <a:path w="323" h="535">
                  <a:moveTo>
                    <a:pt x="45" y="473"/>
                  </a:moveTo>
                  <a:cubicBezTo>
                    <a:pt x="40" y="497"/>
                    <a:pt x="40" y="504"/>
                    <a:pt x="16" y="504"/>
                  </a:cubicBezTo>
                  <a:cubicBezTo>
                    <a:pt x="9" y="504"/>
                    <a:pt x="0" y="504"/>
                    <a:pt x="0" y="521"/>
                  </a:cubicBezTo>
                  <a:cubicBezTo>
                    <a:pt x="0" y="532"/>
                    <a:pt x="5" y="535"/>
                    <a:pt x="9" y="535"/>
                  </a:cubicBezTo>
                  <a:cubicBezTo>
                    <a:pt x="23" y="535"/>
                    <a:pt x="42" y="532"/>
                    <a:pt x="59" y="532"/>
                  </a:cubicBezTo>
                  <a:cubicBezTo>
                    <a:pt x="78" y="532"/>
                    <a:pt x="99" y="535"/>
                    <a:pt x="118" y="535"/>
                  </a:cubicBezTo>
                  <a:cubicBezTo>
                    <a:pt x="125" y="535"/>
                    <a:pt x="130" y="532"/>
                    <a:pt x="130" y="515"/>
                  </a:cubicBezTo>
                  <a:cubicBezTo>
                    <a:pt x="130" y="504"/>
                    <a:pt x="123" y="504"/>
                    <a:pt x="116" y="504"/>
                  </a:cubicBezTo>
                  <a:cubicBezTo>
                    <a:pt x="104" y="504"/>
                    <a:pt x="87" y="504"/>
                    <a:pt x="87" y="494"/>
                  </a:cubicBezTo>
                  <a:cubicBezTo>
                    <a:pt x="87" y="491"/>
                    <a:pt x="92" y="466"/>
                    <a:pt x="94" y="456"/>
                  </a:cubicBezTo>
                  <a:cubicBezTo>
                    <a:pt x="101" y="412"/>
                    <a:pt x="108" y="364"/>
                    <a:pt x="116" y="329"/>
                  </a:cubicBezTo>
                  <a:cubicBezTo>
                    <a:pt x="123" y="346"/>
                    <a:pt x="139" y="381"/>
                    <a:pt x="175" y="381"/>
                  </a:cubicBezTo>
                  <a:cubicBezTo>
                    <a:pt x="245" y="381"/>
                    <a:pt x="323" y="264"/>
                    <a:pt x="323" y="140"/>
                  </a:cubicBezTo>
                  <a:cubicBezTo>
                    <a:pt x="323" y="41"/>
                    <a:pt x="276" y="0"/>
                    <a:pt x="236" y="0"/>
                  </a:cubicBezTo>
                  <a:cubicBezTo>
                    <a:pt x="201" y="0"/>
                    <a:pt x="170" y="34"/>
                    <a:pt x="156" y="58"/>
                  </a:cubicBezTo>
                  <a:cubicBezTo>
                    <a:pt x="144" y="10"/>
                    <a:pt x="113" y="0"/>
                    <a:pt x="94" y="0"/>
                  </a:cubicBezTo>
                  <a:cubicBezTo>
                    <a:pt x="73" y="0"/>
                    <a:pt x="59" y="20"/>
                    <a:pt x="49" y="44"/>
                  </a:cubicBezTo>
                  <a:cubicBezTo>
                    <a:pt x="38" y="72"/>
                    <a:pt x="28" y="123"/>
                    <a:pt x="28" y="127"/>
                  </a:cubicBezTo>
                  <a:cubicBezTo>
                    <a:pt x="28" y="140"/>
                    <a:pt x="35" y="140"/>
                    <a:pt x="38" y="140"/>
                  </a:cubicBezTo>
                  <a:cubicBezTo>
                    <a:pt x="47" y="140"/>
                    <a:pt x="47" y="137"/>
                    <a:pt x="49" y="113"/>
                  </a:cubicBezTo>
                  <a:cubicBezTo>
                    <a:pt x="59" y="65"/>
                    <a:pt x="71" y="24"/>
                    <a:pt x="92" y="24"/>
                  </a:cubicBezTo>
                  <a:cubicBezTo>
                    <a:pt x="108" y="24"/>
                    <a:pt x="113" y="41"/>
                    <a:pt x="113" y="65"/>
                  </a:cubicBezTo>
                  <a:cubicBezTo>
                    <a:pt x="113" y="72"/>
                    <a:pt x="111" y="86"/>
                    <a:pt x="111" y="89"/>
                  </a:cubicBezTo>
                  <a:cubicBezTo>
                    <a:pt x="89" y="217"/>
                    <a:pt x="67" y="345"/>
                    <a:pt x="45" y="473"/>
                  </a:cubicBezTo>
                  <a:moveTo>
                    <a:pt x="153" y="99"/>
                  </a:moveTo>
                  <a:cubicBezTo>
                    <a:pt x="189" y="34"/>
                    <a:pt x="217" y="24"/>
                    <a:pt x="236" y="24"/>
                  </a:cubicBezTo>
                  <a:cubicBezTo>
                    <a:pt x="257" y="24"/>
                    <a:pt x="278" y="48"/>
                    <a:pt x="278" y="106"/>
                  </a:cubicBezTo>
                  <a:cubicBezTo>
                    <a:pt x="278" y="140"/>
                    <a:pt x="264" y="226"/>
                    <a:pt x="248" y="274"/>
                  </a:cubicBezTo>
                  <a:cubicBezTo>
                    <a:pt x="234" y="315"/>
                    <a:pt x="205" y="357"/>
                    <a:pt x="175" y="357"/>
                  </a:cubicBezTo>
                  <a:cubicBezTo>
                    <a:pt x="134" y="357"/>
                    <a:pt x="123" y="291"/>
                    <a:pt x="123" y="281"/>
                  </a:cubicBezTo>
                  <a:cubicBezTo>
                    <a:pt x="123" y="278"/>
                    <a:pt x="125" y="274"/>
                    <a:pt x="125" y="271"/>
                  </a:cubicBezTo>
                  <a:cubicBezTo>
                    <a:pt x="134" y="214"/>
                    <a:pt x="144" y="156"/>
                    <a:pt x="153" y="9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9" name=""/>
            <p:cNvSpPr/>
            <p:nvPr/>
          </p:nvSpPr>
          <p:spPr>
            <a:xfrm>
              <a:off x="1646640" y="1163880"/>
              <a:ext cx="227520" cy="295560"/>
            </a:xfrm>
            <a:custGeom>
              <a:avLst/>
              <a:gdLst/>
              <a:ahLst/>
              <a:rect l="l" t="t" r="r" b="b"/>
              <a:pathLst>
                <a:path w="635" h="824">
                  <a:moveTo>
                    <a:pt x="99" y="728"/>
                  </a:moveTo>
                  <a:cubicBezTo>
                    <a:pt x="92" y="776"/>
                    <a:pt x="89" y="786"/>
                    <a:pt x="23" y="786"/>
                  </a:cubicBezTo>
                  <a:cubicBezTo>
                    <a:pt x="9" y="786"/>
                    <a:pt x="0" y="786"/>
                    <a:pt x="0" y="807"/>
                  </a:cubicBezTo>
                  <a:cubicBezTo>
                    <a:pt x="0" y="824"/>
                    <a:pt x="9" y="824"/>
                    <a:pt x="23" y="824"/>
                  </a:cubicBezTo>
                  <a:cubicBezTo>
                    <a:pt x="115" y="824"/>
                    <a:pt x="207" y="824"/>
                    <a:pt x="300" y="824"/>
                  </a:cubicBezTo>
                  <a:cubicBezTo>
                    <a:pt x="472" y="824"/>
                    <a:pt x="635" y="570"/>
                    <a:pt x="635" y="306"/>
                  </a:cubicBezTo>
                  <a:cubicBezTo>
                    <a:pt x="635" y="134"/>
                    <a:pt x="564" y="0"/>
                    <a:pt x="439" y="0"/>
                  </a:cubicBezTo>
                  <a:cubicBezTo>
                    <a:pt x="346" y="0"/>
                    <a:pt x="253" y="0"/>
                    <a:pt x="160" y="0"/>
                  </a:cubicBezTo>
                  <a:cubicBezTo>
                    <a:pt x="146" y="0"/>
                    <a:pt x="137" y="0"/>
                    <a:pt x="137" y="24"/>
                  </a:cubicBezTo>
                  <a:cubicBezTo>
                    <a:pt x="137" y="38"/>
                    <a:pt x="144" y="38"/>
                    <a:pt x="160" y="38"/>
                  </a:cubicBezTo>
                  <a:cubicBezTo>
                    <a:pt x="170" y="38"/>
                    <a:pt x="186" y="38"/>
                    <a:pt x="196" y="42"/>
                  </a:cubicBezTo>
                  <a:cubicBezTo>
                    <a:pt x="210" y="42"/>
                    <a:pt x="215" y="45"/>
                    <a:pt x="215" y="59"/>
                  </a:cubicBezTo>
                  <a:cubicBezTo>
                    <a:pt x="215" y="66"/>
                    <a:pt x="212" y="69"/>
                    <a:pt x="210" y="83"/>
                  </a:cubicBezTo>
                  <a:cubicBezTo>
                    <a:pt x="173" y="298"/>
                    <a:pt x="136" y="513"/>
                    <a:pt x="99" y="728"/>
                  </a:cubicBezTo>
                  <a:moveTo>
                    <a:pt x="278" y="83"/>
                  </a:moveTo>
                  <a:cubicBezTo>
                    <a:pt x="285" y="42"/>
                    <a:pt x="288" y="38"/>
                    <a:pt x="323" y="38"/>
                  </a:cubicBezTo>
                  <a:cubicBezTo>
                    <a:pt x="353" y="38"/>
                    <a:pt x="383" y="38"/>
                    <a:pt x="413" y="38"/>
                  </a:cubicBezTo>
                  <a:cubicBezTo>
                    <a:pt x="493" y="38"/>
                    <a:pt x="562" y="100"/>
                    <a:pt x="562" y="261"/>
                  </a:cubicBezTo>
                  <a:cubicBezTo>
                    <a:pt x="562" y="319"/>
                    <a:pt x="545" y="515"/>
                    <a:pt x="474" y="649"/>
                  </a:cubicBezTo>
                  <a:cubicBezTo>
                    <a:pt x="451" y="694"/>
                    <a:pt x="385" y="786"/>
                    <a:pt x="283" y="786"/>
                  </a:cubicBezTo>
                  <a:cubicBezTo>
                    <a:pt x="252" y="786"/>
                    <a:pt x="222" y="786"/>
                    <a:pt x="191" y="786"/>
                  </a:cubicBezTo>
                  <a:cubicBezTo>
                    <a:pt x="179" y="786"/>
                    <a:pt x="177" y="786"/>
                    <a:pt x="172" y="783"/>
                  </a:cubicBezTo>
                  <a:cubicBezTo>
                    <a:pt x="163" y="783"/>
                    <a:pt x="160" y="783"/>
                    <a:pt x="160" y="772"/>
                  </a:cubicBezTo>
                  <a:cubicBezTo>
                    <a:pt x="160" y="769"/>
                    <a:pt x="160" y="766"/>
                    <a:pt x="165" y="745"/>
                  </a:cubicBezTo>
                  <a:cubicBezTo>
                    <a:pt x="203" y="524"/>
                    <a:pt x="241" y="303"/>
                    <a:pt x="278" y="8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0" name=""/>
            <p:cNvSpPr/>
            <p:nvPr/>
          </p:nvSpPr>
          <p:spPr>
            <a:xfrm>
              <a:off x="1902240" y="1267920"/>
              <a:ext cx="127440" cy="195120"/>
            </a:xfrm>
            <a:custGeom>
              <a:avLst/>
              <a:gdLst/>
              <a:ahLst/>
              <a:rect l="l" t="t" r="r" b="b"/>
              <a:pathLst>
                <a:path w="357" h="545">
                  <a:moveTo>
                    <a:pt x="357" y="206"/>
                  </a:moveTo>
                  <a:cubicBezTo>
                    <a:pt x="357" y="79"/>
                    <a:pt x="298" y="0"/>
                    <a:pt x="225" y="0"/>
                  </a:cubicBezTo>
                  <a:cubicBezTo>
                    <a:pt x="114" y="0"/>
                    <a:pt x="0" y="171"/>
                    <a:pt x="0" y="343"/>
                  </a:cubicBezTo>
                  <a:cubicBezTo>
                    <a:pt x="0" y="463"/>
                    <a:pt x="57" y="545"/>
                    <a:pt x="135" y="545"/>
                  </a:cubicBezTo>
                  <a:cubicBezTo>
                    <a:pt x="244" y="545"/>
                    <a:pt x="357" y="381"/>
                    <a:pt x="357" y="206"/>
                  </a:cubicBezTo>
                  <a:moveTo>
                    <a:pt x="135" y="521"/>
                  </a:moveTo>
                  <a:cubicBezTo>
                    <a:pt x="99" y="521"/>
                    <a:pt x="62" y="483"/>
                    <a:pt x="62" y="387"/>
                  </a:cubicBezTo>
                  <a:cubicBezTo>
                    <a:pt x="62" y="329"/>
                    <a:pt x="85" y="199"/>
                    <a:pt x="111" y="137"/>
                  </a:cubicBezTo>
                  <a:cubicBezTo>
                    <a:pt x="151" y="44"/>
                    <a:pt x="199" y="27"/>
                    <a:pt x="222" y="27"/>
                  </a:cubicBezTo>
                  <a:cubicBezTo>
                    <a:pt x="272" y="27"/>
                    <a:pt x="295" y="85"/>
                    <a:pt x="295" y="157"/>
                  </a:cubicBezTo>
                  <a:cubicBezTo>
                    <a:pt x="295" y="206"/>
                    <a:pt x="279" y="332"/>
                    <a:pt x="248" y="408"/>
                  </a:cubicBezTo>
                  <a:cubicBezTo>
                    <a:pt x="220" y="480"/>
                    <a:pt x="173" y="521"/>
                    <a:pt x="135" y="52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1" name=""/>
            <p:cNvSpPr/>
            <p:nvPr/>
          </p:nvSpPr>
          <p:spPr>
            <a:xfrm>
              <a:off x="2044440" y="1267920"/>
              <a:ext cx="242640" cy="195120"/>
            </a:xfrm>
            <a:custGeom>
              <a:avLst/>
              <a:gdLst/>
              <a:ahLst/>
              <a:rect l="l" t="t" r="r" b="b"/>
              <a:pathLst>
                <a:path w="677" h="545">
                  <a:moveTo>
                    <a:pt x="47" y="463"/>
                  </a:moveTo>
                  <a:cubicBezTo>
                    <a:pt x="44" y="480"/>
                    <a:pt x="40" y="507"/>
                    <a:pt x="40" y="514"/>
                  </a:cubicBezTo>
                  <a:cubicBezTo>
                    <a:pt x="40" y="535"/>
                    <a:pt x="52" y="545"/>
                    <a:pt x="63" y="545"/>
                  </a:cubicBezTo>
                  <a:cubicBezTo>
                    <a:pt x="75" y="545"/>
                    <a:pt x="89" y="538"/>
                    <a:pt x="94" y="514"/>
                  </a:cubicBezTo>
                  <a:cubicBezTo>
                    <a:pt x="96" y="511"/>
                    <a:pt x="106" y="453"/>
                    <a:pt x="111" y="425"/>
                  </a:cubicBezTo>
                  <a:cubicBezTo>
                    <a:pt x="117" y="389"/>
                    <a:pt x="123" y="352"/>
                    <a:pt x="129" y="315"/>
                  </a:cubicBezTo>
                  <a:cubicBezTo>
                    <a:pt x="134" y="288"/>
                    <a:pt x="139" y="264"/>
                    <a:pt x="144" y="236"/>
                  </a:cubicBezTo>
                  <a:cubicBezTo>
                    <a:pt x="146" y="216"/>
                    <a:pt x="153" y="178"/>
                    <a:pt x="153" y="175"/>
                  </a:cubicBezTo>
                  <a:cubicBezTo>
                    <a:pt x="167" y="137"/>
                    <a:pt x="210" y="27"/>
                    <a:pt x="290" y="27"/>
                  </a:cubicBezTo>
                  <a:cubicBezTo>
                    <a:pt x="325" y="27"/>
                    <a:pt x="335" y="72"/>
                    <a:pt x="335" y="113"/>
                  </a:cubicBezTo>
                  <a:cubicBezTo>
                    <a:pt x="335" y="144"/>
                    <a:pt x="328" y="175"/>
                    <a:pt x="321" y="212"/>
                  </a:cubicBezTo>
                  <a:cubicBezTo>
                    <a:pt x="313" y="259"/>
                    <a:pt x="305" y="306"/>
                    <a:pt x="297" y="353"/>
                  </a:cubicBezTo>
                  <a:cubicBezTo>
                    <a:pt x="292" y="383"/>
                    <a:pt x="286" y="413"/>
                    <a:pt x="281" y="442"/>
                  </a:cubicBezTo>
                  <a:cubicBezTo>
                    <a:pt x="278" y="466"/>
                    <a:pt x="271" y="507"/>
                    <a:pt x="271" y="514"/>
                  </a:cubicBezTo>
                  <a:cubicBezTo>
                    <a:pt x="271" y="535"/>
                    <a:pt x="283" y="545"/>
                    <a:pt x="295" y="545"/>
                  </a:cubicBezTo>
                  <a:cubicBezTo>
                    <a:pt x="321" y="545"/>
                    <a:pt x="325" y="518"/>
                    <a:pt x="332" y="477"/>
                  </a:cubicBezTo>
                  <a:cubicBezTo>
                    <a:pt x="344" y="411"/>
                    <a:pt x="375" y="236"/>
                    <a:pt x="382" y="188"/>
                  </a:cubicBezTo>
                  <a:cubicBezTo>
                    <a:pt x="384" y="171"/>
                    <a:pt x="429" y="27"/>
                    <a:pt x="519" y="27"/>
                  </a:cubicBezTo>
                  <a:cubicBezTo>
                    <a:pt x="554" y="27"/>
                    <a:pt x="564" y="68"/>
                    <a:pt x="564" y="113"/>
                  </a:cubicBezTo>
                  <a:cubicBezTo>
                    <a:pt x="564" y="181"/>
                    <a:pt x="528" y="319"/>
                    <a:pt x="512" y="381"/>
                  </a:cubicBezTo>
                  <a:cubicBezTo>
                    <a:pt x="505" y="411"/>
                    <a:pt x="502" y="425"/>
                    <a:pt x="502" y="449"/>
                  </a:cubicBezTo>
                  <a:cubicBezTo>
                    <a:pt x="502" y="504"/>
                    <a:pt x="531" y="545"/>
                    <a:pt x="569" y="545"/>
                  </a:cubicBezTo>
                  <a:cubicBezTo>
                    <a:pt x="646" y="545"/>
                    <a:pt x="677" y="370"/>
                    <a:pt x="677" y="360"/>
                  </a:cubicBezTo>
                  <a:cubicBezTo>
                    <a:pt x="677" y="350"/>
                    <a:pt x="670" y="350"/>
                    <a:pt x="668" y="350"/>
                  </a:cubicBezTo>
                  <a:cubicBezTo>
                    <a:pt x="661" y="350"/>
                    <a:pt x="661" y="353"/>
                    <a:pt x="656" y="370"/>
                  </a:cubicBezTo>
                  <a:cubicBezTo>
                    <a:pt x="644" y="435"/>
                    <a:pt x="616" y="521"/>
                    <a:pt x="571" y="521"/>
                  </a:cubicBezTo>
                  <a:cubicBezTo>
                    <a:pt x="557" y="521"/>
                    <a:pt x="552" y="507"/>
                    <a:pt x="552" y="480"/>
                  </a:cubicBezTo>
                  <a:cubicBezTo>
                    <a:pt x="552" y="449"/>
                    <a:pt x="559" y="422"/>
                    <a:pt x="566" y="394"/>
                  </a:cubicBezTo>
                  <a:cubicBezTo>
                    <a:pt x="583" y="332"/>
                    <a:pt x="616" y="199"/>
                    <a:pt x="616" y="130"/>
                  </a:cubicBezTo>
                  <a:cubicBezTo>
                    <a:pt x="616" y="51"/>
                    <a:pt x="583" y="0"/>
                    <a:pt x="521" y="0"/>
                  </a:cubicBezTo>
                  <a:cubicBezTo>
                    <a:pt x="460" y="0"/>
                    <a:pt x="417" y="55"/>
                    <a:pt x="387" y="116"/>
                  </a:cubicBezTo>
                  <a:cubicBezTo>
                    <a:pt x="384" y="103"/>
                    <a:pt x="382" y="61"/>
                    <a:pt x="358" y="34"/>
                  </a:cubicBezTo>
                  <a:cubicBezTo>
                    <a:pt x="340" y="6"/>
                    <a:pt x="311" y="0"/>
                    <a:pt x="292" y="0"/>
                  </a:cubicBezTo>
                  <a:cubicBezTo>
                    <a:pt x="217" y="0"/>
                    <a:pt x="177" y="79"/>
                    <a:pt x="162" y="106"/>
                  </a:cubicBezTo>
                  <a:cubicBezTo>
                    <a:pt x="158" y="37"/>
                    <a:pt x="122" y="0"/>
                    <a:pt x="85" y="0"/>
                  </a:cubicBezTo>
                  <a:cubicBezTo>
                    <a:pt x="47" y="0"/>
                    <a:pt x="33" y="48"/>
                    <a:pt x="23" y="68"/>
                  </a:cubicBezTo>
                  <a:cubicBezTo>
                    <a:pt x="9" y="113"/>
                    <a:pt x="0" y="181"/>
                    <a:pt x="0" y="185"/>
                  </a:cubicBezTo>
                  <a:cubicBezTo>
                    <a:pt x="0" y="199"/>
                    <a:pt x="7" y="199"/>
                    <a:pt x="9" y="199"/>
                  </a:cubicBezTo>
                  <a:cubicBezTo>
                    <a:pt x="16" y="199"/>
                    <a:pt x="18" y="199"/>
                    <a:pt x="23" y="171"/>
                  </a:cubicBezTo>
                  <a:cubicBezTo>
                    <a:pt x="37" y="85"/>
                    <a:pt x="54" y="27"/>
                    <a:pt x="82" y="27"/>
                  </a:cubicBezTo>
                  <a:cubicBezTo>
                    <a:pt x="96" y="27"/>
                    <a:pt x="108" y="37"/>
                    <a:pt x="108" y="82"/>
                  </a:cubicBezTo>
                  <a:cubicBezTo>
                    <a:pt x="108" y="109"/>
                    <a:pt x="106" y="123"/>
                    <a:pt x="96" y="185"/>
                  </a:cubicBezTo>
                  <a:cubicBezTo>
                    <a:pt x="80" y="278"/>
                    <a:pt x="63" y="370"/>
                    <a:pt x="47" y="4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2" name=""/>
            <p:cNvSpPr/>
            <p:nvPr/>
          </p:nvSpPr>
          <p:spPr>
            <a:xfrm>
              <a:off x="2306160" y="1173960"/>
              <a:ext cx="77760" cy="289080"/>
            </a:xfrm>
            <a:custGeom>
              <a:avLst/>
              <a:gdLst/>
              <a:ahLst/>
              <a:rect l="l" t="t" r="r" b="b"/>
              <a:pathLst>
                <a:path w="219" h="806">
                  <a:moveTo>
                    <a:pt x="212" y="41"/>
                  </a:moveTo>
                  <a:cubicBezTo>
                    <a:pt x="212" y="17"/>
                    <a:pt x="200" y="0"/>
                    <a:pt x="182" y="0"/>
                  </a:cubicBezTo>
                  <a:cubicBezTo>
                    <a:pt x="158" y="0"/>
                    <a:pt x="137" y="31"/>
                    <a:pt x="137" y="62"/>
                  </a:cubicBezTo>
                  <a:cubicBezTo>
                    <a:pt x="137" y="86"/>
                    <a:pt x="148" y="106"/>
                    <a:pt x="167" y="106"/>
                  </a:cubicBezTo>
                  <a:cubicBezTo>
                    <a:pt x="186" y="106"/>
                    <a:pt x="212" y="79"/>
                    <a:pt x="212" y="41"/>
                  </a:cubicBezTo>
                  <a:moveTo>
                    <a:pt x="148" y="494"/>
                  </a:moveTo>
                  <a:cubicBezTo>
                    <a:pt x="158" y="460"/>
                    <a:pt x="158" y="456"/>
                    <a:pt x="167" y="425"/>
                  </a:cubicBezTo>
                  <a:cubicBezTo>
                    <a:pt x="174" y="401"/>
                    <a:pt x="177" y="384"/>
                    <a:pt x="177" y="360"/>
                  </a:cubicBezTo>
                  <a:cubicBezTo>
                    <a:pt x="177" y="305"/>
                    <a:pt x="151" y="261"/>
                    <a:pt x="108" y="261"/>
                  </a:cubicBezTo>
                  <a:cubicBezTo>
                    <a:pt x="30" y="261"/>
                    <a:pt x="0" y="436"/>
                    <a:pt x="0" y="446"/>
                  </a:cubicBezTo>
                  <a:cubicBezTo>
                    <a:pt x="0" y="460"/>
                    <a:pt x="6" y="455"/>
                    <a:pt x="9" y="460"/>
                  </a:cubicBezTo>
                  <a:cubicBezTo>
                    <a:pt x="19" y="460"/>
                    <a:pt x="19" y="456"/>
                    <a:pt x="23" y="439"/>
                  </a:cubicBezTo>
                  <a:cubicBezTo>
                    <a:pt x="45" y="326"/>
                    <a:pt x="78" y="288"/>
                    <a:pt x="106" y="288"/>
                  </a:cubicBezTo>
                  <a:cubicBezTo>
                    <a:pt x="113" y="288"/>
                    <a:pt x="127" y="288"/>
                    <a:pt x="127" y="326"/>
                  </a:cubicBezTo>
                  <a:cubicBezTo>
                    <a:pt x="127" y="353"/>
                    <a:pt x="122" y="377"/>
                    <a:pt x="118" y="391"/>
                  </a:cubicBezTo>
                  <a:cubicBezTo>
                    <a:pt x="113" y="422"/>
                    <a:pt x="75" y="559"/>
                    <a:pt x="61" y="614"/>
                  </a:cubicBezTo>
                  <a:cubicBezTo>
                    <a:pt x="54" y="645"/>
                    <a:pt x="42" y="683"/>
                    <a:pt x="42" y="710"/>
                  </a:cubicBezTo>
                  <a:cubicBezTo>
                    <a:pt x="42" y="765"/>
                    <a:pt x="71" y="806"/>
                    <a:pt x="111" y="806"/>
                  </a:cubicBezTo>
                  <a:cubicBezTo>
                    <a:pt x="189" y="806"/>
                    <a:pt x="219" y="635"/>
                    <a:pt x="219" y="621"/>
                  </a:cubicBezTo>
                  <a:cubicBezTo>
                    <a:pt x="219" y="611"/>
                    <a:pt x="212" y="611"/>
                    <a:pt x="210" y="611"/>
                  </a:cubicBezTo>
                  <a:cubicBezTo>
                    <a:pt x="200" y="611"/>
                    <a:pt x="200" y="614"/>
                    <a:pt x="196" y="631"/>
                  </a:cubicBezTo>
                  <a:cubicBezTo>
                    <a:pt x="182" y="707"/>
                    <a:pt x="153" y="782"/>
                    <a:pt x="113" y="782"/>
                  </a:cubicBezTo>
                  <a:cubicBezTo>
                    <a:pt x="99" y="782"/>
                    <a:pt x="92" y="768"/>
                    <a:pt x="92" y="741"/>
                  </a:cubicBezTo>
                  <a:cubicBezTo>
                    <a:pt x="92" y="710"/>
                    <a:pt x="97" y="693"/>
                    <a:pt x="115" y="621"/>
                  </a:cubicBezTo>
                  <a:cubicBezTo>
                    <a:pt x="126" y="579"/>
                    <a:pt x="137" y="536"/>
                    <a:pt x="148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3" name=""/>
            <p:cNvSpPr/>
            <p:nvPr/>
          </p:nvSpPr>
          <p:spPr>
            <a:xfrm>
              <a:off x="2408760" y="1267920"/>
              <a:ext cx="161280" cy="195120"/>
            </a:xfrm>
            <a:custGeom>
              <a:avLst/>
              <a:gdLst/>
              <a:ahLst/>
              <a:rect l="l" t="t" r="r" b="b"/>
              <a:pathLst>
                <a:path w="451" h="545">
                  <a:moveTo>
                    <a:pt x="50" y="463"/>
                  </a:moveTo>
                  <a:cubicBezTo>
                    <a:pt x="48" y="480"/>
                    <a:pt x="43" y="507"/>
                    <a:pt x="43" y="514"/>
                  </a:cubicBezTo>
                  <a:cubicBezTo>
                    <a:pt x="43" y="535"/>
                    <a:pt x="55" y="545"/>
                    <a:pt x="66" y="545"/>
                  </a:cubicBezTo>
                  <a:cubicBezTo>
                    <a:pt x="76" y="545"/>
                    <a:pt x="90" y="538"/>
                    <a:pt x="97" y="514"/>
                  </a:cubicBezTo>
                  <a:cubicBezTo>
                    <a:pt x="97" y="511"/>
                    <a:pt x="107" y="453"/>
                    <a:pt x="114" y="425"/>
                  </a:cubicBezTo>
                  <a:cubicBezTo>
                    <a:pt x="119" y="389"/>
                    <a:pt x="125" y="352"/>
                    <a:pt x="130" y="315"/>
                  </a:cubicBezTo>
                  <a:cubicBezTo>
                    <a:pt x="135" y="288"/>
                    <a:pt x="142" y="264"/>
                    <a:pt x="144" y="236"/>
                  </a:cubicBezTo>
                  <a:cubicBezTo>
                    <a:pt x="149" y="216"/>
                    <a:pt x="156" y="178"/>
                    <a:pt x="156" y="175"/>
                  </a:cubicBezTo>
                  <a:cubicBezTo>
                    <a:pt x="168" y="137"/>
                    <a:pt x="213" y="27"/>
                    <a:pt x="291" y="27"/>
                  </a:cubicBezTo>
                  <a:cubicBezTo>
                    <a:pt x="329" y="27"/>
                    <a:pt x="336" y="72"/>
                    <a:pt x="336" y="113"/>
                  </a:cubicBezTo>
                  <a:cubicBezTo>
                    <a:pt x="336" y="185"/>
                    <a:pt x="295" y="339"/>
                    <a:pt x="281" y="391"/>
                  </a:cubicBezTo>
                  <a:cubicBezTo>
                    <a:pt x="274" y="422"/>
                    <a:pt x="274" y="435"/>
                    <a:pt x="274" y="449"/>
                  </a:cubicBezTo>
                  <a:cubicBezTo>
                    <a:pt x="274" y="504"/>
                    <a:pt x="303" y="545"/>
                    <a:pt x="343" y="545"/>
                  </a:cubicBezTo>
                  <a:cubicBezTo>
                    <a:pt x="421" y="545"/>
                    <a:pt x="451" y="370"/>
                    <a:pt x="451" y="360"/>
                  </a:cubicBezTo>
                  <a:cubicBezTo>
                    <a:pt x="451" y="350"/>
                    <a:pt x="442" y="350"/>
                    <a:pt x="439" y="350"/>
                  </a:cubicBezTo>
                  <a:cubicBezTo>
                    <a:pt x="432" y="350"/>
                    <a:pt x="432" y="353"/>
                    <a:pt x="428" y="370"/>
                  </a:cubicBezTo>
                  <a:cubicBezTo>
                    <a:pt x="411" y="453"/>
                    <a:pt x="383" y="521"/>
                    <a:pt x="343" y="521"/>
                  </a:cubicBezTo>
                  <a:cubicBezTo>
                    <a:pt x="329" y="521"/>
                    <a:pt x="324" y="507"/>
                    <a:pt x="324" y="480"/>
                  </a:cubicBezTo>
                  <a:cubicBezTo>
                    <a:pt x="324" y="449"/>
                    <a:pt x="331" y="422"/>
                    <a:pt x="338" y="394"/>
                  </a:cubicBezTo>
                  <a:cubicBezTo>
                    <a:pt x="354" y="332"/>
                    <a:pt x="390" y="199"/>
                    <a:pt x="390" y="130"/>
                  </a:cubicBezTo>
                  <a:cubicBezTo>
                    <a:pt x="390" y="51"/>
                    <a:pt x="352" y="0"/>
                    <a:pt x="293" y="0"/>
                  </a:cubicBezTo>
                  <a:cubicBezTo>
                    <a:pt x="220" y="0"/>
                    <a:pt x="177" y="79"/>
                    <a:pt x="163" y="106"/>
                  </a:cubicBezTo>
                  <a:cubicBezTo>
                    <a:pt x="161" y="37"/>
                    <a:pt x="125" y="0"/>
                    <a:pt x="88" y="0"/>
                  </a:cubicBezTo>
                  <a:cubicBezTo>
                    <a:pt x="50" y="0"/>
                    <a:pt x="33" y="48"/>
                    <a:pt x="26" y="68"/>
                  </a:cubicBezTo>
                  <a:cubicBezTo>
                    <a:pt x="12" y="109"/>
                    <a:pt x="0" y="181"/>
                    <a:pt x="0" y="185"/>
                  </a:cubicBezTo>
                  <a:cubicBezTo>
                    <a:pt x="0" y="199"/>
                    <a:pt x="7" y="194"/>
                    <a:pt x="10" y="199"/>
                  </a:cubicBezTo>
                  <a:cubicBezTo>
                    <a:pt x="19" y="199"/>
                    <a:pt x="19" y="199"/>
                    <a:pt x="24" y="171"/>
                  </a:cubicBezTo>
                  <a:cubicBezTo>
                    <a:pt x="38" y="85"/>
                    <a:pt x="55" y="27"/>
                    <a:pt x="85" y="27"/>
                  </a:cubicBezTo>
                  <a:cubicBezTo>
                    <a:pt x="102" y="27"/>
                    <a:pt x="111" y="44"/>
                    <a:pt x="111" y="82"/>
                  </a:cubicBezTo>
                  <a:cubicBezTo>
                    <a:pt x="111" y="109"/>
                    <a:pt x="109" y="123"/>
                    <a:pt x="97" y="185"/>
                  </a:cubicBezTo>
                  <a:cubicBezTo>
                    <a:pt x="81" y="278"/>
                    <a:pt x="66" y="370"/>
                    <a:pt x="50" y="4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"/>
            <p:cNvSpPr/>
            <p:nvPr/>
          </p:nvSpPr>
          <p:spPr>
            <a:xfrm>
              <a:off x="2591640" y="1267920"/>
              <a:ext cx="135720" cy="195120"/>
            </a:xfrm>
            <a:custGeom>
              <a:avLst/>
              <a:gdLst/>
              <a:ahLst/>
              <a:rect l="l" t="t" r="r" b="b"/>
              <a:pathLst>
                <a:path w="380" h="545">
                  <a:moveTo>
                    <a:pt x="276" y="79"/>
                  </a:moveTo>
                  <a:cubicBezTo>
                    <a:pt x="262" y="34"/>
                    <a:pt x="236" y="0"/>
                    <a:pt x="201" y="0"/>
                  </a:cubicBezTo>
                  <a:cubicBezTo>
                    <a:pt x="104" y="0"/>
                    <a:pt x="0" y="178"/>
                    <a:pt x="0" y="353"/>
                  </a:cubicBezTo>
                  <a:cubicBezTo>
                    <a:pt x="0" y="466"/>
                    <a:pt x="45" y="545"/>
                    <a:pt x="111" y="545"/>
                  </a:cubicBezTo>
                  <a:cubicBezTo>
                    <a:pt x="127" y="545"/>
                    <a:pt x="168" y="542"/>
                    <a:pt x="217" y="456"/>
                  </a:cubicBezTo>
                  <a:cubicBezTo>
                    <a:pt x="224" y="507"/>
                    <a:pt x="253" y="545"/>
                    <a:pt x="293" y="545"/>
                  </a:cubicBezTo>
                  <a:cubicBezTo>
                    <a:pt x="323" y="545"/>
                    <a:pt x="342" y="518"/>
                    <a:pt x="354" y="480"/>
                  </a:cubicBezTo>
                  <a:cubicBezTo>
                    <a:pt x="368" y="435"/>
                    <a:pt x="380" y="363"/>
                    <a:pt x="380" y="360"/>
                  </a:cubicBezTo>
                  <a:cubicBezTo>
                    <a:pt x="380" y="350"/>
                    <a:pt x="373" y="350"/>
                    <a:pt x="371" y="350"/>
                  </a:cubicBezTo>
                  <a:cubicBezTo>
                    <a:pt x="361" y="350"/>
                    <a:pt x="361" y="353"/>
                    <a:pt x="359" y="370"/>
                  </a:cubicBezTo>
                  <a:cubicBezTo>
                    <a:pt x="345" y="449"/>
                    <a:pt x="328" y="521"/>
                    <a:pt x="295" y="521"/>
                  </a:cubicBezTo>
                  <a:cubicBezTo>
                    <a:pt x="274" y="521"/>
                    <a:pt x="269" y="490"/>
                    <a:pt x="269" y="466"/>
                  </a:cubicBezTo>
                  <a:cubicBezTo>
                    <a:pt x="269" y="439"/>
                    <a:pt x="271" y="429"/>
                    <a:pt x="281" y="377"/>
                  </a:cubicBezTo>
                  <a:cubicBezTo>
                    <a:pt x="290" y="326"/>
                    <a:pt x="293" y="312"/>
                    <a:pt x="300" y="267"/>
                  </a:cubicBezTo>
                  <a:cubicBezTo>
                    <a:pt x="309" y="211"/>
                    <a:pt x="319" y="155"/>
                    <a:pt x="328" y="99"/>
                  </a:cubicBezTo>
                  <a:cubicBezTo>
                    <a:pt x="335" y="65"/>
                    <a:pt x="335" y="61"/>
                    <a:pt x="335" y="58"/>
                  </a:cubicBezTo>
                  <a:cubicBezTo>
                    <a:pt x="335" y="37"/>
                    <a:pt x="326" y="24"/>
                    <a:pt x="312" y="24"/>
                  </a:cubicBezTo>
                  <a:cubicBezTo>
                    <a:pt x="290" y="24"/>
                    <a:pt x="279" y="51"/>
                    <a:pt x="276" y="79"/>
                  </a:cubicBezTo>
                  <a:moveTo>
                    <a:pt x="222" y="391"/>
                  </a:moveTo>
                  <a:cubicBezTo>
                    <a:pt x="217" y="411"/>
                    <a:pt x="217" y="415"/>
                    <a:pt x="205" y="435"/>
                  </a:cubicBezTo>
                  <a:cubicBezTo>
                    <a:pt x="170" y="501"/>
                    <a:pt x="135" y="521"/>
                    <a:pt x="111" y="521"/>
                  </a:cubicBezTo>
                  <a:cubicBezTo>
                    <a:pt x="71" y="521"/>
                    <a:pt x="59" y="453"/>
                    <a:pt x="59" y="408"/>
                  </a:cubicBezTo>
                  <a:cubicBezTo>
                    <a:pt x="59" y="346"/>
                    <a:pt x="85" y="199"/>
                    <a:pt x="104" y="144"/>
                  </a:cubicBezTo>
                  <a:cubicBezTo>
                    <a:pt x="130" y="72"/>
                    <a:pt x="168" y="27"/>
                    <a:pt x="201" y="27"/>
                  </a:cubicBezTo>
                  <a:cubicBezTo>
                    <a:pt x="255" y="27"/>
                    <a:pt x="267" y="127"/>
                    <a:pt x="267" y="133"/>
                  </a:cubicBezTo>
                  <a:cubicBezTo>
                    <a:pt x="267" y="140"/>
                    <a:pt x="264" y="147"/>
                    <a:pt x="264" y="154"/>
                  </a:cubicBezTo>
                  <a:cubicBezTo>
                    <a:pt x="250" y="233"/>
                    <a:pt x="236" y="312"/>
                    <a:pt x="222" y="3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5" name=""/>
            <p:cNvSpPr/>
            <p:nvPr/>
          </p:nvSpPr>
          <p:spPr>
            <a:xfrm>
              <a:off x="2744640" y="1188720"/>
              <a:ext cx="90720" cy="274320"/>
            </a:xfrm>
            <a:custGeom>
              <a:avLst/>
              <a:gdLst/>
              <a:ahLst/>
              <a:rect l="l" t="t" r="r" b="b"/>
              <a:pathLst>
                <a:path w="255" h="765">
                  <a:moveTo>
                    <a:pt x="151" y="271"/>
                  </a:moveTo>
                  <a:cubicBezTo>
                    <a:pt x="177" y="271"/>
                    <a:pt x="203" y="271"/>
                    <a:pt x="229" y="271"/>
                  </a:cubicBezTo>
                  <a:cubicBezTo>
                    <a:pt x="245" y="271"/>
                    <a:pt x="255" y="271"/>
                    <a:pt x="255" y="247"/>
                  </a:cubicBezTo>
                  <a:cubicBezTo>
                    <a:pt x="255" y="233"/>
                    <a:pt x="245" y="233"/>
                    <a:pt x="231" y="233"/>
                  </a:cubicBezTo>
                  <a:cubicBezTo>
                    <a:pt x="207" y="233"/>
                    <a:pt x="182" y="233"/>
                    <a:pt x="158" y="233"/>
                  </a:cubicBezTo>
                  <a:cubicBezTo>
                    <a:pt x="186" y="65"/>
                    <a:pt x="191" y="38"/>
                    <a:pt x="191" y="31"/>
                  </a:cubicBezTo>
                  <a:cubicBezTo>
                    <a:pt x="191" y="10"/>
                    <a:pt x="182" y="0"/>
                    <a:pt x="168" y="0"/>
                  </a:cubicBezTo>
                  <a:cubicBezTo>
                    <a:pt x="165" y="0"/>
                    <a:pt x="142" y="0"/>
                    <a:pt x="134" y="45"/>
                  </a:cubicBezTo>
                  <a:cubicBezTo>
                    <a:pt x="123" y="107"/>
                    <a:pt x="112" y="170"/>
                    <a:pt x="101" y="233"/>
                  </a:cubicBezTo>
                  <a:cubicBezTo>
                    <a:pt x="75" y="233"/>
                    <a:pt x="49" y="233"/>
                    <a:pt x="23" y="233"/>
                  </a:cubicBezTo>
                  <a:cubicBezTo>
                    <a:pt x="7" y="233"/>
                    <a:pt x="0" y="233"/>
                    <a:pt x="0" y="257"/>
                  </a:cubicBezTo>
                  <a:cubicBezTo>
                    <a:pt x="0" y="271"/>
                    <a:pt x="7" y="271"/>
                    <a:pt x="23" y="271"/>
                  </a:cubicBezTo>
                  <a:cubicBezTo>
                    <a:pt x="47" y="271"/>
                    <a:pt x="71" y="271"/>
                    <a:pt x="94" y="271"/>
                  </a:cubicBezTo>
                  <a:cubicBezTo>
                    <a:pt x="35" y="614"/>
                    <a:pt x="33" y="635"/>
                    <a:pt x="33" y="655"/>
                  </a:cubicBezTo>
                  <a:cubicBezTo>
                    <a:pt x="33" y="721"/>
                    <a:pt x="64" y="765"/>
                    <a:pt x="108" y="765"/>
                  </a:cubicBezTo>
                  <a:cubicBezTo>
                    <a:pt x="193" y="765"/>
                    <a:pt x="241" y="590"/>
                    <a:pt x="241" y="580"/>
                  </a:cubicBezTo>
                  <a:cubicBezTo>
                    <a:pt x="241" y="570"/>
                    <a:pt x="234" y="570"/>
                    <a:pt x="231" y="570"/>
                  </a:cubicBezTo>
                  <a:cubicBezTo>
                    <a:pt x="224" y="570"/>
                    <a:pt x="222" y="573"/>
                    <a:pt x="217" y="587"/>
                  </a:cubicBezTo>
                  <a:cubicBezTo>
                    <a:pt x="182" y="710"/>
                    <a:pt x="139" y="741"/>
                    <a:pt x="111" y="741"/>
                  </a:cubicBezTo>
                  <a:cubicBezTo>
                    <a:pt x="92" y="741"/>
                    <a:pt x="85" y="724"/>
                    <a:pt x="85" y="686"/>
                  </a:cubicBezTo>
                  <a:cubicBezTo>
                    <a:pt x="85" y="655"/>
                    <a:pt x="87" y="649"/>
                    <a:pt x="90" y="628"/>
                  </a:cubicBezTo>
                  <a:cubicBezTo>
                    <a:pt x="110" y="509"/>
                    <a:pt x="131" y="390"/>
                    <a:pt x="151" y="2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6" name=""/>
            <p:cNvSpPr/>
            <p:nvPr/>
          </p:nvSpPr>
          <p:spPr>
            <a:xfrm>
              <a:off x="2854080" y="1173960"/>
              <a:ext cx="77400" cy="289080"/>
            </a:xfrm>
            <a:custGeom>
              <a:avLst/>
              <a:gdLst/>
              <a:ahLst/>
              <a:rect l="l" t="t" r="r" b="b"/>
              <a:pathLst>
                <a:path w="218" h="806">
                  <a:moveTo>
                    <a:pt x="211" y="41"/>
                  </a:moveTo>
                  <a:cubicBezTo>
                    <a:pt x="211" y="17"/>
                    <a:pt x="199" y="0"/>
                    <a:pt x="180" y="0"/>
                  </a:cubicBezTo>
                  <a:cubicBezTo>
                    <a:pt x="159" y="0"/>
                    <a:pt x="135" y="31"/>
                    <a:pt x="135" y="62"/>
                  </a:cubicBezTo>
                  <a:cubicBezTo>
                    <a:pt x="135" y="86"/>
                    <a:pt x="147" y="106"/>
                    <a:pt x="168" y="106"/>
                  </a:cubicBezTo>
                  <a:cubicBezTo>
                    <a:pt x="187" y="106"/>
                    <a:pt x="211" y="79"/>
                    <a:pt x="211" y="41"/>
                  </a:cubicBezTo>
                  <a:moveTo>
                    <a:pt x="149" y="494"/>
                  </a:moveTo>
                  <a:cubicBezTo>
                    <a:pt x="159" y="460"/>
                    <a:pt x="159" y="456"/>
                    <a:pt x="166" y="425"/>
                  </a:cubicBezTo>
                  <a:cubicBezTo>
                    <a:pt x="173" y="401"/>
                    <a:pt x="177" y="384"/>
                    <a:pt x="177" y="360"/>
                  </a:cubicBezTo>
                  <a:cubicBezTo>
                    <a:pt x="177" y="305"/>
                    <a:pt x="152" y="261"/>
                    <a:pt x="109" y="261"/>
                  </a:cubicBezTo>
                  <a:cubicBezTo>
                    <a:pt x="31" y="261"/>
                    <a:pt x="0" y="436"/>
                    <a:pt x="0" y="446"/>
                  </a:cubicBezTo>
                  <a:cubicBezTo>
                    <a:pt x="0" y="460"/>
                    <a:pt x="8" y="460"/>
                    <a:pt x="10" y="460"/>
                  </a:cubicBezTo>
                  <a:cubicBezTo>
                    <a:pt x="17" y="460"/>
                    <a:pt x="19" y="456"/>
                    <a:pt x="24" y="439"/>
                  </a:cubicBezTo>
                  <a:cubicBezTo>
                    <a:pt x="45" y="326"/>
                    <a:pt x="78" y="288"/>
                    <a:pt x="107" y="288"/>
                  </a:cubicBezTo>
                  <a:cubicBezTo>
                    <a:pt x="114" y="288"/>
                    <a:pt x="128" y="288"/>
                    <a:pt x="128" y="326"/>
                  </a:cubicBezTo>
                  <a:cubicBezTo>
                    <a:pt x="128" y="353"/>
                    <a:pt x="121" y="377"/>
                    <a:pt x="118" y="391"/>
                  </a:cubicBezTo>
                  <a:cubicBezTo>
                    <a:pt x="111" y="422"/>
                    <a:pt x="74" y="559"/>
                    <a:pt x="62" y="614"/>
                  </a:cubicBezTo>
                  <a:cubicBezTo>
                    <a:pt x="52" y="645"/>
                    <a:pt x="43" y="683"/>
                    <a:pt x="43" y="710"/>
                  </a:cubicBezTo>
                  <a:cubicBezTo>
                    <a:pt x="43" y="765"/>
                    <a:pt x="71" y="806"/>
                    <a:pt x="109" y="806"/>
                  </a:cubicBezTo>
                  <a:cubicBezTo>
                    <a:pt x="187" y="806"/>
                    <a:pt x="218" y="635"/>
                    <a:pt x="218" y="621"/>
                  </a:cubicBezTo>
                  <a:cubicBezTo>
                    <a:pt x="218" y="611"/>
                    <a:pt x="211" y="611"/>
                    <a:pt x="208" y="611"/>
                  </a:cubicBezTo>
                  <a:cubicBezTo>
                    <a:pt x="201" y="611"/>
                    <a:pt x="201" y="614"/>
                    <a:pt x="196" y="631"/>
                  </a:cubicBezTo>
                  <a:cubicBezTo>
                    <a:pt x="182" y="707"/>
                    <a:pt x="154" y="782"/>
                    <a:pt x="111" y="782"/>
                  </a:cubicBezTo>
                  <a:cubicBezTo>
                    <a:pt x="97" y="782"/>
                    <a:pt x="93" y="768"/>
                    <a:pt x="93" y="741"/>
                  </a:cubicBezTo>
                  <a:cubicBezTo>
                    <a:pt x="93" y="710"/>
                    <a:pt x="97" y="693"/>
                    <a:pt x="116" y="621"/>
                  </a:cubicBezTo>
                  <a:cubicBezTo>
                    <a:pt x="127" y="579"/>
                    <a:pt x="138" y="536"/>
                    <a:pt x="149" y="4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7" name=""/>
            <p:cNvSpPr/>
            <p:nvPr/>
          </p:nvSpPr>
          <p:spPr>
            <a:xfrm>
              <a:off x="2957040" y="1267920"/>
              <a:ext cx="160560" cy="195120"/>
            </a:xfrm>
            <a:custGeom>
              <a:avLst/>
              <a:gdLst/>
              <a:ahLst/>
              <a:rect l="l" t="t" r="r" b="b"/>
              <a:pathLst>
                <a:path w="449" h="545">
                  <a:moveTo>
                    <a:pt x="47" y="463"/>
                  </a:moveTo>
                  <a:cubicBezTo>
                    <a:pt x="45" y="480"/>
                    <a:pt x="40" y="507"/>
                    <a:pt x="40" y="514"/>
                  </a:cubicBezTo>
                  <a:cubicBezTo>
                    <a:pt x="40" y="535"/>
                    <a:pt x="52" y="545"/>
                    <a:pt x="66" y="545"/>
                  </a:cubicBezTo>
                  <a:cubicBezTo>
                    <a:pt x="76" y="545"/>
                    <a:pt x="90" y="538"/>
                    <a:pt x="97" y="514"/>
                  </a:cubicBezTo>
                  <a:cubicBezTo>
                    <a:pt x="97" y="511"/>
                    <a:pt x="106" y="453"/>
                    <a:pt x="111" y="425"/>
                  </a:cubicBezTo>
                  <a:cubicBezTo>
                    <a:pt x="117" y="389"/>
                    <a:pt x="124" y="352"/>
                    <a:pt x="130" y="315"/>
                  </a:cubicBezTo>
                  <a:cubicBezTo>
                    <a:pt x="135" y="288"/>
                    <a:pt x="139" y="264"/>
                    <a:pt x="144" y="236"/>
                  </a:cubicBezTo>
                  <a:cubicBezTo>
                    <a:pt x="146" y="216"/>
                    <a:pt x="154" y="178"/>
                    <a:pt x="154" y="175"/>
                  </a:cubicBezTo>
                  <a:cubicBezTo>
                    <a:pt x="168" y="137"/>
                    <a:pt x="210" y="27"/>
                    <a:pt x="290" y="27"/>
                  </a:cubicBezTo>
                  <a:cubicBezTo>
                    <a:pt x="328" y="27"/>
                    <a:pt x="335" y="72"/>
                    <a:pt x="335" y="113"/>
                  </a:cubicBezTo>
                  <a:cubicBezTo>
                    <a:pt x="335" y="185"/>
                    <a:pt x="295" y="339"/>
                    <a:pt x="281" y="391"/>
                  </a:cubicBezTo>
                  <a:cubicBezTo>
                    <a:pt x="274" y="422"/>
                    <a:pt x="272" y="435"/>
                    <a:pt x="272" y="449"/>
                  </a:cubicBezTo>
                  <a:cubicBezTo>
                    <a:pt x="272" y="504"/>
                    <a:pt x="302" y="545"/>
                    <a:pt x="340" y="545"/>
                  </a:cubicBezTo>
                  <a:cubicBezTo>
                    <a:pt x="418" y="545"/>
                    <a:pt x="449" y="370"/>
                    <a:pt x="449" y="360"/>
                  </a:cubicBezTo>
                  <a:cubicBezTo>
                    <a:pt x="449" y="350"/>
                    <a:pt x="442" y="350"/>
                    <a:pt x="439" y="350"/>
                  </a:cubicBezTo>
                  <a:cubicBezTo>
                    <a:pt x="430" y="350"/>
                    <a:pt x="430" y="353"/>
                    <a:pt x="427" y="370"/>
                  </a:cubicBezTo>
                  <a:cubicBezTo>
                    <a:pt x="411" y="453"/>
                    <a:pt x="383" y="521"/>
                    <a:pt x="342" y="521"/>
                  </a:cubicBezTo>
                  <a:cubicBezTo>
                    <a:pt x="328" y="521"/>
                    <a:pt x="321" y="507"/>
                    <a:pt x="321" y="480"/>
                  </a:cubicBezTo>
                  <a:cubicBezTo>
                    <a:pt x="321" y="449"/>
                    <a:pt x="331" y="422"/>
                    <a:pt x="338" y="394"/>
                  </a:cubicBezTo>
                  <a:cubicBezTo>
                    <a:pt x="352" y="332"/>
                    <a:pt x="387" y="199"/>
                    <a:pt x="387" y="130"/>
                  </a:cubicBezTo>
                  <a:cubicBezTo>
                    <a:pt x="387" y="51"/>
                    <a:pt x="352" y="0"/>
                    <a:pt x="293" y="0"/>
                  </a:cubicBezTo>
                  <a:cubicBezTo>
                    <a:pt x="217" y="0"/>
                    <a:pt x="177" y="79"/>
                    <a:pt x="163" y="106"/>
                  </a:cubicBezTo>
                  <a:cubicBezTo>
                    <a:pt x="158" y="37"/>
                    <a:pt x="126" y="0"/>
                    <a:pt x="87" y="0"/>
                  </a:cubicBezTo>
                  <a:cubicBezTo>
                    <a:pt x="48" y="0"/>
                    <a:pt x="33" y="48"/>
                    <a:pt x="24" y="68"/>
                  </a:cubicBezTo>
                  <a:cubicBezTo>
                    <a:pt x="12" y="109"/>
                    <a:pt x="0" y="181"/>
                    <a:pt x="0" y="185"/>
                  </a:cubicBezTo>
                  <a:cubicBezTo>
                    <a:pt x="0" y="199"/>
                    <a:pt x="7" y="199"/>
                    <a:pt x="10" y="199"/>
                  </a:cubicBezTo>
                  <a:cubicBezTo>
                    <a:pt x="17" y="199"/>
                    <a:pt x="19" y="199"/>
                    <a:pt x="24" y="171"/>
                  </a:cubicBezTo>
                  <a:cubicBezTo>
                    <a:pt x="38" y="85"/>
                    <a:pt x="54" y="27"/>
                    <a:pt x="85" y="27"/>
                  </a:cubicBezTo>
                  <a:cubicBezTo>
                    <a:pt x="102" y="27"/>
                    <a:pt x="111" y="44"/>
                    <a:pt x="111" y="82"/>
                  </a:cubicBezTo>
                  <a:cubicBezTo>
                    <a:pt x="111" y="109"/>
                    <a:pt x="106" y="123"/>
                    <a:pt x="97" y="185"/>
                  </a:cubicBezTo>
                  <a:cubicBezTo>
                    <a:pt x="80" y="278"/>
                    <a:pt x="64" y="370"/>
                    <a:pt x="47" y="46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8" name=""/>
            <p:cNvSpPr/>
            <p:nvPr/>
          </p:nvSpPr>
          <p:spPr>
            <a:xfrm>
              <a:off x="3132000" y="1267920"/>
              <a:ext cx="136080" cy="279360"/>
            </a:xfrm>
            <a:custGeom>
              <a:avLst/>
              <a:gdLst/>
              <a:ahLst/>
              <a:rect l="l" t="t" r="r" b="b"/>
              <a:pathLst>
                <a:path w="381" h="779">
                  <a:moveTo>
                    <a:pt x="378" y="79"/>
                  </a:moveTo>
                  <a:cubicBezTo>
                    <a:pt x="378" y="72"/>
                    <a:pt x="381" y="65"/>
                    <a:pt x="381" y="58"/>
                  </a:cubicBezTo>
                  <a:cubicBezTo>
                    <a:pt x="381" y="37"/>
                    <a:pt x="371" y="24"/>
                    <a:pt x="357" y="24"/>
                  </a:cubicBezTo>
                  <a:cubicBezTo>
                    <a:pt x="347" y="24"/>
                    <a:pt x="326" y="34"/>
                    <a:pt x="321" y="79"/>
                  </a:cubicBezTo>
                  <a:cubicBezTo>
                    <a:pt x="307" y="34"/>
                    <a:pt x="279" y="0"/>
                    <a:pt x="246" y="0"/>
                  </a:cubicBezTo>
                  <a:cubicBezTo>
                    <a:pt x="152" y="0"/>
                    <a:pt x="48" y="171"/>
                    <a:pt x="48" y="343"/>
                  </a:cubicBezTo>
                  <a:cubicBezTo>
                    <a:pt x="48" y="463"/>
                    <a:pt x="100" y="535"/>
                    <a:pt x="159" y="535"/>
                  </a:cubicBezTo>
                  <a:cubicBezTo>
                    <a:pt x="208" y="535"/>
                    <a:pt x="246" y="477"/>
                    <a:pt x="255" y="463"/>
                  </a:cubicBezTo>
                  <a:cubicBezTo>
                    <a:pt x="255" y="464"/>
                    <a:pt x="255" y="465"/>
                    <a:pt x="255" y="466"/>
                  </a:cubicBezTo>
                  <a:cubicBezTo>
                    <a:pt x="239" y="573"/>
                    <a:pt x="227" y="621"/>
                    <a:pt x="227" y="624"/>
                  </a:cubicBezTo>
                  <a:cubicBezTo>
                    <a:pt x="225" y="634"/>
                    <a:pt x="196" y="755"/>
                    <a:pt x="109" y="755"/>
                  </a:cubicBezTo>
                  <a:cubicBezTo>
                    <a:pt x="92" y="755"/>
                    <a:pt x="67" y="751"/>
                    <a:pt x="43" y="741"/>
                  </a:cubicBezTo>
                  <a:cubicBezTo>
                    <a:pt x="67" y="731"/>
                    <a:pt x="76" y="700"/>
                    <a:pt x="76" y="679"/>
                  </a:cubicBezTo>
                  <a:cubicBezTo>
                    <a:pt x="76" y="658"/>
                    <a:pt x="67" y="638"/>
                    <a:pt x="45" y="638"/>
                  </a:cubicBezTo>
                  <a:cubicBezTo>
                    <a:pt x="26" y="638"/>
                    <a:pt x="0" y="658"/>
                    <a:pt x="0" y="707"/>
                  </a:cubicBezTo>
                  <a:cubicBezTo>
                    <a:pt x="0" y="755"/>
                    <a:pt x="31" y="779"/>
                    <a:pt x="111" y="779"/>
                  </a:cubicBezTo>
                  <a:cubicBezTo>
                    <a:pt x="213" y="779"/>
                    <a:pt x="274" y="686"/>
                    <a:pt x="286" y="614"/>
                  </a:cubicBezTo>
                  <a:cubicBezTo>
                    <a:pt x="317" y="435"/>
                    <a:pt x="347" y="257"/>
                    <a:pt x="378" y="79"/>
                  </a:cubicBezTo>
                  <a:moveTo>
                    <a:pt x="270" y="381"/>
                  </a:moveTo>
                  <a:cubicBezTo>
                    <a:pt x="265" y="411"/>
                    <a:pt x="246" y="442"/>
                    <a:pt x="227" y="463"/>
                  </a:cubicBezTo>
                  <a:cubicBezTo>
                    <a:pt x="211" y="483"/>
                    <a:pt x="185" y="507"/>
                    <a:pt x="161" y="507"/>
                  </a:cubicBezTo>
                  <a:cubicBezTo>
                    <a:pt x="118" y="507"/>
                    <a:pt x="107" y="446"/>
                    <a:pt x="107" y="398"/>
                  </a:cubicBezTo>
                  <a:cubicBezTo>
                    <a:pt x="107" y="339"/>
                    <a:pt x="130" y="195"/>
                    <a:pt x="154" y="133"/>
                  </a:cubicBezTo>
                  <a:cubicBezTo>
                    <a:pt x="175" y="75"/>
                    <a:pt x="211" y="27"/>
                    <a:pt x="246" y="27"/>
                  </a:cubicBezTo>
                  <a:cubicBezTo>
                    <a:pt x="300" y="27"/>
                    <a:pt x="312" y="125"/>
                    <a:pt x="312" y="130"/>
                  </a:cubicBezTo>
                  <a:cubicBezTo>
                    <a:pt x="312" y="135"/>
                    <a:pt x="312" y="144"/>
                    <a:pt x="310" y="151"/>
                  </a:cubicBezTo>
                  <a:cubicBezTo>
                    <a:pt x="296" y="227"/>
                    <a:pt x="283" y="304"/>
                    <a:pt x="270" y="3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9" name=""/>
            <p:cNvSpPr/>
            <p:nvPr/>
          </p:nvSpPr>
          <p:spPr>
            <a:xfrm>
              <a:off x="3296160" y="1154160"/>
              <a:ext cx="175680" cy="313920"/>
            </a:xfrm>
            <a:custGeom>
              <a:avLst/>
              <a:gdLst/>
              <a:ahLst/>
              <a:rect l="l" t="t" r="r" b="b"/>
              <a:pathLst>
                <a:path w="491" h="875">
                  <a:moveTo>
                    <a:pt x="491" y="14"/>
                  </a:moveTo>
                  <a:cubicBezTo>
                    <a:pt x="491" y="10"/>
                    <a:pt x="491" y="0"/>
                    <a:pt x="482" y="0"/>
                  </a:cubicBezTo>
                  <a:cubicBezTo>
                    <a:pt x="479" y="0"/>
                    <a:pt x="477" y="3"/>
                    <a:pt x="467" y="17"/>
                  </a:cubicBezTo>
                  <a:cubicBezTo>
                    <a:pt x="454" y="40"/>
                    <a:pt x="441" y="63"/>
                    <a:pt x="427" y="86"/>
                  </a:cubicBezTo>
                  <a:cubicBezTo>
                    <a:pt x="406" y="31"/>
                    <a:pt x="364" y="0"/>
                    <a:pt x="309" y="0"/>
                  </a:cubicBezTo>
                  <a:cubicBezTo>
                    <a:pt x="203" y="0"/>
                    <a:pt x="104" y="141"/>
                    <a:pt x="104" y="285"/>
                  </a:cubicBezTo>
                  <a:cubicBezTo>
                    <a:pt x="104" y="381"/>
                    <a:pt x="149" y="439"/>
                    <a:pt x="191" y="456"/>
                  </a:cubicBezTo>
                  <a:cubicBezTo>
                    <a:pt x="220" y="468"/>
                    <a:pt x="250" y="479"/>
                    <a:pt x="279" y="491"/>
                  </a:cubicBezTo>
                  <a:cubicBezTo>
                    <a:pt x="309" y="501"/>
                    <a:pt x="357" y="518"/>
                    <a:pt x="357" y="618"/>
                  </a:cubicBezTo>
                  <a:cubicBezTo>
                    <a:pt x="357" y="724"/>
                    <a:pt x="288" y="837"/>
                    <a:pt x="205" y="837"/>
                  </a:cubicBezTo>
                  <a:cubicBezTo>
                    <a:pt x="153" y="837"/>
                    <a:pt x="61" y="813"/>
                    <a:pt x="61" y="662"/>
                  </a:cubicBezTo>
                  <a:cubicBezTo>
                    <a:pt x="61" y="635"/>
                    <a:pt x="66" y="604"/>
                    <a:pt x="66" y="597"/>
                  </a:cubicBezTo>
                  <a:cubicBezTo>
                    <a:pt x="66" y="594"/>
                    <a:pt x="68" y="592"/>
                    <a:pt x="69" y="590"/>
                  </a:cubicBezTo>
                  <a:cubicBezTo>
                    <a:pt x="69" y="576"/>
                    <a:pt x="63" y="576"/>
                    <a:pt x="59" y="576"/>
                  </a:cubicBezTo>
                  <a:cubicBezTo>
                    <a:pt x="56" y="576"/>
                    <a:pt x="52" y="576"/>
                    <a:pt x="50" y="580"/>
                  </a:cubicBezTo>
                  <a:cubicBezTo>
                    <a:pt x="47" y="587"/>
                    <a:pt x="0" y="861"/>
                    <a:pt x="0" y="865"/>
                  </a:cubicBezTo>
                  <a:cubicBezTo>
                    <a:pt x="0" y="872"/>
                    <a:pt x="5" y="875"/>
                    <a:pt x="9" y="875"/>
                  </a:cubicBezTo>
                  <a:cubicBezTo>
                    <a:pt x="14" y="875"/>
                    <a:pt x="14" y="875"/>
                    <a:pt x="24" y="858"/>
                  </a:cubicBezTo>
                  <a:cubicBezTo>
                    <a:pt x="37" y="835"/>
                    <a:pt x="50" y="812"/>
                    <a:pt x="64" y="789"/>
                  </a:cubicBezTo>
                  <a:cubicBezTo>
                    <a:pt x="99" y="858"/>
                    <a:pt x="156" y="875"/>
                    <a:pt x="205" y="875"/>
                  </a:cubicBezTo>
                  <a:cubicBezTo>
                    <a:pt x="319" y="875"/>
                    <a:pt x="416" y="717"/>
                    <a:pt x="416" y="566"/>
                  </a:cubicBezTo>
                  <a:cubicBezTo>
                    <a:pt x="416" y="484"/>
                    <a:pt x="387" y="443"/>
                    <a:pt x="375" y="425"/>
                  </a:cubicBezTo>
                  <a:cubicBezTo>
                    <a:pt x="357" y="398"/>
                    <a:pt x="342" y="395"/>
                    <a:pt x="269" y="367"/>
                  </a:cubicBezTo>
                  <a:cubicBezTo>
                    <a:pt x="250" y="357"/>
                    <a:pt x="222" y="346"/>
                    <a:pt x="215" y="343"/>
                  </a:cubicBezTo>
                  <a:cubicBezTo>
                    <a:pt x="191" y="333"/>
                    <a:pt x="163" y="298"/>
                    <a:pt x="163" y="233"/>
                  </a:cubicBezTo>
                  <a:cubicBezTo>
                    <a:pt x="163" y="137"/>
                    <a:pt x="229" y="34"/>
                    <a:pt x="309" y="34"/>
                  </a:cubicBezTo>
                  <a:cubicBezTo>
                    <a:pt x="378" y="34"/>
                    <a:pt x="427" y="86"/>
                    <a:pt x="427" y="220"/>
                  </a:cubicBezTo>
                  <a:cubicBezTo>
                    <a:pt x="427" y="261"/>
                    <a:pt x="425" y="281"/>
                    <a:pt x="425" y="288"/>
                  </a:cubicBezTo>
                  <a:cubicBezTo>
                    <a:pt x="428" y="293"/>
                    <a:pt x="425" y="302"/>
                    <a:pt x="434" y="302"/>
                  </a:cubicBezTo>
                  <a:cubicBezTo>
                    <a:pt x="444" y="302"/>
                    <a:pt x="444" y="298"/>
                    <a:pt x="446" y="278"/>
                  </a:cubicBezTo>
                  <a:cubicBezTo>
                    <a:pt x="461" y="190"/>
                    <a:pt x="476" y="102"/>
                    <a:pt x="491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"/>
            <p:cNvSpPr/>
            <p:nvPr/>
          </p:nvSpPr>
          <p:spPr>
            <a:xfrm>
              <a:off x="3494880" y="1267920"/>
              <a:ext cx="113760" cy="195120"/>
            </a:xfrm>
            <a:custGeom>
              <a:avLst/>
              <a:gdLst/>
              <a:ahLst/>
              <a:rect l="l" t="t" r="r" b="b"/>
              <a:pathLst>
                <a:path w="319" h="545">
                  <a:moveTo>
                    <a:pt x="116" y="254"/>
                  </a:moveTo>
                  <a:cubicBezTo>
                    <a:pt x="140" y="254"/>
                    <a:pt x="201" y="254"/>
                    <a:pt x="244" y="226"/>
                  </a:cubicBezTo>
                  <a:cubicBezTo>
                    <a:pt x="303" y="192"/>
                    <a:pt x="305" y="120"/>
                    <a:pt x="305" y="103"/>
                  </a:cubicBezTo>
                  <a:cubicBezTo>
                    <a:pt x="305" y="51"/>
                    <a:pt x="274" y="0"/>
                    <a:pt x="218" y="0"/>
                  </a:cubicBezTo>
                  <a:cubicBezTo>
                    <a:pt x="126" y="0"/>
                    <a:pt x="0" y="116"/>
                    <a:pt x="0" y="329"/>
                  </a:cubicBezTo>
                  <a:cubicBezTo>
                    <a:pt x="0" y="453"/>
                    <a:pt x="48" y="545"/>
                    <a:pt x="130" y="545"/>
                  </a:cubicBezTo>
                  <a:cubicBezTo>
                    <a:pt x="248" y="545"/>
                    <a:pt x="319" y="418"/>
                    <a:pt x="319" y="405"/>
                  </a:cubicBezTo>
                  <a:cubicBezTo>
                    <a:pt x="319" y="398"/>
                    <a:pt x="312" y="387"/>
                    <a:pt x="307" y="387"/>
                  </a:cubicBezTo>
                  <a:cubicBezTo>
                    <a:pt x="305" y="387"/>
                    <a:pt x="303" y="391"/>
                    <a:pt x="298" y="401"/>
                  </a:cubicBezTo>
                  <a:cubicBezTo>
                    <a:pt x="232" y="521"/>
                    <a:pt x="142" y="521"/>
                    <a:pt x="130" y="521"/>
                  </a:cubicBezTo>
                  <a:cubicBezTo>
                    <a:pt x="67" y="521"/>
                    <a:pt x="59" y="418"/>
                    <a:pt x="59" y="381"/>
                  </a:cubicBezTo>
                  <a:cubicBezTo>
                    <a:pt x="59" y="367"/>
                    <a:pt x="59" y="329"/>
                    <a:pt x="74" y="254"/>
                  </a:cubicBezTo>
                  <a:cubicBezTo>
                    <a:pt x="88" y="254"/>
                    <a:pt x="102" y="254"/>
                    <a:pt x="116" y="254"/>
                  </a:cubicBezTo>
                  <a:moveTo>
                    <a:pt x="78" y="230"/>
                  </a:moveTo>
                  <a:cubicBezTo>
                    <a:pt x="109" y="44"/>
                    <a:pt x="196" y="27"/>
                    <a:pt x="218" y="27"/>
                  </a:cubicBezTo>
                  <a:cubicBezTo>
                    <a:pt x="255" y="27"/>
                    <a:pt x="279" y="61"/>
                    <a:pt x="279" y="103"/>
                  </a:cubicBezTo>
                  <a:cubicBezTo>
                    <a:pt x="279" y="230"/>
                    <a:pt x="144" y="230"/>
                    <a:pt x="111" y="230"/>
                  </a:cubicBezTo>
                  <a:cubicBezTo>
                    <a:pt x="100" y="230"/>
                    <a:pt x="89" y="230"/>
                    <a:pt x="78" y="2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1" name=""/>
            <p:cNvSpPr/>
            <p:nvPr/>
          </p:nvSpPr>
          <p:spPr>
            <a:xfrm>
              <a:off x="3626640" y="1188720"/>
              <a:ext cx="90720" cy="274320"/>
            </a:xfrm>
            <a:custGeom>
              <a:avLst/>
              <a:gdLst/>
              <a:ahLst/>
              <a:rect l="l" t="t" r="r" b="b"/>
              <a:pathLst>
                <a:path w="255" h="765">
                  <a:moveTo>
                    <a:pt x="151" y="271"/>
                  </a:moveTo>
                  <a:cubicBezTo>
                    <a:pt x="177" y="271"/>
                    <a:pt x="203" y="271"/>
                    <a:pt x="229" y="271"/>
                  </a:cubicBezTo>
                  <a:cubicBezTo>
                    <a:pt x="246" y="271"/>
                    <a:pt x="255" y="271"/>
                    <a:pt x="255" y="247"/>
                  </a:cubicBezTo>
                  <a:cubicBezTo>
                    <a:pt x="255" y="233"/>
                    <a:pt x="246" y="233"/>
                    <a:pt x="232" y="233"/>
                  </a:cubicBezTo>
                  <a:cubicBezTo>
                    <a:pt x="207" y="233"/>
                    <a:pt x="183" y="233"/>
                    <a:pt x="159" y="233"/>
                  </a:cubicBezTo>
                  <a:cubicBezTo>
                    <a:pt x="189" y="65"/>
                    <a:pt x="194" y="38"/>
                    <a:pt x="194" y="31"/>
                  </a:cubicBezTo>
                  <a:cubicBezTo>
                    <a:pt x="194" y="10"/>
                    <a:pt x="182" y="0"/>
                    <a:pt x="168" y="0"/>
                  </a:cubicBezTo>
                  <a:cubicBezTo>
                    <a:pt x="166" y="0"/>
                    <a:pt x="144" y="0"/>
                    <a:pt x="135" y="45"/>
                  </a:cubicBezTo>
                  <a:cubicBezTo>
                    <a:pt x="125" y="107"/>
                    <a:pt x="115" y="170"/>
                    <a:pt x="104" y="233"/>
                  </a:cubicBezTo>
                  <a:cubicBezTo>
                    <a:pt x="78" y="233"/>
                    <a:pt x="52" y="233"/>
                    <a:pt x="26" y="233"/>
                  </a:cubicBezTo>
                  <a:cubicBezTo>
                    <a:pt x="10" y="233"/>
                    <a:pt x="0" y="233"/>
                    <a:pt x="0" y="257"/>
                  </a:cubicBezTo>
                  <a:cubicBezTo>
                    <a:pt x="0" y="271"/>
                    <a:pt x="7" y="271"/>
                    <a:pt x="24" y="271"/>
                  </a:cubicBezTo>
                  <a:cubicBezTo>
                    <a:pt x="48" y="271"/>
                    <a:pt x="73" y="271"/>
                    <a:pt x="97" y="271"/>
                  </a:cubicBezTo>
                  <a:cubicBezTo>
                    <a:pt x="38" y="614"/>
                    <a:pt x="33" y="635"/>
                    <a:pt x="33" y="655"/>
                  </a:cubicBezTo>
                  <a:cubicBezTo>
                    <a:pt x="33" y="721"/>
                    <a:pt x="66" y="765"/>
                    <a:pt x="111" y="765"/>
                  </a:cubicBezTo>
                  <a:cubicBezTo>
                    <a:pt x="194" y="765"/>
                    <a:pt x="241" y="590"/>
                    <a:pt x="241" y="580"/>
                  </a:cubicBezTo>
                  <a:cubicBezTo>
                    <a:pt x="241" y="570"/>
                    <a:pt x="236" y="570"/>
                    <a:pt x="232" y="570"/>
                  </a:cubicBezTo>
                  <a:cubicBezTo>
                    <a:pt x="225" y="570"/>
                    <a:pt x="225" y="573"/>
                    <a:pt x="220" y="587"/>
                  </a:cubicBezTo>
                  <a:cubicBezTo>
                    <a:pt x="185" y="710"/>
                    <a:pt x="140" y="741"/>
                    <a:pt x="111" y="741"/>
                  </a:cubicBezTo>
                  <a:cubicBezTo>
                    <a:pt x="95" y="741"/>
                    <a:pt x="85" y="724"/>
                    <a:pt x="85" y="686"/>
                  </a:cubicBezTo>
                  <a:cubicBezTo>
                    <a:pt x="85" y="655"/>
                    <a:pt x="88" y="649"/>
                    <a:pt x="90" y="628"/>
                  </a:cubicBezTo>
                  <a:cubicBezTo>
                    <a:pt x="111" y="509"/>
                    <a:pt x="131" y="390"/>
                    <a:pt x="151" y="2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2" name=""/>
            <p:cNvSpPr/>
            <p:nvPr/>
          </p:nvSpPr>
          <p:spPr>
            <a:xfrm>
              <a:off x="3745080" y="1154160"/>
              <a:ext cx="105840" cy="305280"/>
            </a:xfrm>
            <a:custGeom>
              <a:avLst/>
              <a:gdLst/>
              <a:ahLst/>
              <a:rect l="l" t="t" r="r" b="b"/>
              <a:pathLst>
                <a:path w="297" h="851">
                  <a:moveTo>
                    <a:pt x="148" y="549"/>
                  </a:moveTo>
                  <a:cubicBezTo>
                    <a:pt x="148" y="398"/>
                    <a:pt x="229" y="312"/>
                    <a:pt x="257" y="281"/>
                  </a:cubicBezTo>
                  <a:cubicBezTo>
                    <a:pt x="278" y="257"/>
                    <a:pt x="297" y="213"/>
                    <a:pt x="297" y="165"/>
                  </a:cubicBezTo>
                  <a:cubicBezTo>
                    <a:pt x="297" y="93"/>
                    <a:pt x="264" y="0"/>
                    <a:pt x="139" y="0"/>
                  </a:cubicBezTo>
                  <a:cubicBezTo>
                    <a:pt x="49" y="0"/>
                    <a:pt x="0" y="82"/>
                    <a:pt x="0" y="161"/>
                  </a:cubicBezTo>
                  <a:cubicBezTo>
                    <a:pt x="0" y="202"/>
                    <a:pt x="18" y="220"/>
                    <a:pt x="37" y="220"/>
                  </a:cubicBezTo>
                  <a:cubicBezTo>
                    <a:pt x="61" y="220"/>
                    <a:pt x="75" y="195"/>
                    <a:pt x="75" y="165"/>
                  </a:cubicBezTo>
                  <a:cubicBezTo>
                    <a:pt x="75" y="110"/>
                    <a:pt x="40" y="110"/>
                    <a:pt x="28" y="110"/>
                  </a:cubicBezTo>
                  <a:cubicBezTo>
                    <a:pt x="54" y="44"/>
                    <a:pt x="103" y="27"/>
                    <a:pt x="136" y="27"/>
                  </a:cubicBezTo>
                  <a:cubicBezTo>
                    <a:pt x="229" y="27"/>
                    <a:pt x="229" y="110"/>
                    <a:pt x="229" y="154"/>
                  </a:cubicBezTo>
                  <a:cubicBezTo>
                    <a:pt x="229" y="226"/>
                    <a:pt x="214" y="247"/>
                    <a:pt x="200" y="271"/>
                  </a:cubicBezTo>
                  <a:cubicBezTo>
                    <a:pt x="144" y="357"/>
                    <a:pt x="127" y="467"/>
                    <a:pt x="127" y="542"/>
                  </a:cubicBezTo>
                  <a:cubicBezTo>
                    <a:pt x="127" y="560"/>
                    <a:pt x="127" y="579"/>
                    <a:pt x="127" y="597"/>
                  </a:cubicBezTo>
                  <a:cubicBezTo>
                    <a:pt x="127" y="618"/>
                    <a:pt x="127" y="624"/>
                    <a:pt x="136" y="624"/>
                  </a:cubicBezTo>
                  <a:cubicBezTo>
                    <a:pt x="148" y="624"/>
                    <a:pt x="148" y="614"/>
                    <a:pt x="148" y="590"/>
                  </a:cubicBezTo>
                  <a:cubicBezTo>
                    <a:pt x="148" y="576"/>
                    <a:pt x="148" y="563"/>
                    <a:pt x="148" y="549"/>
                  </a:cubicBezTo>
                  <a:moveTo>
                    <a:pt x="181" y="786"/>
                  </a:moveTo>
                  <a:cubicBezTo>
                    <a:pt x="181" y="751"/>
                    <a:pt x="160" y="721"/>
                    <a:pt x="136" y="721"/>
                  </a:cubicBezTo>
                  <a:cubicBezTo>
                    <a:pt x="113" y="721"/>
                    <a:pt x="92" y="751"/>
                    <a:pt x="92" y="786"/>
                  </a:cubicBezTo>
                  <a:cubicBezTo>
                    <a:pt x="92" y="820"/>
                    <a:pt x="113" y="851"/>
                    <a:pt x="136" y="851"/>
                  </a:cubicBezTo>
                  <a:cubicBezTo>
                    <a:pt x="160" y="851"/>
                    <a:pt x="181" y="820"/>
                    <a:pt x="181" y="78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03" name=""/>
          <p:cNvSpPr/>
          <p:nvPr/>
        </p:nvSpPr>
        <p:spPr>
          <a:xfrm>
            <a:off x="4104000" y="1332000"/>
            <a:ext cx="12960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4" name=""/>
          <p:cNvGrpSpPr/>
          <p:nvPr/>
        </p:nvGrpSpPr>
        <p:grpSpPr>
          <a:xfrm>
            <a:off x="4225680" y="1105200"/>
            <a:ext cx="1008720" cy="184320"/>
            <a:chOff x="4225680" y="1105200"/>
            <a:chExt cx="1008720" cy="184320"/>
          </a:xfrm>
        </p:grpSpPr>
        <p:sp>
          <p:nvSpPr>
            <p:cNvPr id="305" name=""/>
            <p:cNvSpPr/>
            <p:nvPr/>
          </p:nvSpPr>
          <p:spPr>
            <a:xfrm>
              <a:off x="4225680" y="1109880"/>
              <a:ext cx="88560" cy="138240"/>
            </a:xfrm>
            <a:custGeom>
              <a:avLst/>
              <a:gdLst/>
              <a:ahLst/>
              <a:rect l="l" t="t" r="r" b="b"/>
              <a:pathLst>
                <a:path w="249" h="387">
                  <a:moveTo>
                    <a:pt x="249" y="20"/>
                  </a:moveTo>
                  <a:cubicBezTo>
                    <a:pt x="249" y="1"/>
                    <a:pt x="248" y="0"/>
                    <a:pt x="230" y="0"/>
                  </a:cubicBezTo>
                  <a:cubicBezTo>
                    <a:pt x="160" y="0"/>
                    <a:pt x="90" y="0"/>
                    <a:pt x="19" y="0"/>
                  </a:cubicBezTo>
                  <a:cubicBezTo>
                    <a:pt x="10" y="0"/>
                    <a:pt x="0" y="0"/>
                    <a:pt x="0" y="11"/>
                  </a:cubicBezTo>
                  <a:cubicBezTo>
                    <a:pt x="0" y="22"/>
                    <a:pt x="10" y="22"/>
                    <a:pt x="19" y="22"/>
                  </a:cubicBezTo>
                  <a:cubicBezTo>
                    <a:pt x="88" y="22"/>
                    <a:pt x="158" y="22"/>
                    <a:pt x="227" y="22"/>
                  </a:cubicBezTo>
                  <a:cubicBezTo>
                    <a:pt x="227" y="75"/>
                    <a:pt x="227" y="128"/>
                    <a:pt x="227" y="182"/>
                  </a:cubicBezTo>
                  <a:cubicBezTo>
                    <a:pt x="160" y="182"/>
                    <a:pt x="94" y="182"/>
                    <a:pt x="27" y="182"/>
                  </a:cubicBezTo>
                  <a:cubicBezTo>
                    <a:pt x="18" y="182"/>
                    <a:pt x="6" y="182"/>
                    <a:pt x="6" y="193"/>
                  </a:cubicBezTo>
                  <a:cubicBezTo>
                    <a:pt x="6" y="204"/>
                    <a:pt x="18" y="204"/>
                    <a:pt x="27" y="204"/>
                  </a:cubicBezTo>
                  <a:cubicBezTo>
                    <a:pt x="94" y="204"/>
                    <a:pt x="160" y="204"/>
                    <a:pt x="227" y="204"/>
                  </a:cubicBezTo>
                  <a:cubicBezTo>
                    <a:pt x="227" y="258"/>
                    <a:pt x="227" y="311"/>
                    <a:pt x="227" y="365"/>
                  </a:cubicBezTo>
                  <a:cubicBezTo>
                    <a:pt x="158" y="365"/>
                    <a:pt x="88" y="365"/>
                    <a:pt x="19" y="365"/>
                  </a:cubicBezTo>
                  <a:cubicBezTo>
                    <a:pt x="10" y="365"/>
                    <a:pt x="0" y="365"/>
                    <a:pt x="0" y="376"/>
                  </a:cubicBezTo>
                  <a:cubicBezTo>
                    <a:pt x="0" y="387"/>
                    <a:pt x="10" y="387"/>
                    <a:pt x="19" y="387"/>
                  </a:cubicBezTo>
                  <a:cubicBezTo>
                    <a:pt x="90" y="387"/>
                    <a:pt x="160" y="387"/>
                    <a:pt x="230" y="387"/>
                  </a:cubicBezTo>
                  <a:cubicBezTo>
                    <a:pt x="248" y="387"/>
                    <a:pt x="249" y="386"/>
                    <a:pt x="249" y="367"/>
                  </a:cubicBezTo>
                  <a:cubicBezTo>
                    <a:pt x="249" y="251"/>
                    <a:pt x="249" y="136"/>
                    <a:pt x="249" y="2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"/>
            <p:cNvSpPr/>
            <p:nvPr/>
          </p:nvSpPr>
          <p:spPr>
            <a:xfrm>
              <a:off x="4337280" y="1107360"/>
              <a:ext cx="99720" cy="182160"/>
            </a:xfrm>
            <a:custGeom>
              <a:avLst/>
              <a:gdLst/>
              <a:ahLst/>
              <a:rect l="l" t="t" r="r" b="b"/>
              <a:pathLst>
                <a:path w="280" h="509">
                  <a:moveTo>
                    <a:pt x="176" y="171"/>
                  </a:moveTo>
                  <a:cubicBezTo>
                    <a:pt x="193" y="171"/>
                    <a:pt x="209" y="171"/>
                    <a:pt x="226" y="171"/>
                  </a:cubicBezTo>
                  <a:cubicBezTo>
                    <a:pt x="237" y="171"/>
                    <a:pt x="242" y="171"/>
                    <a:pt x="242" y="160"/>
                  </a:cubicBezTo>
                  <a:cubicBezTo>
                    <a:pt x="242" y="153"/>
                    <a:pt x="237" y="153"/>
                    <a:pt x="227" y="153"/>
                  </a:cubicBezTo>
                  <a:cubicBezTo>
                    <a:pt x="211" y="153"/>
                    <a:pt x="195" y="153"/>
                    <a:pt x="179" y="153"/>
                  </a:cubicBezTo>
                  <a:cubicBezTo>
                    <a:pt x="184" y="132"/>
                    <a:pt x="188" y="111"/>
                    <a:pt x="192" y="90"/>
                  </a:cubicBezTo>
                  <a:cubicBezTo>
                    <a:pt x="194" y="78"/>
                    <a:pt x="202" y="39"/>
                    <a:pt x="205" y="32"/>
                  </a:cubicBezTo>
                  <a:cubicBezTo>
                    <a:pt x="210" y="21"/>
                    <a:pt x="219" y="13"/>
                    <a:pt x="232" y="13"/>
                  </a:cubicBezTo>
                  <a:cubicBezTo>
                    <a:pt x="234" y="13"/>
                    <a:pt x="248" y="13"/>
                    <a:pt x="259" y="23"/>
                  </a:cubicBezTo>
                  <a:cubicBezTo>
                    <a:pt x="235" y="24"/>
                    <a:pt x="229" y="45"/>
                    <a:pt x="229" y="53"/>
                  </a:cubicBezTo>
                  <a:cubicBezTo>
                    <a:pt x="229" y="66"/>
                    <a:pt x="239" y="72"/>
                    <a:pt x="250" y="72"/>
                  </a:cubicBezTo>
                  <a:cubicBezTo>
                    <a:pt x="264" y="72"/>
                    <a:pt x="280" y="61"/>
                    <a:pt x="280" y="39"/>
                  </a:cubicBezTo>
                  <a:cubicBezTo>
                    <a:pt x="280" y="13"/>
                    <a:pt x="254" y="0"/>
                    <a:pt x="232" y="0"/>
                  </a:cubicBezTo>
                  <a:cubicBezTo>
                    <a:pt x="213" y="0"/>
                    <a:pt x="178" y="10"/>
                    <a:pt x="160" y="66"/>
                  </a:cubicBezTo>
                  <a:cubicBezTo>
                    <a:pt x="157" y="77"/>
                    <a:pt x="155" y="83"/>
                    <a:pt x="143" y="153"/>
                  </a:cubicBezTo>
                  <a:cubicBezTo>
                    <a:pt x="129" y="153"/>
                    <a:pt x="116" y="153"/>
                    <a:pt x="103" y="153"/>
                  </a:cubicBezTo>
                  <a:cubicBezTo>
                    <a:pt x="93" y="153"/>
                    <a:pt x="87" y="153"/>
                    <a:pt x="87" y="165"/>
                  </a:cubicBezTo>
                  <a:cubicBezTo>
                    <a:pt x="87" y="171"/>
                    <a:pt x="91" y="171"/>
                    <a:pt x="103" y="171"/>
                  </a:cubicBezTo>
                  <a:cubicBezTo>
                    <a:pt x="115" y="171"/>
                    <a:pt x="127" y="171"/>
                    <a:pt x="139" y="171"/>
                  </a:cubicBezTo>
                  <a:cubicBezTo>
                    <a:pt x="125" y="244"/>
                    <a:pt x="111" y="318"/>
                    <a:pt x="96" y="391"/>
                  </a:cubicBezTo>
                  <a:cubicBezTo>
                    <a:pt x="87" y="445"/>
                    <a:pt x="77" y="496"/>
                    <a:pt x="48" y="496"/>
                  </a:cubicBezTo>
                  <a:cubicBezTo>
                    <a:pt x="47" y="496"/>
                    <a:pt x="32" y="496"/>
                    <a:pt x="21" y="487"/>
                  </a:cubicBezTo>
                  <a:cubicBezTo>
                    <a:pt x="47" y="485"/>
                    <a:pt x="51" y="464"/>
                    <a:pt x="51" y="456"/>
                  </a:cubicBezTo>
                  <a:cubicBezTo>
                    <a:pt x="51" y="444"/>
                    <a:pt x="42" y="437"/>
                    <a:pt x="31" y="437"/>
                  </a:cubicBezTo>
                  <a:cubicBezTo>
                    <a:pt x="16" y="437"/>
                    <a:pt x="0" y="448"/>
                    <a:pt x="0" y="471"/>
                  </a:cubicBezTo>
                  <a:cubicBezTo>
                    <a:pt x="0" y="495"/>
                    <a:pt x="26" y="509"/>
                    <a:pt x="48" y="509"/>
                  </a:cubicBezTo>
                  <a:cubicBezTo>
                    <a:pt x="79" y="509"/>
                    <a:pt x="101" y="476"/>
                    <a:pt x="112" y="455"/>
                  </a:cubicBezTo>
                  <a:cubicBezTo>
                    <a:pt x="130" y="420"/>
                    <a:pt x="143" y="351"/>
                    <a:pt x="143" y="348"/>
                  </a:cubicBezTo>
                  <a:cubicBezTo>
                    <a:pt x="154" y="289"/>
                    <a:pt x="165" y="230"/>
                    <a:pt x="176" y="1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7" name=""/>
            <p:cNvSpPr/>
            <p:nvPr/>
          </p:nvSpPr>
          <p:spPr>
            <a:xfrm>
              <a:off x="4520880" y="1162440"/>
              <a:ext cx="20520" cy="85680"/>
            </a:xfrm>
            <a:custGeom>
              <a:avLst/>
              <a:gdLst/>
              <a:ahLst/>
              <a:rect l="l" t="t" r="r" b="b"/>
              <a:pathLst>
                <a:path w="60" h="241">
                  <a:moveTo>
                    <a:pt x="60" y="31"/>
                  </a:moveTo>
                  <a:cubicBezTo>
                    <a:pt x="60" y="13"/>
                    <a:pt x="47" y="0"/>
                    <a:pt x="31" y="0"/>
                  </a:cubicBezTo>
                  <a:cubicBezTo>
                    <a:pt x="15" y="0"/>
                    <a:pt x="0" y="14"/>
                    <a:pt x="0" y="31"/>
                  </a:cubicBezTo>
                  <a:cubicBezTo>
                    <a:pt x="0" y="47"/>
                    <a:pt x="15" y="59"/>
                    <a:pt x="31" y="59"/>
                  </a:cubicBezTo>
                  <a:cubicBezTo>
                    <a:pt x="47" y="59"/>
                    <a:pt x="60" y="47"/>
                    <a:pt x="60" y="31"/>
                  </a:cubicBezTo>
                  <a:moveTo>
                    <a:pt x="60" y="211"/>
                  </a:moveTo>
                  <a:cubicBezTo>
                    <a:pt x="60" y="195"/>
                    <a:pt x="47" y="182"/>
                    <a:pt x="31" y="182"/>
                  </a:cubicBezTo>
                  <a:cubicBezTo>
                    <a:pt x="15" y="182"/>
                    <a:pt x="0" y="194"/>
                    <a:pt x="0" y="211"/>
                  </a:cubicBezTo>
                  <a:cubicBezTo>
                    <a:pt x="0" y="228"/>
                    <a:pt x="15" y="241"/>
                    <a:pt x="31" y="241"/>
                  </a:cubicBezTo>
                  <a:cubicBezTo>
                    <a:pt x="47" y="241"/>
                    <a:pt x="60" y="228"/>
                    <a:pt x="60" y="21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8" name=""/>
            <p:cNvSpPr/>
            <p:nvPr/>
          </p:nvSpPr>
          <p:spPr>
            <a:xfrm>
              <a:off x="4622760" y="1105200"/>
              <a:ext cx="137880" cy="142920"/>
            </a:xfrm>
            <a:custGeom>
              <a:avLst/>
              <a:gdLst/>
              <a:ahLst/>
              <a:rect l="l" t="t" r="r" b="b"/>
              <a:pathLst>
                <a:path w="386" h="400">
                  <a:moveTo>
                    <a:pt x="82" y="336"/>
                  </a:moveTo>
                  <a:cubicBezTo>
                    <a:pt x="60" y="373"/>
                    <a:pt x="37" y="381"/>
                    <a:pt x="13" y="383"/>
                  </a:cubicBezTo>
                  <a:cubicBezTo>
                    <a:pt x="7" y="383"/>
                    <a:pt x="0" y="383"/>
                    <a:pt x="0" y="394"/>
                  </a:cubicBezTo>
                  <a:cubicBezTo>
                    <a:pt x="0" y="397"/>
                    <a:pt x="4" y="400"/>
                    <a:pt x="8" y="400"/>
                  </a:cubicBezTo>
                  <a:cubicBezTo>
                    <a:pt x="23" y="400"/>
                    <a:pt x="40" y="399"/>
                    <a:pt x="56" y="399"/>
                  </a:cubicBezTo>
                  <a:cubicBezTo>
                    <a:pt x="76" y="399"/>
                    <a:pt x="95" y="400"/>
                    <a:pt x="112" y="400"/>
                  </a:cubicBezTo>
                  <a:cubicBezTo>
                    <a:pt x="116" y="400"/>
                    <a:pt x="124" y="400"/>
                    <a:pt x="124" y="389"/>
                  </a:cubicBezTo>
                  <a:cubicBezTo>
                    <a:pt x="124" y="383"/>
                    <a:pt x="119" y="383"/>
                    <a:pt x="114" y="383"/>
                  </a:cubicBezTo>
                  <a:cubicBezTo>
                    <a:pt x="101" y="381"/>
                    <a:pt x="88" y="378"/>
                    <a:pt x="88" y="364"/>
                  </a:cubicBezTo>
                  <a:cubicBezTo>
                    <a:pt x="88" y="357"/>
                    <a:pt x="92" y="351"/>
                    <a:pt x="96" y="343"/>
                  </a:cubicBezTo>
                  <a:cubicBezTo>
                    <a:pt x="110" y="319"/>
                    <a:pt x="124" y="295"/>
                    <a:pt x="138" y="271"/>
                  </a:cubicBezTo>
                  <a:cubicBezTo>
                    <a:pt x="185" y="271"/>
                    <a:pt x="233" y="271"/>
                    <a:pt x="280" y="271"/>
                  </a:cubicBezTo>
                  <a:cubicBezTo>
                    <a:pt x="280" y="282"/>
                    <a:pt x="288" y="359"/>
                    <a:pt x="288" y="365"/>
                  </a:cubicBezTo>
                  <a:cubicBezTo>
                    <a:pt x="288" y="381"/>
                    <a:pt x="260" y="383"/>
                    <a:pt x="248" y="383"/>
                  </a:cubicBezTo>
                  <a:cubicBezTo>
                    <a:pt x="240" y="383"/>
                    <a:pt x="236" y="383"/>
                    <a:pt x="236" y="394"/>
                  </a:cubicBezTo>
                  <a:cubicBezTo>
                    <a:pt x="236" y="400"/>
                    <a:pt x="240" y="398"/>
                    <a:pt x="242" y="400"/>
                  </a:cubicBezTo>
                  <a:cubicBezTo>
                    <a:pt x="266" y="400"/>
                    <a:pt x="290" y="399"/>
                    <a:pt x="312" y="399"/>
                  </a:cubicBezTo>
                  <a:cubicBezTo>
                    <a:pt x="327" y="399"/>
                    <a:pt x="362" y="400"/>
                    <a:pt x="376" y="400"/>
                  </a:cubicBezTo>
                  <a:cubicBezTo>
                    <a:pt x="379" y="400"/>
                    <a:pt x="386" y="400"/>
                    <a:pt x="386" y="389"/>
                  </a:cubicBezTo>
                  <a:cubicBezTo>
                    <a:pt x="386" y="383"/>
                    <a:pt x="381" y="383"/>
                    <a:pt x="373" y="383"/>
                  </a:cubicBezTo>
                  <a:cubicBezTo>
                    <a:pt x="339" y="383"/>
                    <a:pt x="339" y="380"/>
                    <a:pt x="336" y="364"/>
                  </a:cubicBezTo>
                  <a:cubicBezTo>
                    <a:pt x="325" y="247"/>
                    <a:pt x="314" y="131"/>
                    <a:pt x="303" y="14"/>
                  </a:cubicBezTo>
                  <a:cubicBezTo>
                    <a:pt x="301" y="3"/>
                    <a:pt x="301" y="0"/>
                    <a:pt x="291" y="0"/>
                  </a:cubicBezTo>
                  <a:cubicBezTo>
                    <a:pt x="283" y="0"/>
                    <a:pt x="280" y="5"/>
                    <a:pt x="277" y="10"/>
                  </a:cubicBezTo>
                  <a:cubicBezTo>
                    <a:pt x="212" y="118"/>
                    <a:pt x="147" y="227"/>
                    <a:pt x="82" y="336"/>
                  </a:cubicBezTo>
                  <a:moveTo>
                    <a:pt x="149" y="254"/>
                  </a:moveTo>
                  <a:cubicBezTo>
                    <a:pt x="186" y="192"/>
                    <a:pt x="223" y="131"/>
                    <a:pt x="260" y="70"/>
                  </a:cubicBezTo>
                  <a:cubicBezTo>
                    <a:pt x="266" y="131"/>
                    <a:pt x="272" y="192"/>
                    <a:pt x="279" y="254"/>
                  </a:cubicBezTo>
                  <a:cubicBezTo>
                    <a:pt x="236" y="254"/>
                    <a:pt x="192" y="254"/>
                    <a:pt x="149" y="25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9" name=""/>
            <p:cNvSpPr/>
            <p:nvPr/>
          </p:nvSpPr>
          <p:spPr>
            <a:xfrm>
              <a:off x="4835520" y="1146600"/>
              <a:ext cx="178560" cy="104040"/>
            </a:xfrm>
            <a:custGeom>
              <a:avLst/>
              <a:gdLst/>
              <a:ahLst/>
              <a:rect l="l" t="t" r="r" b="b"/>
              <a:pathLst>
                <a:path w="499" h="292">
                  <a:moveTo>
                    <a:pt x="436" y="156"/>
                  </a:moveTo>
                  <a:cubicBezTo>
                    <a:pt x="406" y="180"/>
                    <a:pt x="390" y="204"/>
                    <a:pt x="387" y="210"/>
                  </a:cubicBezTo>
                  <a:cubicBezTo>
                    <a:pt x="361" y="249"/>
                    <a:pt x="356" y="284"/>
                    <a:pt x="356" y="285"/>
                  </a:cubicBezTo>
                  <a:cubicBezTo>
                    <a:pt x="356" y="292"/>
                    <a:pt x="363" y="292"/>
                    <a:pt x="367" y="292"/>
                  </a:cubicBezTo>
                  <a:cubicBezTo>
                    <a:pt x="377" y="292"/>
                    <a:pt x="377" y="290"/>
                    <a:pt x="380" y="280"/>
                  </a:cubicBezTo>
                  <a:cubicBezTo>
                    <a:pt x="393" y="226"/>
                    <a:pt x="427" y="178"/>
                    <a:pt x="489" y="153"/>
                  </a:cubicBezTo>
                  <a:cubicBezTo>
                    <a:pt x="495" y="151"/>
                    <a:pt x="499" y="149"/>
                    <a:pt x="499" y="145"/>
                  </a:cubicBezTo>
                  <a:cubicBezTo>
                    <a:pt x="499" y="141"/>
                    <a:pt x="495" y="142"/>
                    <a:pt x="494" y="140"/>
                  </a:cubicBezTo>
                  <a:cubicBezTo>
                    <a:pt x="468" y="131"/>
                    <a:pt x="401" y="102"/>
                    <a:pt x="379" y="8"/>
                  </a:cubicBezTo>
                  <a:cubicBezTo>
                    <a:pt x="377" y="1"/>
                    <a:pt x="377" y="0"/>
                    <a:pt x="367" y="0"/>
                  </a:cubicBezTo>
                  <a:cubicBezTo>
                    <a:pt x="363" y="0"/>
                    <a:pt x="356" y="0"/>
                    <a:pt x="356" y="6"/>
                  </a:cubicBezTo>
                  <a:cubicBezTo>
                    <a:pt x="356" y="8"/>
                    <a:pt x="361" y="43"/>
                    <a:pt x="385" y="80"/>
                  </a:cubicBezTo>
                  <a:cubicBezTo>
                    <a:pt x="396" y="97"/>
                    <a:pt x="412" y="116"/>
                    <a:pt x="436" y="134"/>
                  </a:cubicBezTo>
                  <a:cubicBezTo>
                    <a:pt x="297" y="134"/>
                    <a:pt x="158" y="134"/>
                    <a:pt x="19" y="134"/>
                  </a:cubicBezTo>
                  <a:cubicBezTo>
                    <a:pt x="9" y="134"/>
                    <a:pt x="0" y="134"/>
                    <a:pt x="0" y="145"/>
                  </a:cubicBezTo>
                  <a:cubicBezTo>
                    <a:pt x="0" y="156"/>
                    <a:pt x="9" y="156"/>
                    <a:pt x="19" y="156"/>
                  </a:cubicBezTo>
                  <a:cubicBezTo>
                    <a:pt x="158" y="156"/>
                    <a:pt x="297" y="156"/>
                    <a:pt x="436" y="1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0" name=""/>
            <p:cNvSpPr/>
            <p:nvPr/>
          </p:nvSpPr>
          <p:spPr>
            <a:xfrm>
              <a:off x="5091120" y="1112040"/>
              <a:ext cx="143280" cy="136080"/>
            </a:xfrm>
            <a:custGeom>
              <a:avLst/>
              <a:gdLst/>
              <a:ahLst/>
              <a:rect l="l" t="t" r="r" b="b"/>
              <a:pathLst>
                <a:path w="401" h="381">
                  <a:moveTo>
                    <a:pt x="65" y="338"/>
                  </a:moveTo>
                  <a:cubicBezTo>
                    <a:pt x="60" y="359"/>
                    <a:pt x="59" y="364"/>
                    <a:pt x="14" y="364"/>
                  </a:cubicBezTo>
                  <a:cubicBezTo>
                    <a:pt x="4" y="364"/>
                    <a:pt x="0" y="364"/>
                    <a:pt x="0" y="375"/>
                  </a:cubicBezTo>
                  <a:cubicBezTo>
                    <a:pt x="0" y="381"/>
                    <a:pt x="4" y="381"/>
                    <a:pt x="14" y="381"/>
                  </a:cubicBezTo>
                  <a:cubicBezTo>
                    <a:pt x="81" y="381"/>
                    <a:pt x="148" y="381"/>
                    <a:pt x="216" y="381"/>
                  </a:cubicBezTo>
                  <a:cubicBezTo>
                    <a:pt x="303" y="381"/>
                    <a:pt x="371" y="316"/>
                    <a:pt x="371" y="260"/>
                  </a:cubicBezTo>
                  <a:cubicBezTo>
                    <a:pt x="371" y="220"/>
                    <a:pt x="337" y="188"/>
                    <a:pt x="283" y="182"/>
                  </a:cubicBezTo>
                  <a:cubicBezTo>
                    <a:pt x="342" y="171"/>
                    <a:pt x="401" y="129"/>
                    <a:pt x="401" y="77"/>
                  </a:cubicBezTo>
                  <a:cubicBezTo>
                    <a:pt x="401" y="35"/>
                    <a:pt x="364" y="0"/>
                    <a:pt x="295" y="0"/>
                  </a:cubicBezTo>
                  <a:cubicBezTo>
                    <a:pt x="233" y="0"/>
                    <a:pt x="170" y="0"/>
                    <a:pt x="107" y="0"/>
                  </a:cubicBezTo>
                  <a:cubicBezTo>
                    <a:pt x="97" y="0"/>
                    <a:pt x="91" y="0"/>
                    <a:pt x="91" y="11"/>
                  </a:cubicBezTo>
                  <a:cubicBezTo>
                    <a:pt x="91" y="18"/>
                    <a:pt x="96" y="18"/>
                    <a:pt x="107" y="18"/>
                  </a:cubicBezTo>
                  <a:cubicBezTo>
                    <a:pt x="108" y="18"/>
                    <a:pt x="118" y="18"/>
                    <a:pt x="128" y="18"/>
                  </a:cubicBezTo>
                  <a:cubicBezTo>
                    <a:pt x="139" y="19"/>
                    <a:pt x="144" y="19"/>
                    <a:pt x="144" y="27"/>
                  </a:cubicBezTo>
                  <a:cubicBezTo>
                    <a:pt x="144" y="29"/>
                    <a:pt x="142" y="30"/>
                    <a:pt x="140" y="38"/>
                  </a:cubicBezTo>
                  <a:cubicBezTo>
                    <a:pt x="115" y="138"/>
                    <a:pt x="90" y="238"/>
                    <a:pt x="65" y="338"/>
                  </a:cubicBezTo>
                  <a:moveTo>
                    <a:pt x="150" y="177"/>
                  </a:moveTo>
                  <a:cubicBezTo>
                    <a:pt x="162" y="131"/>
                    <a:pt x="173" y="85"/>
                    <a:pt x="185" y="38"/>
                  </a:cubicBezTo>
                  <a:cubicBezTo>
                    <a:pt x="190" y="19"/>
                    <a:pt x="192" y="18"/>
                    <a:pt x="216" y="18"/>
                  </a:cubicBezTo>
                  <a:cubicBezTo>
                    <a:pt x="240" y="18"/>
                    <a:pt x="265" y="18"/>
                    <a:pt x="289" y="18"/>
                  </a:cubicBezTo>
                  <a:cubicBezTo>
                    <a:pt x="337" y="18"/>
                    <a:pt x="350" y="50"/>
                    <a:pt x="350" y="75"/>
                  </a:cubicBezTo>
                  <a:cubicBezTo>
                    <a:pt x="350" y="124"/>
                    <a:pt x="302" y="177"/>
                    <a:pt x="233" y="177"/>
                  </a:cubicBezTo>
                  <a:cubicBezTo>
                    <a:pt x="205" y="177"/>
                    <a:pt x="178" y="177"/>
                    <a:pt x="150" y="177"/>
                  </a:cubicBezTo>
                  <a:moveTo>
                    <a:pt x="126" y="364"/>
                  </a:moveTo>
                  <a:cubicBezTo>
                    <a:pt x="118" y="364"/>
                    <a:pt x="116" y="364"/>
                    <a:pt x="113" y="364"/>
                  </a:cubicBezTo>
                  <a:cubicBezTo>
                    <a:pt x="107" y="362"/>
                    <a:pt x="105" y="362"/>
                    <a:pt x="105" y="357"/>
                  </a:cubicBezTo>
                  <a:cubicBezTo>
                    <a:pt x="105" y="356"/>
                    <a:pt x="105" y="356"/>
                    <a:pt x="108" y="345"/>
                  </a:cubicBezTo>
                  <a:cubicBezTo>
                    <a:pt x="121" y="292"/>
                    <a:pt x="134" y="240"/>
                    <a:pt x="147" y="188"/>
                  </a:cubicBezTo>
                  <a:cubicBezTo>
                    <a:pt x="182" y="188"/>
                    <a:pt x="218" y="188"/>
                    <a:pt x="254" y="188"/>
                  </a:cubicBezTo>
                  <a:cubicBezTo>
                    <a:pt x="307" y="188"/>
                    <a:pt x="318" y="230"/>
                    <a:pt x="318" y="254"/>
                  </a:cubicBezTo>
                  <a:cubicBezTo>
                    <a:pt x="318" y="309"/>
                    <a:pt x="268" y="364"/>
                    <a:pt x="201" y="364"/>
                  </a:cubicBezTo>
                  <a:cubicBezTo>
                    <a:pt x="176" y="364"/>
                    <a:pt x="151" y="364"/>
                    <a:pt x="126" y="36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1" name=""/>
          <p:cNvGrpSpPr/>
          <p:nvPr/>
        </p:nvGrpSpPr>
        <p:grpSpPr>
          <a:xfrm>
            <a:off x="5616000" y="1188720"/>
            <a:ext cx="2662920" cy="250200"/>
            <a:chOff x="5616000" y="1188720"/>
            <a:chExt cx="2662920" cy="250200"/>
          </a:xfrm>
        </p:grpSpPr>
        <p:sp>
          <p:nvSpPr>
            <p:cNvPr id="312" name=""/>
            <p:cNvSpPr/>
            <p:nvPr/>
          </p:nvSpPr>
          <p:spPr>
            <a:xfrm>
              <a:off x="5616000" y="1269000"/>
              <a:ext cx="181440" cy="109800"/>
            </a:xfrm>
            <a:custGeom>
              <a:avLst/>
              <a:gdLst/>
              <a:ahLst/>
              <a:rect l="l" t="t" r="r" b="b"/>
              <a:pathLst>
                <a:path w="507" h="308">
                  <a:moveTo>
                    <a:pt x="446" y="65"/>
                  </a:moveTo>
                  <a:cubicBezTo>
                    <a:pt x="458" y="32"/>
                    <a:pt x="482" y="22"/>
                    <a:pt x="507" y="22"/>
                  </a:cubicBezTo>
                  <a:cubicBezTo>
                    <a:pt x="507" y="14"/>
                    <a:pt x="507" y="7"/>
                    <a:pt x="507" y="0"/>
                  </a:cubicBezTo>
                  <a:cubicBezTo>
                    <a:pt x="492" y="2"/>
                    <a:pt x="469" y="2"/>
                    <a:pt x="454" y="2"/>
                  </a:cubicBezTo>
                  <a:cubicBezTo>
                    <a:pt x="431" y="2"/>
                    <a:pt x="399" y="0"/>
                    <a:pt x="384" y="0"/>
                  </a:cubicBezTo>
                  <a:cubicBezTo>
                    <a:pt x="384" y="7"/>
                    <a:pt x="384" y="14"/>
                    <a:pt x="384" y="22"/>
                  </a:cubicBezTo>
                  <a:cubicBezTo>
                    <a:pt x="412" y="22"/>
                    <a:pt x="427" y="36"/>
                    <a:pt x="427" y="55"/>
                  </a:cubicBezTo>
                  <a:cubicBezTo>
                    <a:pt x="427" y="59"/>
                    <a:pt x="427" y="61"/>
                    <a:pt x="425" y="69"/>
                  </a:cubicBezTo>
                  <a:cubicBezTo>
                    <a:pt x="402" y="129"/>
                    <a:pt x="380" y="189"/>
                    <a:pt x="357" y="248"/>
                  </a:cubicBezTo>
                  <a:cubicBezTo>
                    <a:pt x="332" y="183"/>
                    <a:pt x="308" y="118"/>
                    <a:pt x="283" y="53"/>
                  </a:cubicBezTo>
                  <a:cubicBezTo>
                    <a:pt x="279" y="45"/>
                    <a:pt x="279" y="43"/>
                    <a:pt x="279" y="39"/>
                  </a:cubicBezTo>
                  <a:cubicBezTo>
                    <a:pt x="279" y="22"/>
                    <a:pt x="308" y="22"/>
                    <a:pt x="323" y="22"/>
                  </a:cubicBezTo>
                  <a:cubicBezTo>
                    <a:pt x="323" y="14"/>
                    <a:pt x="323" y="7"/>
                    <a:pt x="323" y="0"/>
                  </a:cubicBezTo>
                  <a:cubicBezTo>
                    <a:pt x="302" y="0"/>
                    <a:pt x="264" y="2"/>
                    <a:pt x="245" y="2"/>
                  </a:cubicBezTo>
                  <a:cubicBezTo>
                    <a:pt x="224" y="2"/>
                    <a:pt x="201" y="2"/>
                    <a:pt x="180" y="0"/>
                  </a:cubicBezTo>
                  <a:cubicBezTo>
                    <a:pt x="180" y="7"/>
                    <a:pt x="180" y="14"/>
                    <a:pt x="180" y="22"/>
                  </a:cubicBezTo>
                  <a:cubicBezTo>
                    <a:pt x="207" y="22"/>
                    <a:pt x="220" y="24"/>
                    <a:pt x="226" y="32"/>
                  </a:cubicBezTo>
                  <a:cubicBezTo>
                    <a:pt x="230" y="36"/>
                    <a:pt x="239" y="57"/>
                    <a:pt x="243" y="69"/>
                  </a:cubicBezTo>
                  <a:cubicBezTo>
                    <a:pt x="222" y="126"/>
                    <a:pt x="201" y="182"/>
                    <a:pt x="180" y="238"/>
                  </a:cubicBezTo>
                  <a:cubicBezTo>
                    <a:pt x="156" y="177"/>
                    <a:pt x="133" y="115"/>
                    <a:pt x="110" y="53"/>
                  </a:cubicBezTo>
                  <a:cubicBezTo>
                    <a:pt x="106" y="43"/>
                    <a:pt x="106" y="43"/>
                    <a:pt x="106" y="39"/>
                  </a:cubicBezTo>
                  <a:cubicBezTo>
                    <a:pt x="106" y="22"/>
                    <a:pt x="135" y="22"/>
                    <a:pt x="150" y="22"/>
                  </a:cubicBezTo>
                  <a:cubicBezTo>
                    <a:pt x="150" y="14"/>
                    <a:pt x="150" y="7"/>
                    <a:pt x="150" y="0"/>
                  </a:cubicBezTo>
                  <a:cubicBezTo>
                    <a:pt x="127" y="0"/>
                    <a:pt x="84" y="2"/>
                    <a:pt x="68" y="2"/>
                  </a:cubicBezTo>
                  <a:cubicBezTo>
                    <a:pt x="65" y="2"/>
                    <a:pt x="25" y="2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36" y="22"/>
                    <a:pt x="44" y="24"/>
                    <a:pt x="55" y="45"/>
                  </a:cubicBezTo>
                  <a:cubicBezTo>
                    <a:pt x="86" y="128"/>
                    <a:pt x="117" y="210"/>
                    <a:pt x="148" y="292"/>
                  </a:cubicBezTo>
                  <a:cubicBezTo>
                    <a:pt x="152" y="302"/>
                    <a:pt x="153" y="308"/>
                    <a:pt x="163" y="308"/>
                  </a:cubicBezTo>
                  <a:cubicBezTo>
                    <a:pt x="172" y="308"/>
                    <a:pt x="173" y="304"/>
                    <a:pt x="177" y="294"/>
                  </a:cubicBezTo>
                  <a:cubicBezTo>
                    <a:pt x="203" y="228"/>
                    <a:pt x="228" y="163"/>
                    <a:pt x="253" y="97"/>
                  </a:cubicBezTo>
                  <a:cubicBezTo>
                    <a:pt x="279" y="163"/>
                    <a:pt x="304" y="228"/>
                    <a:pt x="330" y="294"/>
                  </a:cubicBezTo>
                  <a:cubicBezTo>
                    <a:pt x="332" y="302"/>
                    <a:pt x="335" y="308"/>
                    <a:pt x="344" y="308"/>
                  </a:cubicBezTo>
                  <a:cubicBezTo>
                    <a:pt x="354" y="308"/>
                    <a:pt x="355" y="302"/>
                    <a:pt x="359" y="294"/>
                  </a:cubicBezTo>
                  <a:cubicBezTo>
                    <a:pt x="388" y="218"/>
                    <a:pt x="417" y="142"/>
                    <a:pt x="446" y="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3" name=""/>
            <p:cNvSpPr/>
            <p:nvPr/>
          </p:nvSpPr>
          <p:spPr>
            <a:xfrm>
              <a:off x="5914800" y="1241640"/>
              <a:ext cx="132840" cy="144360"/>
            </a:xfrm>
            <a:custGeom>
              <a:avLst/>
              <a:gdLst/>
              <a:ahLst/>
              <a:rect l="l" t="t" r="r" b="b"/>
              <a:pathLst>
                <a:path w="372" h="404">
                  <a:moveTo>
                    <a:pt x="347" y="217"/>
                  </a:moveTo>
                  <a:cubicBezTo>
                    <a:pt x="359" y="217"/>
                    <a:pt x="372" y="216"/>
                    <a:pt x="372" y="201"/>
                  </a:cubicBezTo>
                  <a:cubicBezTo>
                    <a:pt x="372" y="186"/>
                    <a:pt x="359" y="187"/>
                    <a:pt x="347" y="187"/>
                  </a:cubicBezTo>
                  <a:cubicBezTo>
                    <a:pt x="242" y="187"/>
                    <a:pt x="137" y="187"/>
                    <a:pt x="32" y="187"/>
                  </a:cubicBezTo>
                  <a:cubicBezTo>
                    <a:pt x="40" y="96"/>
                    <a:pt x="125" y="28"/>
                    <a:pt x="230" y="28"/>
                  </a:cubicBezTo>
                  <a:cubicBezTo>
                    <a:pt x="269" y="28"/>
                    <a:pt x="308" y="28"/>
                    <a:pt x="347" y="28"/>
                  </a:cubicBezTo>
                  <a:cubicBezTo>
                    <a:pt x="359" y="28"/>
                    <a:pt x="372" y="28"/>
                    <a:pt x="372" y="14"/>
                  </a:cubicBezTo>
                  <a:cubicBezTo>
                    <a:pt x="372" y="0"/>
                    <a:pt x="359" y="0"/>
                    <a:pt x="347" y="0"/>
                  </a:cubicBezTo>
                  <a:cubicBezTo>
                    <a:pt x="307" y="0"/>
                    <a:pt x="268" y="0"/>
                    <a:pt x="228" y="0"/>
                  </a:cubicBezTo>
                  <a:cubicBezTo>
                    <a:pt x="102" y="0"/>
                    <a:pt x="0" y="89"/>
                    <a:pt x="0" y="201"/>
                  </a:cubicBezTo>
                  <a:cubicBezTo>
                    <a:pt x="0" y="313"/>
                    <a:pt x="102" y="404"/>
                    <a:pt x="228" y="404"/>
                  </a:cubicBezTo>
                  <a:cubicBezTo>
                    <a:pt x="268" y="404"/>
                    <a:pt x="307" y="404"/>
                    <a:pt x="347" y="404"/>
                  </a:cubicBezTo>
                  <a:cubicBezTo>
                    <a:pt x="359" y="404"/>
                    <a:pt x="372" y="404"/>
                    <a:pt x="372" y="390"/>
                  </a:cubicBezTo>
                  <a:cubicBezTo>
                    <a:pt x="372" y="376"/>
                    <a:pt x="359" y="376"/>
                    <a:pt x="347" y="376"/>
                  </a:cubicBezTo>
                  <a:cubicBezTo>
                    <a:pt x="308" y="376"/>
                    <a:pt x="269" y="376"/>
                    <a:pt x="230" y="376"/>
                  </a:cubicBezTo>
                  <a:cubicBezTo>
                    <a:pt x="125" y="376"/>
                    <a:pt x="40" y="308"/>
                    <a:pt x="32" y="217"/>
                  </a:cubicBezTo>
                  <a:cubicBezTo>
                    <a:pt x="137" y="217"/>
                    <a:pt x="242" y="217"/>
                    <a:pt x="347" y="2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4" name=""/>
            <p:cNvSpPr/>
            <p:nvPr/>
          </p:nvSpPr>
          <p:spPr>
            <a:xfrm>
              <a:off x="6160680" y="1206000"/>
              <a:ext cx="189000" cy="175680"/>
            </a:xfrm>
            <a:custGeom>
              <a:avLst/>
              <a:gdLst/>
              <a:ahLst/>
              <a:rect l="l" t="t" r="r" b="b"/>
              <a:pathLst>
                <a:path w="528" h="491">
                  <a:moveTo>
                    <a:pt x="424" y="79"/>
                  </a:moveTo>
                  <a:cubicBezTo>
                    <a:pt x="460" y="24"/>
                    <a:pt x="492" y="22"/>
                    <a:pt x="519" y="22"/>
                  </a:cubicBezTo>
                  <a:cubicBezTo>
                    <a:pt x="528" y="20"/>
                    <a:pt x="525" y="12"/>
                    <a:pt x="528" y="8"/>
                  </a:cubicBezTo>
                  <a:cubicBezTo>
                    <a:pt x="528" y="2"/>
                    <a:pt x="523" y="0"/>
                    <a:pt x="519" y="0"/>
                  </a:cubicBezTo>
                  <a:cubicBezTo>
                    <a:pt x="498" y="0"/>
                    <a:pt x="477" y="2"/>
                    <a:pt x="458" y="2"/>
                  </a:cubicBezTo>
                  <a:cubicBezTo>
                    <a:pt x="433" y="2"/>
                    <a:pt x="407" y="0"/>
                    <a:pt x="384" y="0"/>
                  </a:cubicBezTo>
                  <a:cubicBezTo>
                    <a:pt x="380" y="0"/>
                    <a:pt x="369" y="0"/>
                    <a:pt x="369" y="12"/>
                  </a:cubicBezTo>
                  <a:cubicBezTo>
                    <a:pt x="369" y="20"/>
                    <a:pt x="376" y="22"/>
                    <a:pt x="382" y="22"/>
                  </a:cubicBezTo>
                  <a:cubicBezTo>
                    <a:pt x="401" y="22"/>
                    <a:pt x="416" y="30"/>
                    <a:pt x="416" y="43"/>
                  </a:cubicBezTo>
                  <a:cubicBezTo>
                    <a:pt x="416" y="53"/>
                    <a:pt x="409" y="61"/>
                    <a:pt x="405" y="69"/>
                  </a:cubicBezTo>
                  <a:cubicBezTo>
                    <a:pt x="329" y="183"/>
                    <a:pt x="253" y="297"/>
                    <a:pt x="177" y="411"/>
                  </a:cubicBezTo>
                  <a:cubicBezTo>
                    <a:pt x="160" y="288"/>
                    <a:pt x="143" y="165"/>
                    <a:pt x="126" y="41"/>
                  </a:cubicBezTo>
                  <a:cubicBezTo>
                    <a:pt x="126" y="30"/>
                    <a:pt x="143" y="22"/>
                    <a:pt x="177" y="22"/>
                  </a:cubicBezTo>
                  <a:cubicBezTo>
                    <a:pt x="188" y="22"/>
                    <a:pt x="196" y="22"/>
                    <a:pt x="196" y="8"/>
                  </a:cubicBezTo>
                  <a:cubicBezTo>
                    <a:pt x="196" y="0"/>
                    <a:pt x="190" y="0"/>
                    <a:pt x="185" y="0"/>
                  </a:cubicBezTo>
                  <a:cubicBezTo>
                    <a:pt x="156" y="0"/>
                    <a:pt x="124" y="2"/>
                    <a:pt x="95" y="2"/>
                  </a:cubicBezTo>
                  <a:cubicBezTo>
                    <a:pt x="80" y="2"/>
                    <a:pt x="66" y="0"/>
                    <a:pt x="52" y="0"/>
                  </a:cubicBezTo>
                  <a:cubicBezTo>
                    <a:pt x="39" y="0"/>
                    <a:pt x="25" y="0"/>
                    <a:pt x="12" y="0"/>
                  </a:cubicBezTo>
                  <a:cubicBezTo>
                    <a:pt x="8" y="0"/>
                    <a:pt x="0" y="0"/>
                    <a:pt x="0" y="12"/>
                  </a:cubicBezTo>
                  <a:cubicBezTo>
                    <a:pt x="0" y="22"/>
                    <a:pt x="6" y="22"/>
                    <a:pt x="16" y="22"/>
                  </a:cubicBezTo>
                  <a:cubicBezTo>
                    <a:pt x="59" y="22"/>
                    <a:pt x="59" y="28"/>
                    <a:pt x="63" y="43"/>
                  </a:cubicBezTo>
                  <a:cubicBezTo>
                    <a:pt x="82" y="187"/>
                    <a:pt x="101" y="331"/>
                    <a:pt x="120" y="475"/>
                  </a:cubicBezTo>
                  <a:cubicBezTo>
                    <a:pt x="122" y="489"/>
                    <a:pt x="126" y="491"/>
                    <a:pt x="135" y="491"/>
                  </a:cubicBezTo>
                  <a:cubicBezTo>
                    <a:pt x="147" y="491"/>
                    <a:pt x="150" y="487"/>
                    <a:pt x="156" y="479"/>
                  </a:cubicBezTo>
                  <a:cubicBezTo>
                    <a:pt x="245" y="346"/>
                    <a:pt x="335" y="212"/>
                    <a:pt x="424" y="7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5" name=""/>
            <p:cNvSpPr/>
            <p:nvPr/>
          </p:nvSpPr>
          <p:spPr>
            <a:xfrm>
              <a:off x="6374160" y="1200240"/>
              <a:ext cx="188280" cy="181440"/>
            </a:xfrm>
            <a:custGeom>
              <a:avLst/>
              <a:gdLst/>
              <a:ahLst/>
              <a:rect l="l" t="t" r="r" b="b"/>
              <a:pathLst>
                <a:path w="526" h="507">
                  <a:moveTo>
                    <a:pt x="526" y="6"/>
                  </a:moveTo>
                  <a:cubicBezTo>
                    <a:pt x="526" y="4"/>
                    <a:pt x="524" y="0"/>
                    <a:pt x="518" y="0"/>
                  </a:cubicBezTo>
                  <a:cubicBezTo>
                    <a:pt x="516" y="0"/>
                    <a:pt x="516" y="0"/>
                    <a:pt x="507" y="8"/>
                  </a:cubicBezTo>
                  <a:cubicBezTo>
                    <a:pt x="490" y="26"/>
                    <a:pt x="472" y="44"/>
                    <a:pt x="454" y="61"/>
                  </a:cubicBezTo>
                  <a:cubicBezTo>
                    <a:pt x="448" y="51"/>
                    <a:pt x="414" y="0"/>
                    <a:pt x="332" y="0"/>
                  </a:cubicBezTo>
                  <a:cubicBezTo>
                    <a:pt x="167" y="0"/>
                    <a:pt x="0" y="153"/>
                    <a:pt x="0" y="316"/>
                  </a:cubicBezTo>
                  <a:cubicBezTo>
                    <a:pt x="0" y="431"/>
                    <a:pt x="87" y="507"/>
                    <a:pt x="201" y="507"/>
                  </a:cubicBezTo>
                  <a:cubicBezTo>
                    <a:pt x="264" y="507"/>
                    <a:pt x="321" y="479"/>
                    <a:pt x="361" y="447"/>
                  </a:cubicBezTo>
                  <a:cubicBezTo>
                    <a:pt x="429" y="390"/>
                    <a:pt x="442" y="326"/>
                    <a:pt x="442" y="324"/>
                  </a:cubicBezTo>
                  <a:cubicBezTo>
                    <a:pt x="442" y="316"/>
                    <a:pt x="435" y="316"/>
                    <a:pt x="433" y="316"/>
                  </a:cubicBezTo>
                  <a:cubicBezTo>
                    <a:pt x="429" y="316"/>
                    <a:pt x="425" y="318"/>
                    <a:pt x="425" y="324"/>
                  </a:cubicBezTo>
                  <a:cubicBezTo>
                    <a:pt x="416" y="344"/>
                    <a:pt x="399" y="394"/>
                    <a:pt x="349" y="433"/>
                  </a:cubicBezTo>
                  <a:cubicBezTo>
                    <a:pt x="298" y="473"/>
                    <a:pt x="252" y="485"/>
                    <a:pt x="211" y="485"/>
                  </a:cubicBezTo>
                  <a:cubicBezTo>
                    <a:pt x="146" y="485"/>
                    <a:pt x="68" y="449"/>
                    <a:pt x="68" y="340"/>
                  </a:cubicBezTo>
                  <a:cubicBezTo>
                    <a:pt x="68" y="300"/>
                    <a:pt x="83" y="187"/>
                    <a:pt x="156" y="105"/>
                  </a:cubicBezTo>
                  <a:cubicBezTo>
                    <a:pt x="203" y="55"/>
                    <a:pt x="273" y="22"/>
                    <a:pt x="338" y="22"/>
                  </a:cubicBezTo>
                  <a:cubicBezTo>
                    <a:pt x="414" y="22"/>
                    <a:pt x="456" y="75"/>
                    <a:pt x="456" y="157"/>
                  </a:cubicBezTo>
                  <a:cubicBezTo>
                    <a:pt x="456" y="185"/>
                    <a:pt x="454" y="184"/>
                    <a:pt x="454" y="191"/>
                  </a:cubicBezTo>
                  <a:cubicBezTo>
                    <a:pt x="454" y="198"/>
                    <a:pt x="463" y="199"/>
                    <a:pt x="467" y="199"/>
                  </a:cubicBezTo>
                  <a:cubicBezTo>
                    <a:pt x="475" y="199"/>
                    <a:pt x="475" y="197"/>
                    <a:pt x="480" y="185"/>
                  </a:cubicBezTo>
                  <a:cubicBezTo>
                    <a:pt x="495" y="125"/>
                    <a:pt x="511" y="65"/>
                    <a:pt x="526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6" name=""/>
            <p:cNvSpPr/>
            <p:nvPr/>
          </p:nvSpPr>
          <p:spPr>
            <a:xfrm>
              <a:off x="6654240" y="1245240"/>
              <a:ext cx="247320" cy="137160"/>
            </a:xfrm>
            <a:custGeom>
              <a:avLst/>
              <a:gdLst/>
              <a:ahLst/>
              <a:rect l="l" t="t" r="r" b="b"/>
              <a:pathLst>
                <a:path w="690" h="384">
                  <a:moveTo>
                    <a:pt x="162" y="109"/>
                  </a:moveTo>
                  <a:cubicBezTo>
                    <a:pt x="204" y="66"/>
                    <a:pt x="228" y="14"/>
                    <a:pt x="228" y="8"/>
                  </a:cubicBezTo>
                  <a:cubicBezTo>
                    <a:pt x="228" y="0"/>
                    <a:pt x="219" y="0"/>
                    <a:pt x="213" y="0"/>
                  </a:cubicBezTo>
                  <a:cubicBezTo>
                    <a:pt x="200" y="0"/>
                    <a:pt x="200" y="0"/>
                    <a:pt x="194" y="14"/>
                  </a:cubicBezTo>
                  <a:cubicBezTo>
                    <a:pt x="164" y="80"/>
                    <a:pt x="109" y="143"/>
                    <a:pt x="12" y="183"/>
                  </a:cubicBezTo>
                  <a:cubicBezTo>
                    <a:pt x="2" y="187"/>
                    <a:pt x="0" y="187"/>
                    <a:pt x="0" y="191"/>
                  </a:cubicBezTo>
                  <a:cubicBezTo>
                    <a:pt x="0" y="193"/>
                    <a:pt x="0" y="195"/>
                    <a:pt x="0" y="197"/>
                  </a:cubicBezTo>
                  <a:cubicBezTo>
                    <a:pt x="2" y="197"/>
                    <a:pt x="2" y="199"/>
                    <a:pt x="16" y="205"/>
                  </a:cubicBezTo>
                  <a:cubicBezTo>
                    <a:pt x="99" y="237"/>
                    <a:pt x="160" y="296"/>
                    <a:pt x="198" y="376"/>
                  </a:cubicBezTo>
                  <a:cubicBezTo>
                    <a:pt x="200" y="384"/>
                    <a:pt x="202" y="384"/>
                    <a:pt x="213" y="384"/>
                  </a:cubicBezTo>
                  <a:cubicBezTo>
                    <a:pt x="219" y="384"/>
                    <a:pt x="228" y="384"/>
                    <a:pt x="228" y="376"/>
                  </a:cubicBezTo>
                  <a:cubicBezTo>
                    <a:pt x="228" y="370"/>
                    <a:pt x="204" y="318"/>
                    <a:pt x="162" y="275"/>
                  </a:cubicBezTo>
                  <a:cubicBezTo>
                    <a:pt x="284" y="275"/>
                    <a:pt x="406" y="275"/>
                    <a:pt x="528" y="275"/>
                  </a:cubicBezTo>
                  <a:cubicBezTo>
                    <a:pt x="485" y="318"/>
                    <a:pt x="462" y="370"/>
                    <a:pt x="462" y="376"/>
                  </a:cubicBezTo>
                  <a:cubicBezTo>
                    <a:pt x="462" y="384"/>
                    <a:pt x="471" y="384"/>
                    <a:pt x="477" y="384"/>
                  </a:cubicBezTo>
                  <a:cubicBezTo>
                    <a:pt x="488" y="384"/>
                    <a:pt x="488" y="384"/>
                    <a:pt x="496" y="370"/>
                  </a:cubicBezTo>
                  <a:cubicBezTo>
                    <a:pt x="526" y="304"/>
                    <a:pt x="580" y="241"/>
                    <a:pt x="678" y="201"/>
                  </a:cubicBezTo>
                  <a:cubicBezTo>
                    <a:pt x="688" y="197"/>
                    <a:pt x="690" y="197"/>
                    <a:pt x="690" y="191"/>
                  </a:cubicBezTo>
                  <a:cubicBezTo>
                    <a:pt x="690" y="190"/>
                    <a:pt x="690" y="189"/>
                    <a:pt x="690" y="187"/>
                  </a:cubicBezTo>
                  <a:cubicBezTo>
                    <a:pt x="688" y="187"/>
                    <a:pt x="688" y="185"/>
                    <a:pt x="673" y="179"/>
                  </a:cubicBezTo>
                  <a:cubicBezTo>
                    <a:pt x="591" y="147"/>
                    <a:pt x="530" y="88"/>
                    <a:pt x="492" y="8"/>
                  </a:cubicBezTo>
                  <a:cubicBezTo>
                    <a:pt x="490" y="0"/>
                    <a:pt x="485" y="0"/>
                    <a:pt x="477" y="0"/>
                  </a:cubicBezTo>
                  <a:cubicBezTo>
                    <a:pt x="471" y="0"/>
                    <a:pt x="462" y="0"/>
                    <a:pt x="462" y="8"/>
                  </a:cubicBezTo>
                  <a:cubicBezTo>
                    <a:pt x="462" y="14"/>
                    <a:pt x="485" y="66"/>
                    <a:pt x="528" y="109"/>
                  </a:cubicBezTo>
                  <a:cubicBezTo>
                    <a:pt x="406" y="109"/>
                    <a:pt x="284" y="109"/>
                    <a:pt x="162" y="109"/>
                  </a:cubicBezTo>
                  <a:moveTo>
                    <a:pt x="133" y="245"/>
                  </a:moveTo>
                  <a:cubicBezTo>
                    <a:pt x="111" y="225"/>
                    <a:pt x="86" y="209"/>
                    <a:pt x="57" y="191"/>
                  </a:cubicBezTo>
                  <a:cubicBezTo>
                    <a:pt x="97" y="169"/>
                    <a:pt x="118" y="153"/>
                    <a:pt x="133" y="139"/>
                  </a:cubicBezTo>
                  <a:cubicBezTo>
                    <a:pt x="273" y="139"/>
                    <a:pt x="414" y="139"/>
                    <a:pt x="555" y="139"/>
                  </a:cubicBezTo>
                  <a:cubicBezTo>
                    <a:pt x="578" y="159"/>
                    <a:pt x="604" y="175"/>
                    <a:pt x="633" y="191"/>
                  </a:cubicBezTo>
                  <a:cubicBezTo>
                    <a:pt x="593" y="215"/>
                    <a:pt x="570" y="231"/>
                    <a:pt x="555" y="245"/>
                  </a:cubicBezTo>
                  <a:cubicBezTo>
                    <a:pt x="414" y="245"/>
                    <a:pt x="273" y="245"/>
                    <a:pt x="133" y="24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7" name=""/>
            <p:cNvSpPr/>
            <p:nvPr/>
          </p:nvSpPr>
          <p:spPr>
            <a:xfrm>
              <a:off x="7000200" y="1200240"/>
              <a:ext cx="132480" cy="227160"/>
            </a:xfrm>
            <a:custGeom>
              <a:avLst/>
              <a:gdLst/>
              <a:ahLst/>
              <a:rect l="l" t="t" r="r" b="b"/>
              <a:pathLst>
                <a:path w="371" h="634">
                  <a:moveTo>
                    <a:pt x="234" y="213"/>
                  </a:moveTo>
                  <a:cubicBezTo>
                    <a:pt x="255" y="213"/>
                    <a:pt x="276" y="213"/>
                    <a:pt x="298" y="213"/>
                  </a:cubicBezTo>
                  <a:cubicBezTo>
                    <a:pt x="312" y="213"/>
                    <a:pt x="321" y="213"/>
                    <a:pt x="321" y="199"/>
                  </a:cubicBezTo>
                  <a:cubicBezTo>
                    <a:pt x="321" y="191"/>
                    <a:pt x="312" y="191"/>
                    <a:pt x="300" y="191"/>
                  </a:cubicBezTo>
                  <a:cubicBezTo>
                    <a:pt x="279" y="191"/>
                    <a:pt x="259" y="191"/>
                    <a:pt x="238" y="191"/>
                  </a:cubicBezTo>
                  <a:cubicBezTo>
                    <a:pt x="243" y="164"/>
                    <a:pt x="248" y="138"/>
                    <a:pt x="253" y="111"/>
                  </a:cubicBezTo>
                  <a:cubicBezTo>
                    <a:pt x="257" y="97"/>
                    <a:pt x="268" y="47"/>
                    <a:pt x="272" y="40"/>
                  </a:cubicBezTo>
                  <a:cubicBezTo>
                    <a:pt x="279" y="26"/>
                    <a:pt x="291" y="16"/>
                    <a:pt x="306" y="16"/>
                  </a:cubicBezTo>
                  <a:cubicBezTo>
                    <a:pt x="310" y="16"/>
                    <a:pt x="329" y="16"/>
                    <a:pt x="342" y="28"/>
                  </a:cubicBezTo>
                  <a:cubicBezTo>
                    <a:pt x="310" y="30"/>
                    <a:pt x="302" y="55"/>
                    <a:pt x="302" y="65"/>
                  </a:cubicBezTo>
                  <a:cubicBezTo>
                    <a:pt x="302" y="81"/>
                    <a:pt x="317" y="89"/>
                    <a:pt x="329" y="89"/>
                  </a:cubicBezTo>
                  <a:cubicBezTo>
                    <a:pt x="350" y="89"/>
                    <a:pt x="371" y="73"/>
                    <a:pt x="371" y="47"/>
                  </a:cubicBezTo>
                  <a:cubicBezTo>
                    <a:pt x="371" y="16"/>
                    <a:pt x="338" y="0"/>
                    <a:pt x="306" y="0"/>
                  </a:cubicBezTo>
                  <a:cubicBezTo>
                    <a:pt x="281" y="0"/>
                    <a:pt x="234" y="12"/>
                    <a:pt x="213" y="81"/>
                  </a:cubicBezTo>
                  <a:cubicBezTo>
                    <a:pt x="209" y="95"/>
                    <a:pt x="205" y="103"/>
                    <a:pt x="188" y="191"/>
                  </a:cubicBezTo>
                  <a:cubicBezTo>
                    <a:pt x="171" y="191"/>
                    <a:pt x="154" y="191"/>
                    <a:pt x="137" y="191"/>
                  </a:cubicBezTo>
                  <a:cubicBezTo>
                    <a:pt x="122" y="191"/>
                    <a:pt x="114" y="191"/>
                    <a:pt x="114" y="205"/>
                  </a:cubicBezTo>
                  <a:cubicBezTo>
                    <a:pt x="114" y="213"/>
                    <a:pt x="120" y="213"/>
                    <a:pt x="135" y="213"/>
                  </a:cubicBezTo>
                  <a:cubicBezTo>
                    <a:pt x="151" y="213"/>
                    <a:pt x="167" y="213"/>
                    <a:pt x="183" y="213"/>
                  </a:cubicBezTo>
                  <a:cubicBezTo>
                    <a:pt x="165" y="304"/>
                    <a:pt x="147" y="396"/>
                    <a:pt x="129" y="487"/>
                  </a:cubicBezTo>
                  <a:cubicBezTo>
                    <a:pt x="116" y="555"/>
                    <a:pt x="103" y="618"/>
                    <a:pt x="63" y="618"/>
                  </a:cubicBezTo>
                  <a:cubicBezTo>
                    <a:pt x="61" y="618"/>
                    <a:pt x="42" y="618"/>
                    <a:pt x="27" y="606"/>
                  </a:cubicBezTo>
                  <a:cubicBezTo>
                    <a:pt x="63" y="604"/>
                    <a:pt x="69" y="579"/>
                    <a:pt x="69" y="569"/>
                  </a:cubicBezTo>
                  <a:cubicBezTo>
                    <a:pt x="69" y="553"/>
                    <a:pt x="55" y="545"/>
                    <a:pt x="42" y="545"/>
                  </a:cubicBezTo>
                  <a:cubicBezTo>
                    <a:pt x="23" y="545"/>
                    <a:pt x="0" y="561"/>
                    <a:pt x="0" y="587"/>
                  </a:cubicBezTo>
                  <a:cubicBezTo>
                    <a:pt x="0" y="618"/>
                    <a:pt x="34" y="634"/>
                    <a:pt x="63" y="634"/>
                  </a:cubicBezTo>
                  <a:cubicBezTo>
                    <a:pt x="105" y="634"/>
                    <a:pt x="135" y="592"/>
                    <a:pt x="148" y="567"/>
                  </a:cubicBezTo>
                  <a:cubicBezTo>
                    <a:pt x="171" y="523"/>
                    <a:pt x="188" y="439"/>
                    <a:pt x="190" y="433"/>
                  </a:cubicBezTo>
                  <a:cubicBezTo>
                    <a:pt x="205" y="360"/>
                    <a:pt x="219" y="286"/>
                    <a:pt x="234" y="21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8" name=""/>
            <p:cNvSpPr/>
            <p:nvPr/>
          </p:nvSpPr>
          <p:spPr>
            <a:xfrm>
              <a:off x="7172640" y="1188720"/>
              <a:ext cx="60480" cy="250200"/>
            </a:xfrm>
            <a:custGeom>
              <a:avLst/>
              <a:gdLst/>
              <a:ahLst/>
              <a:rect l="l" t="t" r="r" b="b"/>
              <a:pathLst>
                <a:path w="171" h="698">
                  <a:moveTo>
                    <a:pt x="171" y="690"/>
                  </a:moveTo>
                  <a:cubicBezTo>
                    <a:pt x="171" y="688"/>
                    <a:pt x="171" y="688"/>
                    <a:pt x="159" y="676"/>
                  </a:cubicBezTo>
                  <a:cubicBezTo>
                    <a:pt x="66" y="587"/>
                    <a:pt x="42" y="455"/>
                    <a:pt x="42" y="348"/>
                  </a:cubicBezTo>
                  <a:cubicBezTo>
                    <a:pt x="42" y="227"/>
                    <a:pt x="70" y="105"/>
                    <a:pt x="161" y="20"/>
                  </a:cubicBezTo>
                  <a:cubicBezTo>
                    <a:pt x="171" y="10"/>
                    <a:pt x="171" y="10"/>
                    <a:pt x="171" y="8"/>
                  </a:cubicBezTo>
                  <a:cubicBezTo>
                    <a:pt x="171" y="2"/>
                    <a:pt x="169" y="0"/>
                    <a:pt x="165" y="0"/>
                  </a:cubicBezTo>
                  <a:cubicBezTo>
                    <a:pt x="157" y="0"/>
                    <a:pt x="89" y="48"/>
                    <a:pt x="47" y="137"/>
                  </a:cubicBezTo>
                  <a:cubicBezTo>
                    <a:pt x="9" y="213"/>
                    <a:pt x="0" y="290"/>
                    <a:pt x="0" y="348"/>
                  </a:cubicBezTo>
                  <a:cubicBezTo>
                    <a:pt x="0" y="404"/>
                    <a:pt x="7" y="487"/>
                    <a:pt x="49" y="567"/>
                  </a:cubicBezTo>
                  <a:cubicBezTo>
                    <a:pt x="93" y="652"/>
                    <a:pt x="157" y="698"/>
                    <a:pt x="165" y="698"/>
                  </a:cubicBezTo>
                  <a:cubicBezTo>
                    <a:pt x="169" y="698"/>
                    <a:pt x="171" y="696"/>
                    <a:pt x="171" y="69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19" name=""/>
            <p:cNvSpPr/>
            <p:nvPr/>
          </p:nvSpPr>
          <p:spPr>
            <a:xfrm>
              <a:off x="7257960" y="1266120"/>
              <a:ext cx="175320" cy="112680"/>
            </a:xfrm>
            <a:custGeom>
              <a:avLst/>
              <a:gdLst/>
              <a:ahLst/>
              <a:rect l="l" t="t" r="r" b="b"/>
              <a:pathLst>
                <a:path w="490" h="316">
                  <a:moveTo>
                    <a:pt x="321" y="71"/>
                  </a:moveTo>
                  <a:cubicBezTo>
                    <a:pt x="323" y="57"/>
                    <a:pt x="331" y="32"/>
                    <a:pt x="331" y="28"/>
                  </a:cubicBezTo>
                  <a:cubicBezTo>
                    <a:pt x="331" y="14"/>
                    <a:pt x="321" y="8"/>
                    <a:pt x="310" y="8"/>
                  </a:cubicBezTo>
                  <a:cubicBezTo>
                    <a:pt x="302" y="8"/>
                    <a:pt x="287" y="14"/>
                    <a:pt x="283" y="28"/>
                  </a:cubicBezTo>
                  <a:cubicBezTo>
                    <a:pt x="281" y="32"/>
                    <a:pt x="245" y="165"/>
                    <a:pt x="241" y="183"/>
                  </a:cubicBezTo>
                  <a:cubicBezTo>
                    <a:pt x="234" y="205"/>
                    <a:pt x="234" y="217"/>
                    <a:pt x="234" y="230"/>
                  </a:cubicBezTo>
                  <a:cubicBezTo>
                    <a:pt x="234" y="236"/>
                    <a:pt x="234" y="238"/>
                    <a:pt x="234" y="242"/>
                  </a:cubicBezTo>
                  <a:cubicBezTo>
                    <a:pt x="217" y="278"/>
                    <a:pt x="194" y="300"/>
                    <a:pt x="167" y="300"/>
                  </a:cubicBezTo>
                  <a:cubicBezTo>
                    <a:pt x="108" y="300"/>
                    <a:pt x="108" y="248"/>
                    <a:pt x="108" y="236"/>
                  </a:cubicBezTo>
                  <a:cubicBezTo>
                    <a:pt x="108" y="215"/>
                    <a:pt x="110" y="187"/>
                    <a:pt x="146" y="101"/>
                  </a:cubicBezTo>
                  <a:cubicBezTo>
                    <a:pt x="154" y="81"/>
                    <a:pt x="158" y="71"/>
                    <a:pt x="158" y="57"/>
                  </a:cubicBezTo>
                  <a:cubicBezTo>
                    <a:pt x="158" y="26"/>
                    <a:pt x="133" y="0"/>
                    <a:pt x="97" y="0"/>
                  </a:cubicBezTo>
                  <a:cubicBezTo>
                    <a:pt x="27" y="0"/>
                    <a:pt x="0" y="101"/>
                    <a:pt x="0" y="107"/>
                  </a:cubicBezTo>
                  <a:cubicBezTo>
                    <a:pt x="0" y="115"/>
                    <a:pt x="6" y="115"/>
                    <a:pt x="8" y="115"/>
                  </a:cubicBezTo>
                  <a:cubicBezTo>
                    <a:pt x="15" y="115"/>
                    <a:pt x="17" y="113"/>
                    <a:pt x="19" y="101"/>
                  </a:cubicBezTo>
                  <a:cubicBezTo>
                    <a:pt x="40" y="38"/>
                    <a:pt x="70" y="16"/>
                    <a:pt x="95" y="16"/>
                  </a:cubicBezTo>
                  <a:cubicBezTo>
                    <a:pt x="101" y="16"/>
                    <a:pt x="114" y="16"/>
                    <a:pt x="114" y="38"/>
                  </a:cubicBezTo>
                  <a:cubicBezTo>
                    <a:pt x="114" y="55"/>
                    <a:pt x="105" y="75"/>
                    <a:pt x="99" y="87"/>
                  </a:cubicBezTo>
                  <a:cubicBezTo>
                    <a:pt x="67" y="169"/>
                    <a:pt x="59" y="203"/>
                    <a:pt x="59" y="228"/>
                  </a:cubicBezTo>
                  <a:cubicBezTo>
                    <a:pt x="59" y="292"/>
                    <a:pt x="108" y="316"/>
                    <a:pt x="165" y="316"/>
                  </a:cubicBezTo>
                  <a:cubicBezTo>
                    <a:pt x="177" y="316"/>
                    <a:pt x="211" y="316"/>
                    <a:pt x="241" y="266"/>
                  </a:cubicBezTo>
                  <a:cubicBezTo>
                    <a:pt x="260" y="312"/>
                    <a:pt x="310" y="316"/>
                    <a:pt x="334" y="316"/>
                  </a:cubicBezTo>
                  <a:cubicBezTo>
                    <a:pt x="389" y="316"/>
                    <a:pt x="422" y="272"/>
                    <a:pt x="441" y="230"/>
                  </a:cubicBezTo>
                  <a:cubicBezTo>
                    <a:pt x="467" y="177"/>
                    <a:pt x="490" y="83"/>
                    <a:pt x="490" y="49"/>
                  </a:cubicBezTo>
                  <a:cubicBezTo>
                    <a:pt x="490" y="10"/>
                    <a:pt x="471" y="0"/>
                    <a:pt x="458" y="0"/>
                  </a:cubicBezTo>
                  <a:cubicBezTo>
                    <a:pt x="439" y="0"/>
                    <a:pt x="420" y="18"/>
                    <a:pt x="420" y="34"/>
                  </a:cubicBezTo>
                  <a:cubicBezTo>
                    <a:pt x="420" y="44"/>
                    <a:pt x="424" y="47"/>
                    <a:pt x="431" y="51"/>
                  </a:cubicBezTo>
                  <a:cubicBezTo>
                    <a:pt x="439" y="59"/>
                    <a:pt x="458" y="77"/>
                    <a:pt x="458" y="111"/>
                  </a:cubicBezTo>
                  <a:cubicBezTo>
                    <a:pt x="458" y="135"/>
                    <a:pt x="437" y="205"/>
                    <a:pt x="418" y="238"/>
                  </a:cubicBezTo>
                  <a:cubicBezTo>
                    <a:pt x="399" y="276"/>
                    <a:pt x="372" y="300"/>
                    <a:pt x="336" y="300"/>
                  </a:cubicBezTo>
                  <a:cubicBezTo>
                    <a:pt x="302" y="300"/>
                    <a:pt x="281" y="280"/>
                    <a:pt x="281" y="240"/>
                  </a:cubicBezTo>
                  <a:cubicBezTo>
                    <a:pt x="281" y="221"/>
                    <a:pt x="287" y="199"/>
                    <a:pt x="289" y="189"/>
                  </a:cubicBezTo>
                  <a:cubicBezTo>
                    <a:pt x="300" y="150"/>
                    <a:pt x="310" y="110"/>
                    <a:pt x="321" y="7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0" name=""/>
            <p:cNvSpPr/>
            <p:nvPr/>
          </p:nvSpPr>
          <p:spPr>
            <a:xfrm>
              <a:off x="7463160" y="1188720"/>
              <a:ext cx="61200" cy="250200"/>
            </a:xfrm>
            <a:custGeom>
              <a:avLst/>
              <a:gdLst/>
              <a:ahLst/>
              <a:rect l="l" t="t" r="r" b="b"/>
              <a:pathLst>
                <a:path w="173" h="698">
                  <a:moveTo>
                    <a:pt x="173" y="348"/>
                  </a:moveTo>
                  <a:cubicBezTo>
                    <a:pt x="173" y="294"/>
                    <a:pt x="165" y="211"/>
                    <a:pt x="125" y="131"/>
                  </a:cubicBezTo>
                  <a:cubicBezTo>
                    <a:pt x="80" y="46"/>
                    <a:pt x="15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0" y="10"/>
                    <a:pt x="15" y="24"/>
                  </a:cubicBezTo>
                  <a:cubicBezTo>
                    <a:pt x="89" y="91"/>
                    <a:pt x="131" y="203"/>
                    <a:pt x="131" y="348"/>
                  </a:cubicBezTo>
                  <a:cubicBezTo>
                    <a:pt x="131" y="467"/>
                    <a:pt x="104" y="591"/>
                    <a:pt x="11" y="678"/>
                  </a:cubicBezTo>
                  <a:cubicBezTo>
                    <a:pt x="0" y="688"/>
                    <a:pt x="0" y="688"/>
                    <a:pt x="0" y="690"/>
                  </a:cubicBezTo>
                  <a:cubicBezTo>
                    <a:pt x="0" y="694"/>
                    <a:pt x="4" y="698"/>
                    <a:pt x="9" y="698"/>
                  </a:cubicBezTo>
                  <a:cubicBezTo>
                    <a:pt x="15" y="698"/>
                    <a:pt x="83" y="650"/>
                    <a:pt x="127" y="561"/>
                  </a:cubicBezTo>
                  <a:cubicBezTo>
                    <a:pt x="165" y="485"/>
                    <a:pt x="173" y="408"/>
                    <a:pt x="173" y="34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1" name=""/>
            <p:cNvSpPr/>
            <p:nvPr/>
          </p:nvSpPr>
          <p:spPr>
            <a:xfrm>
              <a:off x="7648920" y="1241640"/>
              <a:ext cx="131760" cy="144360"/>
            </a:xfrm>
            <a:custGeom>
              <a:avLst/>
              <a:gdLst/>
              <a:ahLst/>
              <a:rect l="l" t="t" r="r" b="b"/>
              <a:pathLst>
                <a:path w="369" h="404">
                  <a:moveTo>
                    <a:pt x="344" y="217"/>
                  </a:moveTo>
                  <a:cubicBezTo>
                    <a:pt x="357" y="217"/>
                    <a:pt x="369" y="216"/>
                    <a:pt x="369" y="201"/>
                  </a:cubicBezTo>
                  <a:cubicBezTo>
                    <a:pt x="369" y="186"/>
                    <a:pt x="357" y="187"/>
                    <a:pt x="344" y="187"/>
                  </a:cubicBezTo>
                  <a:cubicBezTo>
                    <a:pt x="239" y="187"/>
                    <a:pt x="134" y="187"/>
                    <a:pt x="29" y="187"/>
                  </a:cubicBezTo>
                  <a:cubicBezTo>
                    <a:pt x="38" y="96"/>
                    <a:pt x="124" y="28"/>
                    <a:pt x="228" y="28"/>
                  </a:cubicBezTo>
                  <a:cubicBezTo>
                    <a:pt x="267" y="28"/>
                    <a:pt x="305" y="28"/>
                    <a:pt x="344" y="28"/>
                  </a:cubicBezTo>
                  <a:cubicBezTo>
                    <a:pt x="357" y="28"/>
                    <a:pt x="369" y="28"/>
                    <a:pt x="369" y="14"/>
                  </a:cubicBezTo>
                  <a:cubicBezTo>
                    <a:pt x="369" y="0"/>
                    <a:pt x="357" y="0"/>
                    <a:pt x="344" y="0"/>
                  </a:cubicBezTo>
                  <a:cubicBezTo>
                    <a:pt x="305" y="0"/>
                    <a:pt x="267" y="0"/>
                    <a:pt x="228" y="0"/>
                  </a:cubicBezTo>
                  <a:cubicBezTo>
                    <a:pt x="101" y="0"/>
                    <a:pt x="0" y="89"/>
                    <a:pt x="0" y="201"/>
                  </a:cubicBezTo>
                  <a:cubicBezTo>
                    <a:pt x="0" y="313"/>
                    <a:pt x="101" y="404"/>
                    <a:pt x="228" y="404"/>
                  </a:cubicBezTo>
                  <a:cubicBezTo>
                    <a:pt x="267" y="404"/>
                    <a:pt x="305" y="404"/>
                    <a:pt x="344" y="404"/>
                  </a:cubicBezTo>
                  <a:cubicBezTo>
                    <a:pt x="357" y="404"/>
                    <a:pt x="369" y="404"/>
                    <a:pt x="369" y="390"/>
                  </a:cubicBezTo>
                  <a:cubicBezTo>
                    <a:pt x="369" y="376"/>
                    <a:pt x="357" y="376"/>
                    <a:pt x="344" y="376"/>
                  </a:cubicBezTo>
                  <a:cubicBezTo>
                    <a:pt x="305" y="376"/>
                    <a:pt x="267" y="376"/>
                    <a:pt x="228" y="376"/>
                  </a:cubicBezTo>
                  <a:cubicBezTo>
                    <a:pt x="124" y="376"/>
                    <a:pt x="38" y="308"/>
                    <a:pt x="29" y="217"/>
                  </a:cubicBezTo>
                  <a:cubicBezTo>
                    <a:pt x="134" y="217"/>
                    <a:pt x="239" y="217"/>
                    <a:pt x="344" y="21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2" name=""/>
            <p:cNvSpPr/>
            <p:nvPr/>
          </p:nvSpPr>
          <p:spPr>
            <a:xfrm>
              <a:off x="7889760" y="1206000"/>
              <a:ext cx="202680" cy="169920"/>
            </a:xfrm>
            <a:custGeom>
              <a:avLst/>
              <a:gdLst/>
              <a:ahLst/>
              <a:rect l="l" t="t" r="r" b="b"/>
              <a:pathLst>
                <a:path w="566" h="475">
                  <a:moveTo>
                    <a:pt x="87" y="421"/>
                  </a:moveTo>
                  <a:cubicBezTo>
                    <a:pt x="81" y="447"/>
                    <a:pt x="78" y="453"/>
                    <a:pt x="19" y="453"/>
                  </a:cubicBezTo>
                  <a:cubicBezTo>
                    <a:pt x="7" y="453"/>
                    <a:pt x="0" y="453"/>
                    <a:pt x="0" y="467"/>
                  </a:cubicBezTo>
                  <a:cubicBezTo>
                    <a:pt x="0" y="475"/>
                    <a:pt x="7" y="475"/>
                    <a:pt x="19" y="475"/>
                  </a:cubicBezTo>
                  <a:cubicBezTo>
                    <a:pt x="102" y="475"/>
                    <a:pt x="184" y="475"/>
                    <a:pt x="266" y="475"/>
                  </a:cubicBezTo>
                  <a:cubicBezTo>
                    <a:pt x="421" y="475"/>
                    <a:pt x="566" y="328"/>
                    <a:pt x="566" y="175"/>
                  </a:cubicBezTo>
                  <a:cubicBezTo>
                    <a:pt x="566" y="77"/>
                    <a:pt x="503" y="0"/>
                    <a:pt x="391" y="0"/>
                  </a:cubicBezTo>
                  <a:cubicBezTo>
                    <a:pt x="308" y="0"/>
                    <a:pt x="225" y="0"/>
                    <a:pt x="142" y="0"/>
                  </a:cubicBezTo>
                  <a:cubicBezTo>
                    <a:pt x="129" y="0"/>
                    <a:pt x="121" y="0"/>
                    <a:pt x="121" y="12"/>
                  </a:cubicBezTo>
                  <a:cubicBezTo>
                    <a:pt x="121" y="22"/>
                    <a:pt x="127" y="22"/>
                    <a:pt x="142" y="22"/>
                  </a:cubicBezTo>
                  <a:cubicBezTo>
                    <a:pt x="152" y="22"/>
                    <a:pt x="165" y="22"/>
                    <a:pt x="174" y="22"/>
                  </a:cubicBezTo>
                  <a:cubicBezTo>
                    <a:pt x="186" y="24"/>
                    <a:pt x="190" y="26"/>
                    <a:pt x="190" y="33"/>
                  </a:cubicBezTo>
                  <a:cubicBezTo>
                    <a:pt x="190" y="35"/>
                    <a:pt x="188" y="37"/>
                    <a:pt x="186" y="47"/>
                  </a:cubicBezTo>
                  <a:cubicBezTo>
                    <a:pt x="153" y="172"/>
                    <a:pt x="120" y="297"/>
                    <a:pt x="87" y="421"/>
                  </a:cubicBezTo>
                  <a:moveTo>
                    <a:pt x="247" y="47"/>
                  </a:moveTo>
                  <a:cubicBezTo>
                    <a:pt x="254" y="24"/>
                    <a:pt x="256" y="22"/>
                    <a:pt x="288" y="22"/>
                  </a:cubicBezTo>
                  <a:cubicBezTo>
                    <a:pt x="314" y="22"/>
                    <a:pt x="341" y="22"/>
                    <a:pt x="368" y="22"/>
                  </a:cubicBezTo>
                  <a:cubicBezTo>
                    <a:pt x="440" y="22"/>
                    <a:pt x="501" y="57"/>
                    <a:pt x="501" y="149"/>
                  </a:cubicBezTo>
                  <a:cubicBezTo>
                    <a:pt x="501" y="185"/>
                    <a:pt x="486" y="298"/>
                    <a:pt x="425" y="376"/>
                  </a:cubicBezTo>
                  <a:cubicBezTo>
                    <a:pt x="402" y="401"/>
                    <a:pt x="345" y="453"/>
                    <a:pt x="252" y="453"/>
                  </a:cubicBezTo>
                  <a:cubicBezTo>
                    <a:pt x="224" y="453"/>
                    <a:pt x="197" y="453"/>
                    <a:pt x="169" y="453"/>
                  </a:cubicBezTo>
                  <a:cubicBezTo>
                    <a:pt x="159" y="453"/>
                    <a:pt x="157" y="453"/>
                    <a:pt x="152" y="453"/>
                  </a:cubicBezTo>
                  <a:cubicBezTo>
                    <a:pt x="144" y="453"/>
                    <a:pt x="142" y="451"/>
                    <a:pt x="142" y="445"/>
                  </a:cubicBezTo>
                  <a:cubicBezTo>
                    <a:pt x="142" y="443"/>
                    <a:pt x="142" y="443"/>
                    <a:pt x="146" y="429"/>
                  </a:cubicBezTo>
                  <a:cubicBezTo>
                    <a:pt x="180" y="302"/>
                    <a:pt x="214" y="175"/>
                    <a:pt x="247" y="4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3" name=""/>
            <p:cNvSpPr/>
            <p:nvPr/>
          </p:nvSpPr>
          <p:spPr>
            <a:xfrm>
              <a:off x="8120880" y="1200240"/>
              <a:ext cx="158040" cy="181440"/>
            </a:xfrm>
            <a:custGeom>
              <a:avLst/>
              <a:gdLst/>
              <a:ahLst/>
              <a:rect l="l" t="t" r="r" b="b"/>
              <a:pathLst>
                <a:path w="442" h="507">
                  <a:moveTo>
                    <a:pt x="442" y="6"/>
                  </a:moveTo>
                  <a:cubicBezTo>
                    <a:pt x="442" y="4"/>
                    <a:pt x="440" y="0"/>
                    <a:pt x="434" y="0"/>
                  </a:cubicBezTo>
                  <a:cubicBezTo>
                    <a:pt x="429" y="0"/>
                    <a:pt x="429" y="0"/>
                    <a:pt x="421" y="10"/>
                  </a:cubicBezTo>
                  <a:cubicBezTo>
                    <a:pt x="409" y="23"/>
                    <a:pt x="397" y="36"/>
                    <a:pt x="385" y="49"/>
                  </a:cubicBezTo>
                  <a:cubicBezTo>
                    <a:pt x="366" y="18"/>
                    <a:pt x="326" y="0"/>
                    <a:pt x="277" y="0"/>
                  </a:cubicBezTo>
                  <a:cubicBezTo>
                    <a:pt x="184" y="0"/>
                    <a:pt x="96" y="79"/>
                    <a:pt x="96" y="165"/>
                  </a:cubicBezTo>
                  <a:cubicBezTo>
                    <a:pt x="96" y="221"/>
                    <a:pt x="134" y="252"/>
                    <a:pt x="172" y="264"/>
                  </a:cubicBezTo>
                  <a:cubicBezTo>
                    <a:pt x="198" y="270"/>
                    <a:pt x="225" y="276"/>
                    <a:pt x="252" y="282"/>
                  </a:cubicBezTo>
                  <a:cubicBezTo>
                    <a:pt x="279" y="288"/>
                    <a:pt x="319" y="300"/>
                    <a:pt x="319" y="356"/>
                  </a:cubicBezTo>
                  <a:cubicBezTo>
                    <a:pt x="319" y="419"/>
                    <a:pt x="258" y="485"/>
                    <a:pt x="186" y="485"/>
                  </a:cubicBezTo>
                  <a:cubicBezTo>
                    <a:pt x="138" y="485"/>
                    <a:pt x="55" y="469"/>
                    <a:pt x="55" y="384"/>
                  </a:cubicBezTo>
                  <a:cubicBezTo>
                    <a:pt x="55" y="366"/>
                    <a:pt x="60" y="350"/>
                    <a:pt x="62" y="346"/>
                  </a:cubicBezTo>
                  <a:cubicBezTo>
                    <a:pt x="62" y="342"/>
                    <a:pt x="62" y="342"/>
                    <a:pt x="62" y="340"/>
                  </a:cubicBezTo>
                  <a:cubicBezTo>
                    <a:pt x="62" y="334"/>
                    <a:pt x="58" y="334"/>
                    <a:pt x="53" y="334"/>
                  </a:cubicBezTo>
                  <a:cubicBezTo>
                    <a:pt x="49" y="334"/>
                    <a:pt x="49" y="334"/>
                    <a:pt x="45" y="336"/>
                  </a:cubicBezTo>
                  <a:cubicBezTo>
                    <a:pt x="43" y="338"/>
                    <a:pt x="0" y="497"/>
                    <a:pt x="0" y="499"/>
                  </a:cubicBezTo>
                  <a:cubicBezTo>
                    <a:pt x="0" y="503"/>
                    <a:pt x="5" y="507"/>
                    <a:pt x="9" y="507"/>
                  </a:cubicBezTo>
                  <a:cubicBezTo>
                    <a:pt x="13" y="507"/>
                    <a:pt x="13" y="507"/>
                    <a:pt x="24" y="497"/>
                  </a:cubicBezTo>
                  <a:cubicBezTo>
                    <a:pt x="36" y="484"/>
                    <a:pt x="48" y="470"/>
                    <a:pt x="60" y="457"/>
                  </a:cubicBezTo>
                  <a:cubicBezTo>
                    <a:pt x="91" y="497"/>
                    <a:pt x="142" y="507"/>
                    <a:pt x="184" y="507"/>
                  </a:cubicBezTo>
                  <a:cubicBezTo>
                    <a:pt x="286" y="507"/>
                    <a:pt x="372" y="413"/>
                    <a:pt x="372" y="328"/>
                  </a:cubicBezTo>
                  <a:cubicBezTo>
                    <a:pt x="372" y="280"/>
                    <a:pt x="349" y="256"/>
                    <a:pt x="336" y="246"/>
                  </a:cubicBezTo>
                  <a:cubicBezTo>
                    <a:pt x="319" y="230"/>
                    <a:pt x="309" y="227"/>
                    <a:pt x="243" y="211"/>
                  </a:cubicBezTo>
                  <a:cubicBezTo>
                    <a:pt x="227" y="207"/>
                    <a:pt x="199" y="201"/>
                    <a:pt x="193" y="199"/>
                  </a:cubicBezTo>
                  <a:cubicBezTo>
                    <a:pt x="174" y="193"/>
                    <a:pt x="148" y="173"/>
                    <a:pt x="148" y="135"/>
                  </a:cubicBezTo>
                  <a:cubicBezTo>
                    <a:pt x="148" y="79"/>
                    <a:pt x="208" y="20"/>
                    <a:pt x="277" y="20"/>
                  </a:cubicBezTo>
                  <a:cubicBezTo>
                    <a:pt x="338" y="20"/>
                    <a:pt x="385" y="49"/>
                    <a:pt x="385" y="127"/>
                  </a:cubicBezTo>
                  <a:cubicBezTo>
                    <a:pt x="385" y="149"/>
                    <a:pt x="381" y="163"/>
                    <a:pt x="381" y="167"/>
                  </a:cubicBezTo>
                  <a:cubicBezTo>
                    <a:pt x="384" y="169"/>
                    <a:pt x="381" y="173"/>
                    <a:pt x="391" y="173"/>
                  </a:cubicBezTo>
                  <a:cubicBezTo>
                    <a:pt x="398" y="173"/>
                    <a:pt x="398" y="171"/>
                    <a:pt x="402" y="159"/>
                  </a:cubicBezTo>
                  <a:cubicBezTo>
                    <a:pt x="415" y="108"/>
                    <a:pt x="429" y="57"/>
                    <a:pt x="442" y="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24" name=""/>
          <p:cNvSpPr/>
          <p:nvPr/>
        </p:nvSpPr>
        <p:spPr>
          <a:xfrm>
            <a:off x="1260000" y="1800000"/>
            <a:ext cx="6838920" cy="233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1) Copiamos exactamente igual el grafo </a:t>
            </a:r>
            <a:r>
              <a:rPr b="0" lang="es-ES" sz="1800" spc="-1" strike="noStrike">
                <a:solidFill>
                  <a:srgbClr val="ff0000"/>
                </a:solidFill>
                <a:latin typeface="Fira Code Medium"/>
                <a:ea typeface="DejaVu Sans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 a </a:t>
            </a:r>
            <a:r>
              <a:rPr b="0" lang="es-ES" sz="1800" spc="-1" strike="noStrike">
                <a:solidFill>
                  <a:srgbClr val="ff0000"/>
                </a:solidFill>
                <a:latin typeface="Fira Code Medium"/>
                <a:ea typeface="DejaVu Sans"/>
              </a:rPr>
              <a:t>G’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2) Para cada {u,v} añadimos un nuevo vértice adicional, y sus 2 correspondientes aristas con ‘u’ y ‘v’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a1467e"/>
                </a:solidFill>
                <a:latin typeface="Fira Code Medium"/>
                <a:ea typeface="DejaVu Sans"/>
              </a:rPr>
              <a:t>*transformar las aristas en triángulos*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3) Si existía un vértice aislado en </a:t>
            </a:r>
            <a:r>
              <a:rPr b="0" lang="es-ES" sz="1800" spc="-1" strike="noStrike">
                <a:solidFill>
                  <a:srgbClr val="ff0000"/>
                </a:solidFill>
                <a:latin typeface="Fira Code Medium"/>
                <a:ea typeface="DejaVu Sans"/>
              </a:rPr>
              <a:t>G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, añadir dicho vértice al Dominating-Set de </a:t>
            </a:r>
            <a:r>
              <a:rPr b="0" lang="es-ES" sz="1800" spc="-1" strike="noStrike">
                <a:solidFill>
                  <a:srgbClr val="ff0000"/>
                </a:solidFill>
                <a:latin typeface="Fira Code Medium"/>
                <a:ea typeface="DejaVu Sans"/>
              </a:rPr>
              <a:t>G’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 (por la propia definición)</a:t>
            </a:r>
            <a:endParaRPr b="0" lang="es-ES" sz="18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1639080" y="4402800"/>
            <a:ext cx="5864760" cy="2076480"/>
          </a:xfrm>
          <a:prstGeom prst="rect">
            <a:avLst/>
          </a:prstGeom>
          <a:ln w="0">
            <a:noFill/>
          </a:ln>
        </p:spPr>
      </p:pic>
      <p:pic>
        <p:nvPicPr>
          <p:cNvPr id="326" name="" descr=""/>
          <p:cNvPicPr/>
          <p:nvPr/>
        </p:nvPicPr>
        <p:blipFill>
          <a:blip r:embed="rId2"/>
          <a:stretch/>
        </p:blipFill>
        <p:spPr>
          <a:xfrm rot="5520600">
            <a:off x="419040" y="4077000"/>
            <a:ext cx="1035000" cy="826920"/>
          </a:xfrm>
          <a:prstGeom prst="rect">
            <a:avLst/>
          </a:prstGeom>
          <a:ln w="0">
            <a:noFill/>
          </a:ln>
        </p:spPr>
      </p:pic>
      <p:pic>
        <p:nvPicPr>
          <p:cNvPr id="327" name="" descr=""/>
          <p:cNvPicPr/>
          <p:nvPr/>
        </p:nvPicPr>
        <p:blipFill>
          <a:blip r:embed="rId3"/>
          <a:stretch/>
        </p:blipFill>
        <p:spPr>
          <a:xfrm flipH="1" rot="16079400">
            <a:off x="7724520" y="4077000"/>
            <a:ext cx="1035000" cy="826920"/>
          </a:xfrm>
          <a:prstGeom prst="rect">
            <a:avLst/>
          </a:prstGeom>
          <a:ln w="0">
            <a:noFill/>
          </a:ln>
        </p:spPr>
      </p:pic>
    </p:spTree>
  </p:cSld>
  <p:transition spd="slow">
    <p:zoom dir="out"/>
  </p:transition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1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nodeType="withEffect" fill="hold" presetClass="entr" presetID="5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checkerboard(across)" transition="in">
                                      <p:cBhvr additive="repl">
                                        <p:cTn id="174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7569360" cy="9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Show that DOMINATING-SET is NP-complete by giving a reduction</a:t>
            </a:r>
            <a:br>
              <a:rPr sz="1600"/>
            </a:br>
            <a:r>
              <a:rPr b="0" lang="es-ES_tradnl" sz="1600" spc="-1" strike="noStrike">
                <a:solidFill>
                  <a:srgbClr val="000090"/>
                </a:solidFill>
                <a:latin typeface="Calibri"/>
              </a:rPr>
              <a:t>from VERTEX-COVER</a:t>
            </a:r>
            <a:endParaRPr b="0" lang="es-ES" sz="1600" spc="-1" strike="noStrike"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57200" y="1126080"/>
            <a:ext cx="8227800" cy="5366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ES" sz="3200" spc="-1" strike="noStrike"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sldNum" idx="9"/>
          </p:nvPr>
        </p:nvSpPr>
        <p:spPr>
          <a:xfrm>
            <a:off x="7848720" y="6492960"/>
            <a:ext cx="1293480" cy="363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24E4E2A-D5D9-4B4A-B25F-410C2DFC227F}" type="slidenum">
              <a:rPr b="0" lang="en-US" sz="1200" spc="-1" strike="noStrike">
                <a:solidFill>
                  <a:srgbClr val="8b8b8b"/>
                </a:solidFill>
                <a:latin typeface="Arial"/>
              </a:rPr>
              <a:t>&lt;número&gt;</a:t>
            </a:fld>
            <a:endParaRPr b="0" lang="es-ES" sz="1200" spc="-1" strike="noStrike"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2052000" y="1080000"/>
            <a:ext cx="5038920" cy="36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 u="sng">
                <a:solidFill>
                  <a:srgbClr val="000000"/>
                </a:solidFill>
                <a:uFillTx/>
                <a:latin typeface="Fira Code Medium"/>
                <a:ea typeface="DejaVu Sans"/>
              </a:rPr>
              <a:t>¿cuánto tarda nuestra reducción f?</a:t>
            </a:r>
            <a:endParaRPr b="0" lang="es-ES" sz="1800" spc="-1" strike="noStrike"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1080000" y="1800000"/>
            <a:ext cx="7198920" cy="345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1) copiar la entrada (si suponemos que no estaba en la cinta de la mT)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2) para cada arista generar el nuevo vértice y las dos aristas adicionales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-tamaño cinta: 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	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-núm de aristas: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3) recorrer la codificación de </a:t>
            </a:r>
            <a:r>
              <a:rPr b="0" lang="es-ES" sz="1800" spc="-1" strike="noStrike">
                <a:solidFill>
                  <a:srgbClr val="ff0000"/>
                </a:solidFill>
                <a:latin typeface="Fira Code Medium"/>
                <a:ea typeface="DejaVu Sans"/>
              </a:rPr>
              <a:t>G’</a:t>
            </a:r>
            <a:r>
              <a:rPr b="0" lang="es-ES" sz="18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 comprobando vértices aislados</a:t>
            </a: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es-ES" sz="1800" spc="-1" strike="noStrike">
              <a:latin typeface="Arial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1"/>
          <a:stretch/>
        </p:blipFill>
        <p:spPr>
          <a:xfrm>
            <a:off x="1440000" y="2520000"/>
            <a:ext cx="4678920" cy="255240"/>
          </a:xfrm>
          <a:prstGeom prst="rect">
            <a:avLst/>
          </a:prstGeom>
          <a:ln w="0">
            <a:noFill/>
          </a:ln>
        </p:spPr>
      </p:pic>
      <p:grpSp>
        <p:nvGrpSpPr>
          <p:cNvPr id="334" name=""/>
          <p:cNvGrpSpPr/>
          <p:nvPr/>
        </p:nvGrpSpPr>
        <p:grpSpPr>
          <a:xfrm>
            <a:off x="6260400" y="2513520"/>
            <a:ext cx="2666520" cy="250920"/>
            <a:chOff x="6260400" y="2513520"/>
            <a:chExt cx="2666520" cy="250920"/>
          </a:xfrm>
        </p:grpSpPr>
        <p:sp>
          <p:nvSpPr>
            <p:cNvPr id="335" name=""/>
            <p:cNvSpPr/>
            <p:nvPr/>
          </p:nvSpPr>
          <p:spPr>
            <a:xfrm>
              <a:off x="6260400" y="2542320"/>
              <a:ext cx="139680" cy="168840"/>
            </a:xfrm>
            <a:custGeom>
              <a:avLst/>
              <a:gdLst/>
              <a:ahLst/>
              <a:rect l="l" t="t" r="r" b="b"/>
              <a:pathLst>
                <a:path w="391" h="472">
                  <a:moveTo>
                    <a:pt x="391" y="237"/>
                  </a:moveTo>
                  <a:cubicBezTo>
                    <a:pt x="391" y="105"/>
                    <a:pt x="302" y="0"/>
                    <a:pt x="196" y="0"/>
                  </a:cubicBezTo>
                  <a:cubicBezTo>
                    <a:pt x="90" y="0"/>
                    <a:pt x="0" y="103"/>
                    <a:pt x="0" y="237"/>
                  </a:cubicBezTo>
                  <a:cubicBezTo>
                    <a:pt x="0" y="370"/>
                    <a:pt x="90" y="472"/>
                    <a:pt x="196" y="472"/>
                  </a:cubicBezTo>
                  <a:cubicBezTo>
                    <a:pt x="302" y="472"/>
                    <a:pt x="391" y="368"/>
                    <a:pt x="391" y="237"/>
                  </a:cubicBezTo>
                  <a:moveTo>
                    <a:pt x="196" y="455"/>
                  </a:moveTo>
                  <a:cubicBezTo>
                    <a:pt x="139" y="455"/>
                    <a:pt x="60" y="398"/>
                    <a:pt x="60" y="229"/>
                  </a:cubicBezTo>
                  <a:cubicBezTo>
                    <a:pt x="60" y="61"/>
                    <a:pt x="145" y="16"/>
                    <a:pt x="196" y="16"/>
                  </a:cubicBezTo>
                  <a:cubicBezTo>
                    <a:pt x="246" y="16"/>
                    <a:pt x="329" y="63"/>
                    <a:pt x="329" y="229"/>
                  </a:cubicBezTo>
                  <a:cubicBezTo>
                    <a:pt x="329" y="400"/>
                    <a:pt x="249" y="455"/>
                    <a:pt x="196" y="4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6" name=""/>
            <p:cNvSpPr/>
            <p:nvPr/>
          </p:nvSpPr>
          <p:spPr>
            <a:xfrm>
              <a:off x="6433560" y="2531520"/>
              <a:ext cx="48240" cy="232920"/>
            </a:xfrm>
            <a:custGeom>
              <a:avLst/>
              <a:gdLst/>
              <a:ahLst/>
              <a:rect l="l" t="t" r="r" b="b"/>
              <a:pathLst>
                <a:path w="137" h="650">
                  <a:moveTo>
                    <a:pt x="137" y="643"/>
                  </a:moveTo>
                  <a:cubicBezTo>
                    <a:pt x="137" y="641"/>
                    <a:pt x="137" y="641"/>
                    <a:pt x="127" y="630"/>
                  </a:cubicBezTo>
                  <a:cubicBezTo>
                    <a:pt x="54" y="546"/>
                    <a:pt x="35" y="424"/>
                    <a:pt x="35" y="326"/>
                  </a:cubicBezTo>
                  <a:cubicBezTo>
                    <a:pt x="35" y="213"/>
                    <a:pt x="57" y="100"/>
                    <a:pt x="129" y="18"/>
                  </a:cubicBezTo>
                  <a:cubicBezTo>
                    <a:pt x="137" y="11"/>
                    <a:pt x="137" y="9"/>
                    <a:pt x="137" y="7"/>
                  </a:cubicBezTo>
                  <a:cubicBezTo>
                    <a:pt x="137" y="2"/>
                    <a:pt x="134" y="0"/>
                    <a:pt x="131" y="0"/>
                  </a:cubicBezTo>
                  <a:cubicBezTo>
                    <a:pt x="126" y="0"/>
                    <a:pt x="72" y="44"/>
                    <a:pt x="37" y="128"/>
                  </a:cubicBezTo>
                  <a:cubicBezTo>
                    <a:pt x="9" y="198"/>
                    <a:pt x="0" y="270"/>
                    <a:pt x="0" y="326"/>
                  </a:cubicBezTo>
                  <a:cubicBezTo>
                    <a:pt x="0" y="376"/>
                    <a:pt x="7" y="454"/>
                    <a:pt x="40" y="528"/>
                  </a:cubicBezTo>
                  <a:cubicBezTo>
                    <a:pt x="75" y="607"/>
                    <a:pt x="126" y="650"/>
                    <a:pt x="131" y="650"/>
                  </a:cubicBezTo>
                  <a:cubicBezTo>
                    <a:pt x="134" y="650"/>
                    <a:pt x="137" y="648"/>
                    <a:pt x="137" y="6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7" name=""/>
            <p:cNvSpPr/>
            <p:nvPr/>
          </p:nvSpPr>
          <p:spPr>
            <a:xfrm>
              <a:off x="6501600" y="2603520"/>
              <a:ext cx="105480" cy="102240"/>
            </a:xfrm>
            <a:custGeom>
              <a:avLst/>
              <a:gdLst/>
              <a:ahLst/>
              <a:rect l="l" t="t" r="r" b="b"/>
              <a:pathLst>
                <a:path w="296" h="287">
                  <a:moveTo>
                    <a:pt x="47" y="65"/>
                  </a:moveTo>
                  <a:cubicBezTo>
                    <a:pt x="47" y="123"/>
                    <a:pt x="47" y="181"/>
                    <a:pt x="47" y="239"/>
                  </a:cubicBezTo>
                  <a:cubicBezTo>
                    <a:pt x="47" y="267"/>
                    <a:pt x="40" y="267"/>
                    <a:pt x="0" y="267"/>
                  </a:cubicBezTo>
                  <a:cubicBezTo>
                    <a:pt x="0" y="273"/>
                    <a:pt x="0" y="280"/>
                    <a:pt x="0" y="287"/>
                  </a:cubicBezTo>
                  <a:cubicBezTo>
                    <a:pt x="22" y="287"/>
                    <a:pt x="52" y="285"/>
                    <a:pt x="67" y="285"/>
                  </a:cubicBezTo>
                  <a:cubicBezTo>
                    <a:pt x="82" y="285"/>
                    <a:pt x="114" y="287"/>
                    <a:pt x="134" y="287"/>
                  </a:cubicBezTo>
                  <a:cubicBezTo>
                    <a:pt x="134" y="280"/>
                    <a:pt x="134" y="273"/>
                    <a:pt x="134" y="267"/>
                  </a:cubicBezTo>
                  <a:cubicBezTo>
                    <a:pt x="94" y="267"/>
                    <a:pt x="87" y="267"/>
                    <a:pt x="87" y="239"/>
                  </a:cubicBezTo>
                  <a:cubicBezTo>
                    <a:pt x="87" y="199"/>
                    <a:pt x="87" y="159"/>
                    <a:pt x="87" y="119"/>
                  </a:cubicBezTo>
                  <a:cubicBezTo>
                    <a:pt x="87" y="52"/>
                    <a:pt x="129" y="15"/>
                    <a:pt x="167" y="15"/>
                  </a:cubicBezTo>
                  <a:cubicBezTo>
                    <a:pt x="204" y="15"/>
                    <a:pt x="211" y="50"/>
                    <a:pt x="211" y="87"/>
                  </a:cubicBezTo>
                  <a:cubicBezTo>
                    <a:pt x="211" y="138"/>
                    <a:pt x="211" y="188"/>
                    <a:pt x="211" y="239"/>
                  </a:cubicBezTo>
                  <a:cubicBezTo>
                    <a:pt x="211" y="267"/>
                    <a:pt x="204" y="267"/>
                    <a:pt x="164" y="267"/>
                  </a:cubicBezTo>
                  <a:cubicBezTo>
                    <a:pt x="164" y="273"/>
                    <a:pt x="164" y="280"/>
                    <a:pt x="164" y="287"/>
                  </a:cubicBezTo>
                  <a:cubicBezTo>
                    <a:pt x="184" y="287"/>
                    <a:pt x="214" y="285"/>
                    <a:pt x="231" y="285"/>
                  </a:cubicBezTo>
                  <a:cubicBezTo>
                    <a:pt x="246" y="285"/>
                    <a:pt x="276" y="287"/>
                    <a:pt x="296" y="287"/>
                  </a:cubicBezTo>
                  <a:cubicBezTo>
                    <a:pt x="296" y="280"/>
                    <a:pt x="296" y="273"/>
                    <a:pt x="296" y="267"/>
                  </a:cubicBezTo>
                  <a:cubicBezTo>
                    <a:pt x="266" y="267"/>
                    <a:pt x="251" y="267"/>
                    <a:pt x="251" y="248"/>
                  </a:cubicBezTo>
                  <a:cubicBezTo>
                    <a:pt x="251" y="207"/>
                    <a:pt x="251" y="165"/>
                    <a:pt x="251" y="124"/>
                  </a:cubicBezTo>
                  <a:cubicBezTo>
                    <a:pt x="251" y="69"/>
                    <a:pt x="251" y="48"/>
                    <a:pt x="232" y="24"/>
                  </a:cubicBezTo>
                  <a:cubicBezTo>
                    <a:pt x="224" y="13"/>
                    <a:pt x="204" y="0"/>
                    <a:pt x="171" y="0"/>
                  </a:cubicBezTo>
                  <a:cubicBezTo>
                    <a:pt x="127" y="0"/>
                    <a:pt x="100" y="28"/>
                    <a:pt x="84" y="69"/>
                  </a:cubicBezTo>
                  <a:cubicBezTo>
                    <a:pt x="84" y="46"/>
                    <a:pt x="84" y="23"/>
                    <a:pt x="84" y="0"/>
                  </a:cubicBezTo>
                  <a:cubicBezTo>
                    <a:pt x="56" y="2"/>
                    <a:pt x="28" y="5"/>
                    <a:pt x="0" y="7"/>
                  </a:cubicBezTo>
                  <a:cubicBezTo>
                    <a:pt x="0" y="14"/>
                    <a:pt x="0" y="21"/>
                    <a:pt x="0" y="28"/>
                  </a:cubicBezTo>
                  <a:cubicBezTo>
                    <a:pt x="42" y="28"/>
                    <a:pt x="47" y="33"/>
                    <a:pt x="47" y="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8" name=""/>
            <p:cNvSpPr/>
            <p:nvPr/>
          </p:nvSpPr>
          <p:spPr>
            <a:xfrm>
              <a:off x="6694920" y="2570760"/>
              <a:ext cx="139680" cy="154440"/>
            </a:xfrm>
            <a:custGeom>
              <a:avLst/>
              <a:gdLst/>
              <a:ahLst/>
              <a:rect l="l" t="t" r="r" b="b"/>
              <a:pathLst>
                <a:path w="391" h="432">
                  <a:moveTo>
                    <a:pt x="207" y="230"/>
                  </a:moveTo>
                  <a:cubicBezTo>
                    <a:pt x="261" y="230"/>
                    <a:pt x="316" y="230"/>
                    <a:pt x="371" y="230"/>
                  </a:cubicBezTo>
                  <a:cubicBezTo>
                    <a:pt x="379" y="230"/>
                    <a:pt x="391" y="230"/>
                    <a:pt x="391" y="217"/>
                  </a:cubicBezTo>
                  <a:cubicBezTo>
                    <a:pt x="391" y="204"/>
                    <a:pt x="379" y="204"/>
                    <a:pt x="371" y="204"/>
                  </a:cubicBezTo>
                  <a:cubicBezTo>
                    <a:pt x="316" y="204"/>
                    <a:pt x="261" y="204"/>
                    <a:pt x="207" y="204"/>
                  </a:cubicBezTo>
                  <a:cubicBezTo>
                    <a:pt x="207" y="143"/>
                    <a:pt x="207" y="82"/>
                    <a:pt x="207" y="21"/>
                  </a:cubicBezTo>
                  <a:cubicBezTo>
                    <a:pt x="207" y="13"/>
                    <a:pt x="207" y="0"/>
                    <a:pt x="195" y="0"/>
                  </a:cubicBezTo>
                  <a:cubicBezTo>
                    <a:pt x="183" y="0"/>
                    <a:pt x="183" y="13"/>
                    <a:pt x="183" y="21"/>
                  </a:cubicBezTo>
                  <a:cubicBezTo>
                    <a:pt x="183" y="82"/>
                    <a:pt x="183" y="143"/>
                    <a:pt x="183" y="204"/>
                  </a:cubicBezTo>
                  <a:cubicBezTo>
                    <a:pt x="129" y="204"/>
                    <a:pt x="74" y="204"/>
                    <a:pt x="20" y="204"/>
                  </a:cubicBezTo>
                  <a:cubicBezTo>
                    <a:pt x="11" y="204"/>
                    <a:pt x="0" y="204"/>
                    <a:pt x="0" y="217"/>
                  </a:cubicBezTo>
                  <a:cubicBezTo>
                    <a:pt x="0" y="230"/>
                    <a:pt x="11" y="230"/>
                    <a:pt x="20" y="230"/>
                  </a:cubicBezTo>
                  <a:cubicBezTo>
                    <a:pt x="74" y="230"/>
                    <a:pt x="129" y="230"/>
                    <a:pt x="183" y="230"/>
                  </a:cubicBezTo>
                  <a:cubicBezTo>
                    <a:pt x="183" y="290"/>
                    <a:pt x="183" y="351"/>
                    <a:pt x="183" y="411"/>
                  </a:cubicBezTo>
                  <a:cubicBezTo>
                    <a:pt x="183" y="421"/>
                    <a:pt x="183" y="432"/>
                    <a:pt x="195" y="432"/>
                  </a:cubicBezTo>
                  <a:cubicBezTo>
                    <a:pt x="207" y="432"/>
                    <a:pt x="207" y="421"/>
                    <a:pt x="207" y="411"/>
                  </a:cubicBezTo>
                  <a:cubicBezTo>
                    <a:pt x="207" y="351"/>
                    <a:pt x="207" y="290"/>
                    <a:pt x="207" y="23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9" name=""/>
            <p:cNvSpPr/>
            <p:nvPr/>
          </p:nvSpPr>
          <p:spPr>
            <a:xfrm>
              <a:off x="6924600" y="2603520"/>
              <a:ext cx="105480" cy="102240"/>
            </a:xfrm>
            <a:custGeom>
              <a:avLst/>
              <a:gdLst/>
              <a:ahLst/>
              <a:rect l="l" t="t" r="r" b="b"/>
              <a:pathLst>
                <a:path w="296" h="287">
                  <a:moveTo>
                    <a:pt x="47" y="65"/>
                  </a:moveTo>
                  <a:cubicBezTo>
                    <a:pt x="47" y="123"/>
                    <a:pt x="47" y="181"/>
                    <a:pt x="47" y="239"/>
                  </a:cubicBezTo>
                  <a:cubicBezTo>
                    <a:pt x="47" y="267"/>
                    <a:pt x="40" y="267"/>
                    <a:pt x="0" y="267"/>
                  </a:cubicBezTo>
                  <a:cubicBezTo>
                    <a:pt x="0" y="273"/>
                    <a:pt x="0" y="280"/>
                    <a:pt x="0" y="287"/>
                  </a:cubicBezTo>
                  <a:cubicBezTo>
                    <a:pt x="22" y="287"/>
                    <a:pt x="52" y="285"/>
                    <a:pt x="67" y="285"/>
                  </a:cubicBezTo>
                  <a:cubicBezTo>
                    <a:pt x="82" y="285"/>
                    <a:pt x="112" y="287"/>
                    <a:pt x="132" y="287"/>
                  </a:cubicBezTo>
                  <a:cubicBezTo>
                    <a:pt x="132" y="280"/>
                    <a:pt x="132" y="273"/>
                    <a:pt x="132" y="267"/>
                  </a:cubicBezTo>
                  <a:cubicBezTo>
                    <a:pt x="94" y="267"/>
                    <a:pt x="87" y="267"/>
                    <a:pt x="87" y="239"/>
                  </a:cubicBezTo>
                  <a:cubicBezTo>
                    <a:pt x="87" y="199"/>
                    <a:pt x="87" y="159"/>
                    <a:pt x="87" y="119"/>
                  </a:cubicBezTo>
                  <a:cubicBezTo>
                    <a:pt x="87" y="52"/>
                    <a:pt x="129" y="15"/>
                    <a:pt x="165" y="15"/>
                  </a:cubicBezTo>
                  <a:cubicBezTo>
                    <a:pt x="204" y="15"/>
                    <a:pt x="209" y="50"/>
                    <a:pt x="209" y="87"/>
                  </a:cubicBezTo>
                  <a:cubicBezTo>
                    <a:pt x="209" y="138"/>
                    <a:pt x="209" y="188"/>
                    <a:pt x="209" y="239"/>
                  </a:cubicBezTo>
                  <a:cubicBezTo>
                    <a:pt x="209" y="267"/>
                    <a:pt x="204" y="267"/>
                    <a:pt x="164" y="267"/>
                  </a:cubicBezTo>
                  <a:cubicBezTo>
                    <a:pt x="164" y="273"/>
                    <a:pt x="164" y="280"/>
                    <a:pt x="164" y="287"/>
                  </a:cubicBezTo>
                  <a:cubicBezTo>
                    <a:pt x="184" y="287"/>
                    <a:pt x="214" y="285"/>
                    <a:pt x="231" y="285"/>
                  </a:cubicBezTo>
                  <a:cubicBezTo>
                    <a:pt x="246" y="285"/>
                    <a:pt x="276" y="287"/>
                    <a:pt x="296" y="287"/>
                  </a:cubicBezTo>
                  <a:cubicBezTo>
                    <a:pt x="296" y="280"/>
                    <a:pt x="296" y="273"/>
                    <a:pt x="296" y="267"/>
                  </a:cubicBezTo>
                  <a:cubicBezTo>
                    <a:pt x="266" y="267"/>
                    <a:pt x="251" y="267"/>
                    <a:pt x="251" y="248"/>
                  </a:cubicBezTo>
                  <a:cubicBezTo>
                    <a:pt x="251" y="207"/>
                    <a:pt x="251" y="165"/>
                    <a:pt x="251" y="124"/>
                  </a:cubicBezTo>
                  <a:cubicBezTo>
                    <a:pt x="251" y="69"/>
                    <a:pt x="251" y="48"/>
                    <a:pt x="232" y="24"/>
                  </a:cubicBezTo>
                  <a:cubicBezTo>
                    <a:pt x="224" y="13"/>
                    <a:pt x="204" y="0"/>
                    <a:pt x="170" y="0"/>
                  </a:cubicBezTo>
                  <a:cubicBezTo>
                    <a:pt x="127" y="0"/>
                    <a:pt x="100" y="28"/>
                    <a:pt x="84" y="69"/>
                  </a:cubicBezTo>
                  <a:cubicBezTo>
                    <a:pt x="84" y="46"/>
                    <a:pt x="84" y="23"/>
                    <a:pt x="84" y="0"/>
                  </a:cubicBezTo>
                  <a:cubicBezTo>
                    <a:pt x="56" y="2"/>
                    <a:pt x="28" y="5"/>
                    <a:pt x="0" y="7"/>
                  </a:cubicBezTo>
                  <a:cubicBezTo>
                    <a:pt x="0" y="14"/>
                    <a:pt x="0" y="21"/>
                    <a:pt x="0" y="28"/>
                  </a:cubicBezTo>
                  <a:cubicBezTo>
                    <a:pt x="42" y="28"/>
                    <a:pt x="47" y="33"/>
                    <a:pt x="47" y="6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0" name=""/>
            <p:cNvSpPr/>
            <p:nvPr/>
          </p:nvSpPr>
          <p:spPr>
            <a:xfrm>
              <a:off x="7124400" y="2636280"/>
              <a:ext cx="21240" cy="23400"/>
            </a:xfrm>
            <a:custGeom>
              <a:avLst/>
              <a:gdLst/>
              <a:ahLst/>
              <a:rect l="l" t="t" r="r" b="b"/>
              <a:pathLst>
                <a:path w="62" h="68">
                  <a:moveTo>
                    <a:pt x="62" y="35"/>
                  </a:moveTo>
                  <a:cubicBezTo>
                    <a:pt x="62" y="15"/>
                    <a:pt x="47" y="0"/>
                    <a:pt x="30" y="0"/>
                  </a:cubicBezTo>
                  <a:cubicBezTo>
                    <a:pt x="13" y="0"/>
                    <a:pt x="0" y="15"/>
                    <a:pt x="0" y="35"/>
                  </a:cubicBezTo>
                  <a:cubicBezTo>
                    <a:pt x="0" y="54"/>
                    <a:pt x="13" y="68"/>
                    <a:pt x="30" y="68"/>
                  </a:cubicBezTo>
                  <a:cubicBezTo>
                    <a:pt x="47" y="68"/>
                    <a:pt x="62" y="53"/>
                    <a:pt x="62" y="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1" name=""/>
            <p:cNvSpPr/>
            <p:nvPr/>
          </p:nvSpPr>
          <p:spPr>
            <a:xfrm>
              <a:off x="7185600" y="2531520"/>
              <a:ext cx="47880" cy="232920"/>
            </a:xfrm>
            <a:custGeom>
              <a:avLst/>
              <a:gdLst/>
              <a:ahLst/>
              <a:rect l="l" t="t" r="r" b="b"/>
              <a:pathLst>
                <a:path w="136" h="650">
                  <a:moveTo>
                    <a:pt x="136" y="643"/>
                  </a:moveTo>
                  <a:cubicBezTo>
                    <a:pt x="136" y="641"/>
                    <a:pt x="136" y="641"/>
                    <a:pt x="126" y="630"/>
                  </a:cubicBezTo>
                  <a:cubicBezTo>
                    <a:pt x="52" y="546"/>
                    <a:pt x="34" y="424"/>
                    <a:pt x="34" y="326"/>
                  </a:cubicBezTo>
                  <a:cubicBezTo>
                    <a:pt x="34" y="213"/>
                    <a:pt x="57" y="100"/>
                    <a:pt x="129" y="18"/>
                  </a:cubicBezTo>
                  <a:cubicBezTo>
                    <a:pt x="136" y="11"/>
                    <a:pt x="136" y="9"/>
                    <a:pt x="136" y="7"/>
                  </a:cubicBezTo>
                  <a:cubicBezTo>
                    <a:pt x="136" y="2"/>
                    <a:pt x="134" y="0"/>
                    <a:pt x="131" y="0"/>
                  </a:cubicBezTo>
                  <a:cubicBezTo>
                    <a:pt x="124" y="0"/>
                    <a:pt x="72" y="44"/>
                    <a:pt x="37" y="128"/>
                  </a:cubicBezTo>
                  <a:cubicBezTo>
                    <a:pt x="7" y="198"/>
                    <a:pt x="0" y="270"/>
                    <a:pt x="0" y="326"/>
                  </a:cubicBezTo>
                  <a:cubicBezTo>
                    <a:pt x="0" y="376"/>
                    <a:pt x="7" y="454"/>
                    <a:pt x="39" y="528"/>
                  </a:cubicBezTo>
                  <a:cubicBezTo>
                    <a:pt x="74" y="607"/>
                    <a:pt x="124" y="650"/>
                    <a:pt x="131" y="650"/>
                  </a:cubicBezTo>
                  <a:cubicBezTo>
                    <a:pt x="134" y="650"/>
                    <a:pt x="136" y="648"/>
                    <a:pt x="136" y="6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2" name=""/>
            <p:cNvSpPr/>
            <p:nvPr/>
          </p:nvSpPr>
          <p:spPr>
            <a:xfrm>
              <a:off x="7252920" y="2603520"/>
              <a:ext cx="113400" cy="104760"/>
            </a:xfrm>
            <a:custGeom>
              <a:avLst/>
              <a:gdLst/>
              <a:ahLst/>
              <a:rect l="l" t="t" r="r" b="b"/>
              <a:pathLst>
                <a:path w="318" h="294">
                  <a:moveTo>
                    <a:pt x="36" y="250"/>
                  </a:moveTo>
                  <a:cubicBezTo>
                    <a:pt x="34" y="259"/>
                    <a:pt x="29" y="274"/>
                    <a:pt x="29" y="278"/>
                  </a:cubicBezTo>
                  <a:cubicBezTo>
                    <a:pt x="29" y="289"/>
                    <a:pt x="37" y="294"/>
                    <a:pt x="47" y="294"/>
                  </a:cubicBezTo>
                  <a:cubicBezTo>
                    <a:pt x="54" y="294"/>
                    <a:pt x="64" y="289"/>
                    <a:pt x="69" y="276"/>
                  </a:cubicBezTo>
                  <a:cubicBezTo>
                    <a:pt x="72" y="260"/>
                    <a:pt x="76" y="244"/>
                    <a:pt x="79" y="228"/>
                  </a:cubicBezTo>
                  <a:cubicBezTo>
                    <a:pt x="83" y="209"/>
                    <a:pt x="88" y="190"/>
                    <a:pt x="92" y="170"/>
                  </a:cubicBezTo>
                  <a:cubicBezTo>
                    <a:pt x="96" y="156"/>
                    <a:pt x="99" y="141"/>
                    <a:pt x="102" y="126"/>
                  </a:cubicBezTo>
                  <a:cubicBezTo>
                    <a:pt x="104" y="115"/>
                    <a:pt x="109" y="96"/>
                    <a:pt x="111" y="94"/>
                  </a:cubicBezTo>
                  <a:cubicBezTo>
                    <a:pt x="119" y="74"/>
                    <a:pt x="151" y="15"/>
                    <a:pt x="206" y="15"/>
                  </a:cubicBezTo>
                  <a:cubicBezTo>
                    <a:pt x="233" y="15"/>
                    <a:pt x="238" y="39"/>
                    <a:pt x="238" y="61"/>
                  </a:cubicBezTo>
                  <a:cubicBezTo>
                    <a:pt x="238" y="100"/>
                    <a:pt x="209" y="183"/>
                    <a:pt x="199" y="211"/>
                  </a:cubicBezTo>
                  <a:cubicBezTo>
                    <a:pt x="194" y="226"/>
                    <a:pt x="194" y="233"/>
                    <a:pt x="194" y="241"/>
                  </a:cubicBezTo>
                  <a:cubicBezTo>
                    <a:pt x="194" y="272"/>
                    <a:pt x="214" y="294"/>
                    <a:pt x="241" y="294"/>
                  </a:cubicBezTo>
                  <a:cubicBezTo>
                    <a:pt x="296" y="294"/>
                    <a:pt x="318" y="200"/>
                    <a:pt x="318" y="194"/>
                  </a:cubicBezTo>
                  <a:cubicBezTo>
                    <a:pt x="318" y="189"/>
                    <a:pt x="313" y="189"/>
                    <a:pt x="311" y="189"/>
                  </a:cubicBezTo>
                  <a:cubicBezTo>
                    <a:pt x="306" y="189"/>
                    <a:pt x="306" y="191"/>
                    <a:pt x="303" y="200"/>
                  </a:cubicBezTo>
                  <a:cubicBezTo>
                    <a:pt x="291" y="244"/>
                    <a:pt x="271" y="280"/>
                    <a:pt x="243" y="280"/>
                  </a:cubicBezTo>
                  <a:cubicBezTo>
                    <a:pt x="233" y="280"/>
                    <a:pt x="229" y="274"/>
                    <a:pt x="229" y="259"/>
                  </a:cubicBezTo>
                  <a:cubicBezTo>
                    <a:pt x="229" y="243"/>
                    <a:pt x="234" y="228"/>
                    <a:pt x="239" y="213"/>
                  </a:cubicBezTo>
                  <a:cubicBezTo>
                    <a:pt x="251" y="178"/>
                    <a:pt x="275" y="107"/>
                    <a:pt x="275" y="70"/>
                  </a:cubicBezTo>
                  <a:cubicBezTo>
                    <a:pt x="275" y="26"/>
                    <a:pt x="249" y="0"/>
                    <a:pt x="208" y="0"/>
                  </a:cubicBezTo>
                  <a:cubicBezTo>
                    <a:pt x="154" y="0"/>
                    <a:pt x="126" y="43"/>
                    <a:pt x="116" y="57"/>
                  </a:cubicBezTo>
                  <a:cubicBezTo>
                    <a:pt x="112" y="20"/>
                    <a:pt x="89" y="0"/>
                    <a:pt x="62" y="0"/>
                  </a:cubicBezTo>
                  <a:cubicBezTo>
                    <a:pt x="36" y="0"/>
                    <a:pt x="24" y="26"/>
                    <a:pt x="17" y="37"/>
                  </a:cubicBezTo>
                  <a:cubicBezTo>
                    <a:pt x="9" y="59"/>
                    <a:pt x="0" y="98"/>
                    <a:pt x="0" y="100"/>
                  </a:cubicBezTo>
                  <a:cubicBezTo>
                    <a:pt x="0" y="107"/>
                    <a:pt x="5" y="107"/>
                    <a:pt x="7" y="107"/>
                  </a:cubicBezTo>
                  <a:cubicBezTo>
                    <a:pt x="14" y="107"/>
                    <a:pt x="14" y="106"/>
                    <a:pt x="17" y="93"/>
                  </a:cubicBezTo>
                  <a:cubicBezTo>
                    <a:pt x="27" y="46"/>
                    <a:pt x="39" y="15"/>
                    <a:pt x="61" y="15"/>
                  </a:cubicBezTo>
                  <a:cubicBezTo>
                    <a:pt x="72" y="15"/>
                    <a:pt x="79" y="24"/>
                    <a:pt x="79" y="44"/>
                  </a:cubicBezTo>
                  <a:cubicBezTo>
                    <a:pt x="79" y="59"/>
                    <a:pt x="77" y="65"/>
                    <a:pt x="69" y="100"/>
                  </a:cubicBezTo>
                  <a:cubicBezTo>
                    <a:pt x="58" y="150"/>
                    <a:pt x="47" y="200"/>
                    <a:pt x="36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3" name=""/>
            <p:cNvSpPr/>
            <p:nvPr/>
          </p:nvSpPr>
          <p:spPr>
            <a:xfrm>
              <a:off x="7438320" y="2644200"/>
              <a:ext cx="128160" cy="8280"/>
            </a:xfrm>
            <a:custGeom>
              <a:avLst/>
              <a:gdLst/>
              <a:ahLst/>
              <a:rect l="l" t="t" r="r" b="b"/>
              <a:pathLst>
                <a:path w="359" h="26">
                  <a:moveTo>
                    <a:pt x="338" y="26"/>
                  </a:moveTo>
                  <a:cubicBezTo>
                    <a:pt x="348" y="26"/>
                    <a:pt x="359" y="26"/>
                    <a:pt x="359" y="13"/>
                  </a:cubicBezTo>
                  <a:cubicBezTo>
                    <a:pt x="359" y="0"/>
                    <a:pt x="348" y="0"/>
                    <a:pt x="338" y="0"/>
                  </a:cubicBezTo>
                  <a:cubicBezTo>
                    <a:pt x="232" y="0"/>
                    <a:pt x="126" y="0"/>
                    <a:pt x="20" y="0"/>
                  </a:cubicBezTo>
                  <a:cubicBezTo>
                    <a:pt x="10" y="0"/>
                    <a:pt x="0" y="0"/>
                    <a:pt x="0" y="13"/>
                  </a:cubicBezTo>
                  <a:cubicBezTo>
                    <a:pt x="0" y="26"/>
                    <a:pt x="10" y="26"/>
                    <a:pt x="20" y="26"/>
                  </a:cubicBezTo>
                  <a:cubicBezTo>
                    <a:pt x="126" y="26"/>
                    <a:pt x="232" y="26"/>
                    <a:pt x="338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4" name=""/>
            <p:cNvSpPr/>
            <p:nvPr/>
          </p:nvSpPr>
          <p:spPr>
            <a:xfrm>
              <a:off x="7650720" y="2551680"/>
              <a:ext cx="68760" cy="154080"/>
            </a:xfrm>
            <a:custGeom>
              <a:avLst/>
              <a:gdLst/>
              <a:ahLst/>
              <a:rect l="l" t="t" r="r" b="b"/>
              <a:pathLst>
                <a:path w="194" h="431">
                  <a:moveTo>
                    <a:pt x="120" y="16"/>
                  </a:moveTo>
                  <a:cubicBezTo>
                    <a:pt x="120" y="1"/>
                    <a:pt x="120" y="0"/>
                    <a:pt x="107" y="0"/>
                  </a:cubicBezTo>
                  <a:cubicBezTo>
                    <a:pt x="72" y="40"/>
                    <a:pt x="20" y="40"/>
                    <a:pt x="0" y="40"/>
                  </a:cubicBezTo>
                  <a:cubicBezTo>
                    <a:pt x="0" y="47"/>
                    <a:pt x="0" y="54"/>
                    <a:pt x="0" y="61"/>
                  </a:cubicBezTo>
                  <a:cubicBezTo>
                    <a:pt x="12" y="61"/>
                    <a:pt x="47" y="61"/>
                    <a:pt x="77" y="44"/>
                  </a:cubicBezTo>
                  <a:cubicBezTo>
                    <a:pt x="77" y="156"/>
                    <a:pt x="77" y="269"/>
                    <a:pt x="77" y="381"/>
                  </a:cubicBezTo>
                  <a:cubicBezTo>
                    <a:pt x="77" y="403"/>
                    <a:pt x="75" y="411"/>
                    <a:pt x="23" y="411"/>
                  </a:cubicBezTo>
                  <a:cubicBezTo>
                    <a:pt x="17" y="411"/>
                    <a:pt x="11" y="411"/>
                    <a:pt x="5" y="411"/>
                  </a:cubicBezTo>
                  <a:cubicBezTo>
                    <a:pt x="5" y="417"/>
                    <a:pt x="5" y="424"/>
                    <a:pt x="5" y="431"/>
                  </a:cubicBezTo>
                  <a:cubicBezTo>
                    <a:pt x="25" y="429"/>
                    <a:pt x="74" y="429"/>
                    <a:pt x="99" y="429"/>
                  </a:cubicBezTo>
                  <a:cubicBezTo>
                    <a:pt x="123" y="429"/>
                    <a:pt x="174" y="429"/>
                    <a:pt x="194" y="431"/>
                  </a:cubicBezTo>
                  <a:cubicBezTo>
                    <a:pt x="194" y="424"/>
                    <a:pt x="194" y="417"/>
                    <a:pt x="194" y="411"/>
                  </a:cubicBezTo>
                  <a:cubicBezTo>
                    <a:pt x="188" y="411"/>
                    <a:pt x="182" y="411"/>
                    <a:pt x="176" y="411"/>
                  </a:cubicBezTo>
                  <a:cubicBezTo>
                    <a:pt x="124" y="411"/>
                    <a:pt x="120" y="403"/>
                    <a:pt x="120" y="381"/>
                  </a:cubicBezTo>
                  <a:cubicBezTo>
                    <a:pt x="120" y="259"/>
                    <a:pt x="120" y="138"/>
                    <a:pt x="120" y="1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5" name=""/>
            <p:cNvSpPr/>
            <p:nvPr/>
          </p:nvSpPr>
          <p:spPr>
            <a:xfrm>
              <a:off x="7750080" y="2531520"/>
              <a:ext cx="47520" cy="232920"/>
            </a:xfrm>
            <a:custGeom>
              <a:avLst/>
              <a:gdLst/>
              <a:ahLst/>
              <a:rect l="l" t="t" r="r" b="b"/>
              <a:pathLst>
                <a:path w="135" h="650">
                  <a:moveTo>
                    <a:pt x="135" y="326"/>
                  </a:moveTo>
                  <a:cubicBezTo>
                    <a:pt x="135" y="274"/>
                    <a:pt x="130" y="196"/>
                    <a:pt x="97" y="122"/>
                  </a:cubicBezTo>
                  <a:cubicBezTo>
                    <a:pt x="62" y="43"/>
                    <a:pt x="12" y="0"/>
                    <a:pt x="5" y="0"/>
                  </a:cubicBezTo>
                  <a:cubicBezTo>
                    <a:pt x="2" y="0"/>
                    <a:pt x="0" y="4"/>
                    <a:pt x="0" y="7"/>
                  </a:cubicBezTo>
                  <a:cubicBezTo>
                    <a:pt x="0" y="9"/>
                    <a:pt x="0" y="11"/>
                    <a:pt x="12" y="22"/>
                  </a:cubicBezTo>
                  <a:cubicBezTo>
                    <a:pt x="68" y="87"/>
                    <a:pt x="102" y="189"/>
                    <a:pt x="102" y="326"/>
                  </a:cubicBezTo>
                  <a:cubicBezTo>
                    <a:pt x="102" y="437"/>
                    <a:pt x="80" y="550"/>
                    <a:pt x="7" y="632"/>
                  </a:cubicBezTo>
                  <a:cubicBezTo>
                    <a:pt x="0" y="641"/>
                    <a:pt x="0" y="641"/>
                    <a:pt x="0" y="643"/>
                  </a:cubicBezTo>
                  <a:cubicBezTo>
                    <a:pt x="0" y="646"/>
                    <a:pt x="2" y="650"/>
                    <a:pt x="5" y="650"/>
                  </a:cubicBezTo>
                  <a:cubicBezTo>
                    <a:pt x="12" y="650"/>
                    <a:pt x="65" y="606"/>
                    <a:pt x="98" y="522"/>
                  </a:cubicBezTo>
                  <a:cubicBezTo>
                    <a:pt x="129" y="452"/>
                    <a:pt x="135" y="380"/>
                    <a:pt x="135" y="3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6" name=""/>
            <p:cNvSpPr/>
            <p:nvPr/>
          </p:nvSpPr>
          <p:spPr>
            <a:xfrm>
              <a:off x="7831800" y="2531520"/>
              <a:ext cx="81360" cy="232920"/>
            </a:xfrm>
            <a:custGeom>
              <a:avLst/>
              <a:gdLst/>
              <a:ahLst/>
              <a:rect l="l" t="t" r="r" b="b"/>
              <a:pathLst>
                <a:path w="229" h="650">
                  <a:moveTo>
                    <a:pt x="226" y="26"/>
                  </a:moveTo>
                  <a:cubicBezTo>
                    <a:pt x="229" y="17"/>
                    <a:pt x="229" y="15"/>
                    <a:pt x="229" y="13"/>
                  </a:cubicBezTo>
                  <a:cubicBezTo>
                    <a:pt x="229" y="7"/>
                    <a:pt x="222" y="0"/>
                    <a:pt x="217" y="0"/>
                  </a:cubicBezTo>
                  <a:cubicBezTo>
                    <a:pt x="212" y="0"/>
                    <a:pt x="209" y="2"/>
                    <a:pt x="207" y="7"/>
                  </a:cubicBezTo>
                  <a:cubicBezTo>
                    <a:pt x="139" y="213"/>
                    <a:pt x="71" y="419"/>
                    <a:pt x="3" y="624"/>
                  </a:cubicBezTo>
                  <a:cubicBezTo>
                    <a:pt x="0" y="633"/>
                    <a:pt x="0" y="635"/>
                    <a:pt x="0" y="637"/>
                  </a:cubicBezTo>
                  <a:cubicBezTo>
                    <a:pt x="0" y="645"/>
                    <a:pt x="5" y="650"/>
                    <a:pt x="12" y="650"/>
                  </a:cubicBezTo>
                  <a:cubicBezTo>
                    <a:pt x="18" y="650"/>
                    <a:pt x="20" y="645"/>
                    <a:pt x="25" y="633"/>
                  </a:cubicBezTo>
                  <a:cubicBezTo>
                    <a:pt x="92" y="431"/>
                    <a:pt x="159" y="228"/>
                    <a:pt x="226" y="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7" name=""/>
            <p:cNvSpPr/>
            <p:nvPr/>
          </p:nvSpPr>
          <p:spPr>
            <a:xfrm>
              <a:off x="7936560" y="2551680"/>
              <a:ext cx="83160" cy="154080"/>
            </a:xfrm>
            <a:custGeom>
              <a:avLst/>
              <a:gdLst/>
              <a:ahLst/>
              <a:rect l="l" t="t" r="r" b="b"/>
              <a:pathLst>
                <a:path w="234" h="431">
                  <a:moveTo>
                    <a:pt x="45" y="381"/>
                  </a:moveTo>
                  <a:cubicBezTo>
                    <a:pt x="66" y="359"/>
                    <a:pt x="86" y="337"/>
                    <a:pt x="107" y="314"/>
                  </a:cubicBezTo>
                  <a:cubicBezTo>
                    <a:pt x="199" y="225"/>
                    <a:pt x="234" y="190"/>
                    <a:pt x="234" y="125"/>
                  </a:cubicBezTo>
                  <a:cubicBezTo>
                    <a:pt x="234" y="51"/>
                    <a:pt x="180" y="0"/>
                    <a:pt x="110" y="0"/>
                  </a:cubicBezTo>
                  <a:cubicBezTo>
                    <a:pt x="43" y="0"/>
                    <a:pt x="0" y="59"/>
                    <a:pt x="0" y="116"/>
                  </a:cubicBezTo>
                  <a:cubicBezTo>
                    <a:pt x="0" y="153"/>
                    <a:pt x="28" y="153"/>
                    <a:pt x="30" y="153"/>
                  </a:cubicBezTo>
                  <a:cubicBezTo>
                    <a:pt x="40" y="153"/>
                    <a:pt x="62" y="146"/>
                    <a:pt x="62" y="118"/>
                  </a:cubicBezTo>
                  <a:cubicBezTo>
                    <a:pt x="62" y="101"/>
                    <a:pt x="50" y="85"/>
                    <a:pt x="30" y="85"/>
                  </a:cubicBezTo>
                  <a:cubicBezTo>
                    <a:pt x="25" y="85"/>
                    <a:pt x="25" y="85"/>
                    <a:pt x="23" y="85"/>
                  </a:cubicBezTo>
                  <a:cubicBezTo>
                    <a:pt x="37" y="44"/>
                    <a:pt x="68" y="20"/>
                    <a:pt x="102" y="20"/>
                  </a:cubicBezTo>
                  <a:cubicBezTo>
                    <a:pt x="155" y="20"/>
                    <a:pt x="180" y="72"/>
                    <a:pt x="180" y="125"/>
                  </a:cubicBezTo>
                  <a:cubicBezTo>
                    <a:pt x="180" y="177"/>
                    <a:pt x="150" y="229"/>
                    <a:pt x="119" y="268"/>
                  </a:cubicBezTo>
                  <a:cubicBezTo>
                    <a:pt x="81" y="314"/>
                    <a:pt x="44" y="361"/>
                    <a:pt x="7" y="407"/>
                  </a:cubicBezTo>
                  <a:cubicBezTo>
                    <a:pt x="0" y="414"/>
                    <a:pt x="0" y="416"/>
                    <a:pt x="0" y="431"/>
                  </a:cubicBezTo>
                  <a:cubicBezTo>
                    <a:pt x="72" y="431"/>
                    <a:pt x="145" y="431"/>
                    <a:pt x="217" y="431"/>
                  </a:cubicBezTo>
                  <a:cubicBezTo>
                    <a:pt x="223" y="393"/>
                    <a:pt x="228" y="356"/>
                    <a:pt x="234" y="318"/>
                  </a:cubicBezTo>
                  <a:cubicBezTo>
                    <a:pt x="229" y="318"/>
                    <a:pt x="224" y="318"/>
                    <a:pt x="219" y="318"/>
                  </a:cubicBezTo>
                  <a:cubicBezTo>
                    <a:pt x="215" y="338"/>
                    <a:pt x="212" y="366"/>
                    <a:pt x="205" y="376"/>
                  </a:cubicBezTo>
                  <a:cubicBezTo>
                    <a:pt x="202" y="381"/>
                    <a:pt x="164" y="381"/>
                    <a:pt x="150" y="381"/>
                  </a:cubicBezTo>
                  <a:cubicBezTo>
                    <a:pt x="115" y="381"/>
                    <a:pt x="80" y="381"/>
                    <a:pt x="45" y="3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8" name=""/>
            <p:cNvSpPr/>
            <p:nvPr/>
          </p:nvSpPr>
          <p:spPr>
            <a:xfrm>
              <a:off x="8043480" y="2531520"/>
              <a:ext cx="47880" cy="232920"/>
            </a:xfrm>
            <a:custGeom>
              <a:avLst/>
              <a:gdLst/>
              <a:ahLst/>
              <a:rect l="l" t="t" r="r" b="b"/>
              <a:pathLst>
                <a:path w="136" h="650">
                  <a:moveTo>
                    <a:pt x="136" y="326"/>
                  </a:moveTo>
                  <a:cubicBezTo>
                    <a:pt x="136" y="274"/>
                    <a:pt x="131" y="196"/>
                    <a:pt x="97" y="122"/>
                  </a:cubicBezTo>
                  <a:cubicBezTo>
                    <a:pt x="62" y="43"/>
                    <a:pt x="12" y="0"/>
                    <a:pt x="5" y="0"/>
                  </a:cubicBezTo>
                  <a:cubicBezTo>
                    <a:pt x="2" y="0"/>
                    <a:pt x="0" y="4"/>
                    <a:pt x="0" y="7"/>
                  </a:cubicBezTo>
                  <a:cubicBezTo>
                    <a:pt x="0" y="9"/>
                    <a:pt x="0" y="11"/>
                    <a:pt x="12" y="22"/>
                  </a:cubicBezTo>
                  <a:cubicBezTo>
                    <a:pt x="69" y="87"/>
                    <a:pt x="102" y="189"/>
                    <a:pt x="102" y="326"/>
                  </a:cubicBezTo>
                  <a:cubicBezTo>
                    <a:pt x="102" y="437"/>
                    <a:pt x="81" y="550"/>
                    <a:pt x="9" y="632"/>
                  </a:cubicBezTo>
                  <a:cubicBezTo>
                    <a:pt x="0" y="641"/>
                    <a:pt x="0" y="641"/>
                    <a:pt x="0" y="643"/>
                  </a:cubicBezTo>
                  <a:cubicBezTo>
                    <a:pt x="0" y="646"/>
                    <a:pt x="2" y="650"/>
                    <a:pt x="5" y="650"/>
                  </a:cubicBezTo>
                  <a:cubicBezTo>
                    <a:pt x="12" y="650"/>
                    <a:pt x="66" y="606"/>
                    <a:pt x="99" y="522"/>
                  </a:cubicBezTo>
                  <a:cubicBezTo>
                    <a:pt x="129" y="452"/>
                    <a:pt x="136" y="380"/>
                    <a:pt x="136" y="3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9" name=""/>
            <p:cNvSpPr/>
            <p:nvPr/>
          </p:nvSpPr>
          <p:spPr>
            <a:xfrm>
              <a:off x="8184240" y="2621520"/>
              <a:ext cx="139680" cy="53640"/>
            </a:xfrm>
            <a:custGeom>
              <a:avLst/>
              <a:gdLst/>
              <a:ahLst/>
              <a:rect l="l" t="t" r="r" b="b"/>
              <a:pathLst>
                <a:path w="391" h="152">
                  <a:moveTo>
                    <a:pt x="371" y="26"/>
                  </a:moveTo>
                  <a:cubicBezTo>
                    <a:pt x="380" y="26"/>
                    <a:pt x="391" y="26"/>
                    <a:pt x="391" y="13"/>
                  </a:cubicBezTo>
                  <a:cubicBezTo>
                    <a:pt x="391" y="0"/>
                    <a:pt x="380" y="0"/>
                    <a:pt x="371" y="0"/>
                  </a:cubicBezTo>
                  <a:cubicBezTo>
                    <a:pt x="254" y="0"/>
                    <a:pt x="136" y="0"/>
                    <a:pt x="19" y="0"/>
                  </a:cubicBezTo>
                  <a:cubicBezTo>
                    <a:pt x="12" y="0"/>
                    <a:pt x="0" y="0"/>
                    <a:pt x="0" y="13"/>
                  </a:cubicBezTo>
                  <a:cubicBezTo>
                    <a:pt x="0" y="26"/>
                    <a:pt x="12" y="26"/>
                    <a:pt x="20" y="26"/>
                  </a:cubicBezTo>
                  <a:cubicBezTo>
                    <a:pt x="137" y="26"/>
                    <a:pt x="254" y="26"/>
                    <a:pt x="371" y="26"/>
                  </a:cubicBezTo>
                  <a:moveTo>
                    <a:pt x="371" y="152"/>
                  </a:moveTo>
                  <a:cubicBezTo>
                    <a:pt x="380" y="152"/>
                    <a:pt x="391" y="152"/>
                    <a:pt x="391" y="139"/>
                  </a:cubicBezTo>
                  <a:cubicBezTo>
                    <a:pt x="391" y="126"/>
                    <a:pt x="380" y="126"/>
                    <a:pt x="371" y="126"/>
                  </a:cubicBezTo>
                  <a:cubicBezTo>
                    <a:pt x="254" y="126"/>
                    <a:pt x="137" y="126"/>
                    <a:pt x="20" y="126"/>
                  </a:cubicBezTo>
                  <a:cubicBezTo>
                    <a:pt x="12" y="126"/>
                    <a:pt x="0" y="126"/>
                    <a:pt x="0" y="139"/>
                  </a:cubicBezTo>
                  <a:cubicBezTo>
                    <a:pt x="0" y="152"/>
                    <a:pt x="12" y="152"/>
                    <a:pt x="19" y="152"/>
                  </a:cubicBezTo>
                  <a:cubicBezTo>
                    <a:pt x="136" y="152"/>
                    <a:pt x="254" y="152"/>
                    <a:pt x="371" y="1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0" name=""/>
            <p:cNvSpPr/>
            <p:nvPr/>
          </p:nvSpPr>
          <p:spPr>
            <a:xfrm>
              <a:off x="8405640" y="2542320"/>
              <a:ext cx="145440" cy="168840"/>
            </a:xfrm>
            <a:custGeom>
              <a:avLst/>
              <a:gdLst/>
              <a:ahLst/>
              <a:rect l="l" t="t" r="r" b="b"/>
              <a:pathLst>
                <a:path w="407" h="472">
                  <a:moveTo>
                    <a:pt x="407" y="174"/>
                  </a:moveTo>
                  <a:cubicBezTo>
                    <a:pt x="407" y="70"/>
                    <a:pt x="345" y="0"/>
                    <a:pt x="258" y="0"/>
                  </a:cubicBezTo>
                  <a:cubicBezTo>
                    <a:pt x="131" y="0"/>
                    <a:pt x="0" y="148"/>
                    <a:pt x="0" y="298"/>
                  </a:cubicBezTo>
                  <a:cubicBezTo>
                    <a:pt x="0" y="407"/>
                    <a:pt x="67" y="472"/>
                    <a:pt x="151" y="472"/>
                  </a:cubicBezTo>
                  <a:cubicBezTo>
                    <a:pt x="276" y="472"/>
                    <a:pt x="407" y="329"/>
                    <a:pt x="407" y="174"/>
                  </a:cubicBezTo>
                  <a:moveTo>
                    <a:pt x="154" y="455"/>
                  </a:moveTo>
                  <a:cubicBezTo>
                    <a:pt x="97" y="455"/>
                    <a:pt x="56" y="402"/>
                    <a:pt x="56" y="316"/>
                  </a:cubicBezTo>
                  <a:cubicBezTo>
                    <a:pt x="56" y="289"/>
                    <a:pt x="64" y="194"/>
                    <a:pt x="109" y="118"/>
                  </a:cubicBezTo>
                  <a:cubicBezTo>
                    <a:pt x="149" y="50"/>
                    <a:pt x="208" y="16"/>
                    <a:pt x="253" y="16"/>
                  </a:cubicBezTo>
                  <a:cubicBezTo>
                    <a:pt x="301" y="16"/>
                    <a:pt x="355" y="53"/>
                    <a:pt x="355" y="150"/>
                  </a:cubicBezTo>
                  <a:cubicBezTo>
                    <a:pt x="355" y="196"/>
                    <a:pt x="338" y="298"/>
                    <a:pt x="281" y="377"/>
                  </a:cubicBezTo>
                  <a:cubicBezTo>
                    <a:pt x="253" y="416"/>
                    <a:pt x="204" y="455"/>
                    <a:pt x="154" y="45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1" name=""/>
            <p:cNvSpPr/>
            <p:nvPr/>
          </p:nvSpPr>
          <p:spPr>
            <a:xfrm>
              <a:off x="8583840" y="2531520"/>
              <a:ext cx="47520" cy="232920"/>
            </a:xfrm>
            <a:custGeom>
              <a:avLst/>
              <a:gdLst/>
              <a:ahLst/>
              <a:rect l="l" t="t" r="r" b="b"/>
              <a:pathLst>
                <a:path w="135" h="650">
                  <a:moveTo>
                    <a:pt x="135" y="643"/>
                  </a:moveTo>
                  <a:cubicBezTo>
                    <a:pt x="135" y="641"/>
                    <a:pt x="135" y="641"/>
                    <a:pt x="125" y="630"/>
                  </a:cubicBezTo>
                  <a:cubicBezTo>
                    <a:pt x="52" y="546"/>
                    <a:pt x="34" y="424"/>
                    <a:pt x="34" y="326"/>
                  </a:cubicBezTo>
                  <a:cubicBezTo>
                    <a:pt x="34" y="213"/>
                    <a:pt x="55" y="100"/>
                    <a:pt x="129" y="18"/>
                  </a:cubicBezTo>
                  <a:cubicBezTo>
                    <a:pt x="135" y="11"/>
                    <a:pt x="135" y="9"/>
                    <a:pt x="135" y="7"/>
                  </a:cubicBezTo>
                  <a:cubicBezTo>
                    <a:pt x="135" y="2"/>
                    <a:pt x="134" y="0"/>
                    <a:pt x="130" y="0"/>
                  </a:cubicBezTo>
                  <a:cubicBezTo>
                    <a:pt x="124" y="0"/>
                    <a:pt x="72" y="44"/>
                    <a:pt x="37" y="128"/>
                  </a:cubicBezTo>
                  <a:cubicBezTo>
                    <a:pt x="7" y="198"/>
                    <a:pt x="0" y="270"/>
                    <a:pt x="0" y="326"/>
                  </a:cubicBezTo>
                  <a:cubicBezTo>
                    <a:pt x="0" y="376"/>
                    <a:pt x="7" y="454"/>
                    <a:pt x="39" y="528"/>
                  </a:cubicBezTo>
                  <a:cubicBezTo>
                    <a:pt x="74" y="607"/>
                    <a:pt x="124" y="650"/>
                    <a:pt x="130" y="650"/>
                  </a:cubicBezTo>
                  <a:cubicBezTo>
                    <a:pt x="134" y="650"/>
                    <a:pt x="135" y="648"/>
                    <a:pt x="135" y="64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2" name=""/>
            <p:cNvSpPr/>
            <p:nvPr/>
          </p:nvSpPr>
          <p:spPr>
            <a:xfrm>
              <a:off x="8651160" y="2603520"/>
              <a:ext cx="113400" cy="104760"/>
            </a:xfrm>
            <a:custGeom>
              <a:avLst/>
              <a:gdLst/>
              <a:ahLst/>
              <a:rect l="l" t="t" r="r" b="b"/>
              <a:pathLst>
                <a:path w="318" h="294">
                  <a:moveTo>
                    <a:pt x="35" y="250"/>
                  </a:moveTo>
                  <a:cubicBezTo>
                    <a:pt x="32" y="259"/>
                    <a:pt x="29" y="274"/>
                    <a:pt x="29" y="278"/>
                  </a:cubicBezTo>
                  <a:cubicBezTo>
                    <a:pt x="29" y="289"/>
                    <a:pt x="37" y="294"/>
                    <a:pt x="47" y="294"/>
                  </a:cubicBezTo>
                  <a:cubicBezTo>
                    <a:pt x="54" y="294"/>
                    <a:pt x="64" y="289"/>
                    <a:pt x="69" y="276"/>
                  </a:cubicBezTo>
                  <a:cubicBezTo>
                    <a:pt x="72" y="260"/>
                    <a:pt x="75" y="244"/>
                    <a:pt x="79" y="228"/>
                  </a:cubicBezTo>
                  <a:cubicBezTo>
                    <a:pt x="83" y="209"/>
                    <a:pt x="88" y="190"/>
                    <a:pt x="92" y="170"/>
                  </a:cubicBezTo>
                  <a:cubicBezTo>
                    <a:pt x="96" y="156"/>
                    <a:pt x="99" y="141"/>
                    <a:pt x="102" y="126"/>
                  </a:cubicBezTo>
                  <a:cubicBezTo>
                    <a:pt x="104" y="115"/>
                    <a:pt x="109" y="96"/>
                    <a:pt x="111" y="94"/>
                  </a:cubicBezTo>
                  <a:cubicBezTo>
                    <a:pt x="119" y="74"/>
                    <a:pt x="149" y="15"/>
                    <a:pt x="206" y="15"/>
                  </a:cubicBezTo>
                  <a:cubicBezTo>
                    <a:pt x="233" y="15"/>
                    <a:pt x="238" y="39"/>
                    <a:pt x="238" y="61"/>
                  </a:cubicBezTo>
                  <a:cubicBezTo>
                    <a:pt x="238" y="100"/>
                    <a:pt x="209" y="183"/>
                    <a:pt x="199" y="211"/>
                  </a:cubicBezTo>
                  <a:cubicBezTo>
                    <a:pt x="194" y="226"/>
                    <a:pt x="192" y="233"/>
                    <a:pt x="192" y="241"/>
                  </a:cubicBezTo>
                  <a:cubicBezTo>
                    <a:pt x="192" y="272"/>
                    <a:pt x="214" y="294"/>
                    <a:pt x="241" y="294"/>
                  </a:cubicBezTo>
                  <a:cubicBezTo>
                    <a:pt x="296" y="294"/>
                    <a:pt x="318" y="200"/>
                    <a:pt x="318" y="194"/>
                  </a:cubicBezTo>
                  <a:cubicBezTo>
                    <a:pt x="318" y="189"/>
                    <a:pt x="313" y="189"/>
                    <a:pt x="311" y="189"/>
                  </a:cubicBezTo>
                  <a:cubicBezTo>
                    <a:pt x="306" y="189"/>
                    <a:pt x="306" y="191"/>
                    <a:pt x="303" y="200"/>
                  </a:cubicBezTo>
                  <a:cubicBezTo>
                    <a:pt x="291" y="244"/>
                    <a:pt x="271" y="280"/>
                    <a:pt x="243" y="280"/>
                  </a:cubicBezTo>
                  <a:cubicBezTo>
                    <a:pt x="233" y="280"/>
                    <a:pt x="229" y="274"/>
                    <a:pt x="229" y="259"/>
                  </a:cubicBezTo>
                  <a:cubicBezTo>
                    <a:pt x="229" y="243"/>
                    <a:pt x="234" y="228"/>
                    <a:pt x="239" y="213"/>
                  </a:cubicBezTo>
                  <a:cubicBezTo>
                    <a:pt x="251" y="178"/>
                    <a:pt x="274" y="107"/>
                    <a:pt x="274" y="70"/>
                  </a:cubicBezTo>
                  <a:cubicBezTo>
                    <a:pt x="274" y="26"/>
                    <a:pt x="249" y="0"/>
                    <a:pt x="207" y="0"/>
                  </a:cubicBezTo>
                  <a:cubicBezTo>
                    <a:pt x="154" y="0"/>
                    <a:pt x="126" y="43"/>
                    <a:pt x="116" y="57"/>
                  </a:cubicBezTo>
                  <a:cubicBezTo>
                    <a:pt x="112" y="20"/>
                    <a:pt x="89" y="0"/>
                    <a:pt x="62" y="0"/>
                  </a:cubicBezTo>
                  <a:cubicBezTo>
                    <a:pt x="35" y="0"/>
                    <a:pt x="24" y="26"/>
                    <a:pt x="17" y="37"/>
                  </a:cubicBezTo>
                  <a:cubicBezTo>
                    <a:pt x="9" y="59"/>
                    <a:pt x="0" y="98"/>
                    <a:pt x="0" y="100"/>
                  </a:cubicBezTo>
                  <a:cubicBezTo>
                    <a:pt x="0" y="107"/>
                    <a:pt x="5" y="107"/>
                    <a:pt x="7" y="107"/>
                  </a:cubicBezTo>
                  <a:cubicBezTo>
                    <a:pt x="14" y="107"/>
                    <a:pt x="14" y="106"/>
                    <a:pt x="17" y="93"/>
                  </a:cubicBezTo>
                  <a:cubicBezTo>
                    <a:pt x="27" y="46"/>
                    <a:pt x="39" y="15"/>
                    <a:pt x="60" y="15"/>
                  </a:cubicBezTo>
                  <a:cubicBezTo>
                    <a:pt x="72" y="15"/>
                    <a:pt x="79" y="24"/>
                    <a:pt x="79" y="44"/>
                  </a:cubicBezTo>
                  <a:cubicBezTo>
                    <a:pt x="79" y="59"/>
                    <a:pt x="77" y="65"/>
                    <a:pt x="69" y="100"/>
                  </a:cubicBezTo>
                  <a:cubicBezTo>
                    <a:pt x="58" y="150"/>
                    <a:pt x="46" y="200"/>
                    <a:pt x="35" y="25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3" name=""/>
            <p:cNvSpPr/>
            <p:nvPr/>
          </p:nvSpPr>
          <p:spPr>
            <a:xfrm>
              <a:off x="8781120" y="2513520"/>
              <a:ext cx="64440" cy="107640"/>
            </a:xfrm>
            <a:custGeom>
              <a:avLst/>
              <a:gdLst/>
              <a:ahLst/>
              <a:rect l="l" t="t" r="r" b="b"/>
              <a:pathLst>
                <a:path w="182" h="302">
                  <a:moveTo>
                    <a:pt x="182" y="218"/>
                  </a:moveTo>
                  <a:cubicBezTo>
                    <a:pt x="177" y="218"/>
                    <a:pt x="172" y="218"/>
                    <a:pt x="167" y="218"/>
                  </a:cubicBezTo>
                  <a:cubicBezTo>
                    <a:pt x="167" y="230"/>
                    <a:pt x="162" y="256"/>
                    <a:pt x="157" y="261"/>
                  </a:cubicBezTo>
                  <a:cubicBezTo>
                    <a:pt x="154" y="263"/>
                    <a:pt x="122" y="263"/>
                    <a:pt x="117" y="263"/>
                  </a:cubicBezTo>
                  <a:cubicBezTo>
                    <a:pt x="92" y="263"/>
                    <a:pt x="66" y="263"/>
                    <a:pt x="40" y="263"/>
                  </a:cubicBezTo>
                  <a:cubicBezTo>
                    <a:pt x="84" y="220"/>
                    <a:pt x="99" y="209"/>
                    <a:pt x="124" y="187"/>
                  </a:cubicBezTo>
                  <a:cubicBezTo>
                    <a:pt x="154" y="161"/>
                    <a:pt x="182" y="131"/>
                    <a:pt x="182" y="89"/>
                  </a:cubicBezTo>
                  <a:cubicBezTo>
                    <a:pt x="182" y="33"/>
                    <a:pt x="139" y="0"/>
                    <a:pt x="85" y="0"/>
                  </a:cubicBezTo>
                  <a:cubicBezTo>
                    <a:pt x="35" y="0"/>
                    <a:pt x="0" y="41"/>
                    <a:pt x="0" y="81"/>
                  </a:cubicBezTo>
                  <a:cubicBezTo>
                    <a:pt x="0" y="106"/>
                    <a:pt x="19" y="107"/>
                    <a:pt x="22" y="107"/>
                  </a:cubicBezTo>
                  <a:cubicBezTo>
                    <a:pt x="32" y="107"/>
                    <a:pt x="44" y="100"/>
                    <a:pt x="44" y="83"/>
                  </a:cubicBezTo>
                  <a:cubicBezTo>
                    <a:pt x="44" y="74"/>
                    <a:pt x="40" y="59"/>
                    <a:pt x="20" y="59"/>
                  </a:cubicBezTo>
                  <a:cubicBezTo>
                    <a:pt x="32" y="26"/>
                    <a:pt x="60" y="17"/>
                    <a:pt x="80" y="17"/>
                  </a:cubicBezTo>
                  <a:cubicBezTo>
                    <a:pt x="121" y="17"/>
                    <a:pt x="142" y="52"/>
                    <a:pt x="142" y="89"/>
                  </a:cubicBezTo>
                  <a:cubicBezTo>
                    <a:pt x="142" y="128"/>
                    <a:pt x="117" y="159"/>
                    <a:pt x="104" y="176"/>
                  </a:cubicBezTo>
                  <a:cubicBezTo>
                    <a:pt x="71" y="212"/>
                    <a:pt x="38" y="248"/>
                    <a:pt x="5" y="283"/>
                  </a:cubicBezTo>
                  <a:cubicBezTo>
                    <a:pt x="0" y="289"/>
                    <a:pt x="0" y="289"/>
                    <a:pt x="0" y="302"/>
                  </a:cubicBezTo>
                  <a:cubicBezTo>
                    <a:pt x="57" y="302"/>
                    <a:pt x="113" y="302"/>
                    <a:pt x="169" y="302"/>
                  </a:cubicBezTo>
                  <a:cubicBezTo>
                    <a:pt x="173" y="274"/>
                    <a:pt x="178" y="246"/>
                    <a:pt x="182" y="2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4" name=""/>
            <p:cNvSpPr/>
            <p:nvPr/>
          </p:nvSpPr>
          <p:spPr>
            <a:xfrm>
              <a:off x="8878680" y="2531520"/>
              <a:ext cx="48240" cy="232920"/>
            </a:xfrm>
            <a:custGeom>
              <a:avLst/>
              <a:gdLst/>
              <a:ahLst/>
              <a:rect l="l" t="t" r="r" b="b"/>
              <a:pathLst>
                <a:path w="137" h="650">
                  <a:moveTo>
                    <a:pt x="137" y="326"/>
                  </a:moveTo>
                  <a:cubicBezTo>
                    <a:pt x="137" y="274"/>
                    <a:pt x="130" y="196"/>
                    <a:pt x="99" y="122"/>
                  </a:cubicBezTo>
                  <a:cubicBezTo>
                    <a:pt x="62" y="43"/>
                    <a:pt x="12" y="0"/>
                    <a:pt x="7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9"/>
                    <a:pt x="0" y="11"/>
                    <a:pt x="12" y="22"/>
                  </a:cubicBezTo>
                  <a:cubicBezTo>
                    <a:pt x="68" y="87"/>
                    <a:pt x="102" y="189"/>
                    <a:pt x="102" y="326"/>
                  </a:cubicBezTo>
                  <a:cubicBezTo>
                    <a:pt x="102" y="437"/>
                    <a:pt x="80" y="550"/>
                    <a:pt x="8" y="632"/>
                  </a:cubicBezTo>
                  <a:cubicBezTo>
                    <a:pt x="0" y="641"/>
                    <a:pt x="0" y="641"/>
                    <a:pt x="0" y="643"/>
                  </a:cubicBezTo>
                  <a:cubicBezTo>
                    <a:pt x="0" y="646"/>
                    <a:pt x="3" y="650"/>
                    <a:pt x="7" y="650"/>
                  </a:cubicBezTo>
                  <a:cubicBezTo>
                    <a:pt x="12" y="650"/>
                    <a:pt x="65" y="606"/>
                    <a:pt x="100" y="522"/>
                  </a:cubicBezTo>
                  <a:cubicBezTo>
                    <a:pt x="130" y="452"/>
                    <a:pt x="137" y="380"/>
                    <a:pt x="137" y="32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55" name=""/>
          <p:cNvGrpSpPr/>
          <p:nvPr/>
        </p:nvGrpSpPr>
        <p:grpSpPr>
          <a:xfrm>
            <a:off x="4102920" y="3508920"/>
            <a:ext cx="1469520" cy="272520"/>
            <a:chOff x="4102920" y="3508920"/>
            <a:chExt cx="1469520" cy="272520"/>
          </a:xfrm>
        </p:grpSpPr>
        <p:sp>
          <p:nvSpPr>
            <p:cNvPr id="356" name=""/>
            <p:cNvSpPr/>
            <p:nvPr/>
          </p:nvSpPr>
          <p:spPr>
            <a:xfrm>
              <a:off x="4102920" y="3603600"/>
              <a:ext cx="100080" cy="116280"/>
            </a:xfrm>
            <a:custGeom>
              <a:avLst/>
              <a:gdLst/>
              <a:ahLst/>
              <a:rect l="l" t="t" r="r" b="b"/>
              <a:pathLst>
                <a:path w="281" h="326">
                  <a:moveTo>
                    <a:pt x="262" y="174"/>
                  </a:moveTo>
                  <a:cubicBezTo>
                    <a:pt x="272" y="174"/>
                    <a:pt x="281" y="174"/>
                    <a:pt x="281" y="163"/>
                  </a:cubicBezTo>
                  <a:cubicBezTo>
                    <a:pt x="281" y="152"/>
                    <a:pt x="272" y="152"/>
                    <a:pt x="262" y="152"/>
                  </a:cubicBezTo>
                  <a:cubicBezTo>
                    <a:pt x="183" y="152"/>
                    <a:pt x="103" y="152"/>
                    <a:pt x="24" y="152"/>
                  </a:cubicBezTo>
                  <a:cubicBezTo>
                    <a:pt x="30" y="77"/>
                    <a:pt x="94" y="23"/>
                    <a:pt x="174" y="23"/>
                  </a:cubicBezTo>
                  <a:cubicBezTo>
                    <a:pt x="204" y="23"/>
                    <a:pt x="233" y="23"/>
                    <a:pt x="262" y="23"/>
                  </a:cubicBezTo>
                  <a:cubicBezTo>
                    <a:pt x="272" y="23"/>
                    <a:pt x="281" y="23"/>
                    <a:pt x="281" y="12"/>
                  </a:cubicBezTo>
                  <a:cubicBezTo>
                    <a:pt x="281" y="0"/>
                    <a:pt x="272" y="0"/>
                    <a:pt x="262" y="0"/>
                  </a:cubicBezTo>
                  <a:cubicBezTo>
                    <a:pt x="232" y="0"/>
                    <a:pt x="203" y="0"/>
                    <a:pt x="173" y="0"/>
                  </a:cubicBezTo>
                  <a:cubicBezTo>
                    <a:pt x="77" y="0"/>
                    <a:pt x="0" y="74"/>
                    <a:pt x="0" y="163"/>
                  </a:cubicBezTo>
                  <a:cubicBezTo>
                    <a:pt x="0" y="253"/>
                    <a:pt x="77" y="326"/>
                    <a:pt x="173" y="326"/>
                  </a:cubicBezTo>
                  <a:cubicBezTo>
                    <a:pt x="203" y="326"/>
                    <a:pt x="232" y="326"/>
                    <a:pt x="262" y="326"/>
                  </a:cubicBezTo>
                  <a:cubicBezTo>
                    <a:pt x="272" y="326"/>
                    <a:pt x="281" y="326"/>
                    <a:pt x="281" y="315"/>
                  </a:cubicBezTo>
                  <a:cubicBezTo>
                    <a:pt x="281" y="304"/>
                    <a:pt x="272" y="304"/>
                    <a:pt x="262" y="304"/>
                  </a:cubicBezTo>
                  <a:cubicBezTo>
                    <a:pt x="233" y="304"/>
                    <a:pt x="204" y="304"/>
                    <a:pt x="174" y="304"/>
                  </a:cubicBezTo>
                  <a:cubicBezTo>
                    <a:pt x="94" y="304"/>
                    <a:pt x="30" y="250"/>
                    <a:pt x="24" y="174"/>
                  </a:cubicBezTo>
                  <a:cubicBezTo>
                    <a:pt x="103" y="174"/>
                    <a:pt x="183" y="174"/>
                    <a:pt x="262" y="1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7" name=""/>
            <p:cNvSpPr/>
            <p:nvPr/>
          </p:nvSpPr>
          <p:spPr>
            <a:xfrm>
              <a:off x="4287240" y="3570480"/>
              <a:ext cx="138600" cy="145440"/>
            </a:xfrm>
            <a:custGeom>
              <a:avLst/>
              <a:gdLst/>
              <a:ahLst/>
              <a:rect l="l" t="t" r="r" b="b"/>
              <a:pathLst>
                <a:path w="388" h="407">
                  <a:moveTo>
                    <a:pt x="388" y="152"/>
                  </a:moveTo>
                  <a:cubicBezTo>
                    <a:pt x="388" y="60"/>
                    <a:pt x="329" y="0"/>
                    <a:pt x="245" y="0"/>
                  </a:cubicBezTo>
                  <a:cubicBezTo>
                    <a:pt x="125" y="0"/>
                    <a:pt x="0" y="128"/>
                    <a:pt x="0" y="259"/>
                  </a:cubicBezTo>
                  <a:cubicBezTo>
                    <a:pt x="0" y="351"/>
                    <a:pt x="64" y="407"/>
                    <a:pt x="144" y="407"/>
                  </a:cubicBezTo>
                  <a:cubicBezTo>
                    <a:pt x="264" y="407"/>
                    <a:pt x="388" y="286"/>
                    <a:pt x="388" y="152"/>
                  </a:cubicBezTo>
                  <a:moveTo>
                    <a:pt x="147" y="393"/>
                  </a:moveTo>
                  <a:cubicBezTo>
                    <a:pt x="93" y="393"/>
                    <a:pt x="53" y="348"/>
                    <a:pt x="53" y="274"/>
                  </a:cubicBezTo>
                  <a:cubicBezTo>
                    <a:pt x="53" y="249"/>
                    <a:pt x="61" y="167"/>
                    <a:pt x="104" y="102"/>
                  </a:cubicBezTo>
                  <a:cubicBezTo>
                    <a:pt x="142" y="43"/>
                    <a:pt x="198" y="14"/>
                    <a:pt x="241" y="14"/>
                  </a:cubicBezTo>
                  <a:cubicBezTo>
                    <a:pt x="288" y="14"/>
                    <a:pt x="339" y="46"/>
                    <a:pt x="339" y="129"/>
                  </a:cubicBezTo>
                  <a:cubicBezTo>
                    <a:pt x="339" y="169"/>
                    <a:pt x="323" y="257"/>
                    <a:pt x="269" y="326"/>
                  </a:cubicBezTo>
                  <a:cubicBezTo>
                    <a:pt x="241" y="361"/>
                    <a:pt x="195" y="393"/>
                    <a:pt x="147" y="3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8" name=""/>
            <p:cNvSpPr/>
            <p:nvPr/>
          </p:nvSpPr>
          <p:spPr>
            <a:xfrm>
              <a:off x="4457520" y="3561120"/>
              <a:ext cx="45720" cy="200880"/>
            </a:xfrm>
            <a:custGeom>
              <a:avLst/>
              <a:gdLst/>
              <a:ahLst/>
              <a:rect l="l" t="t" r="r" b="b"/>
              <a:pathLst>
                <a:path w="130" h="561">
                  <a:moveTo>
                    <a:pt x="130" y="556"/>
                  </a:moveTo>
                  <a:cubicBezTo>
                    <a:pt x="130" y="554"/>
                    <a:pt x="130" y="553"/>
                    <a:pt x="120" y="543"/>
                  </a:cubicBezTo>
                  <a:cubicBezTo>
                    <a:pt x="50" y="473"/>
                    <a:pt x="32" y="368"/>
                    <a:pt x="32" y="281"/>
                  </a:cubicBezTo>
                  <a:cubicBezTo>
                    <a:pt x="32" y="184"/>
                    <a:pt x="53" y="86"/>
                    <a:pt x="123" y="16"/>
                  </a:cubicBezTo>
                  <a:cubicBezTo>
                    <a:pt x="130" y="10"/>
                    <a:pt x="130" y="8"/>
                    <a:pt x="130" y="7"/>
                  </a:cubicBezTo>
                  <a:cubicBezTo>
                    <a:pt x="130" y="3"/>
                    <a:pt x="128" y="0"/>
                    <a:pt x="125" y="0"/>
                  </a:cubicBezTo>
                  <a:cubicBezTo>
                    <a:pt x="119" y="0"/>
                    <a:pt x="67" y="39"/>
                    <a:pt x="35" y="110"/>
                  </a:cubicBezTo>
                  <a:cubicBezTo>
                    <a:pt x="7" y="173"/>
                    <a:pt x="0" y="235"/>
                    <a:pt x="0" y="281"/>
                  </a:cubicBezTo>
                  <a:cubicBezTo>
                    <a:pt x="0" y="324"/>
                    <a:pt x="5" y="393"/>
                    <a:pt x="37" y="457"/>
                  </a:cubicBezTo>
                  <a:cubicBezTo>
                    <a:pt x="71" y="526"/>
                    <a:pt x="119" y="561"/>
                    <a:pt x="125" y="561"/>
                  </a:cubicBezTo>
                  <a:cubicBezTo>
                    <a:pt x="128" y="561"/>
                    <a:pt x="130" y="559"/>
                    <a:pt x="130" y="5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9" name=""/>
            <p:cNvSpPr/>
            <p:nvPr/>
          </p:nvSpPr>
          <p:spPr>
            <a:xfrm>
              <a:off x="4521960" y="3623760"/>
              <a:ext cx="108360" cy="90360"/>
            </a:xfrm>
            <a:custGeom>
              <a:avLst/>
              <a:gdLst/>
              <a:ahLst/>
              <a:rect l="l" t="t" r="r" b="b"/>
              <a:pathLst>
                <a:path w="304" h="254">
                  <a:moveTo>
                    <a:pt x="32" y="214"/>
                  </a:moveTo>
                  <a:cubicBezTo>
                    <a:pt x="31" y="222"/>
                    <a:pt x="28" y="235"/>
                    <a:pt x="28" y="238"/>
                  </a:cubicBezTo>
                  <a:cubicBezTo>
                    <a:pt x="28" y="248"/>
                    <a:pt x="36" y="254"/>
                    <a:pt x="44" y="254"/>
                  </a:cubicBezTo>
                  <a:cubicBezTo>
                    <a:pt x="52" y="254"/>
                    <a:pt x="61" y="249"/>
                    <a:pt x="64" y="238"/>
                  </a:cubicBezTo>
                  <a:cubicBezTo>
                    <a:pt x="66" y="237"/>
                    <a:pt x="72" y="211"/>
                    <a:pt x="76" y="197"/>
                  </a:cubicBezTo>
                  <a:cubicBezTo>
                    <a:pt x="80" y="180"/>
                    <a:pt x="84" y="163"/>
                    <a:pt x="88" y="146"/>
                  </a:cubicBezTo>
                  <a:cubicBezTo>
                    <a:pt x="92" y="133"/>
                    <a:pt x="95" y="122"/>
                    <a:pt x="98" y="109"/>
                  </a:cubicBezTo>
                  <a:cubicBezTo>
                    <a:pt x="100" y="99"/>
                    <a:pt x="104" y="83"/>
                    <a:pt x="104" y="80"/>
                  </a:cubicBezTo>
                  <a:cubicBezTo>
                    <a:pt x="114" y="63"/>
                    <a:pt x="143" y="12"/>
                    <a:pt x="197" y="12"/>
                  </a:cubicBezTo>
                  <a:cubicBezTo>
                    <a:pt x="221" y="12"/>
                    <a:pt x="228" y="32"/>
                    <a:pt x="228" y="51"/>
                  </a:cubicBezTo>
                  <a:cubicBezTo>
                    <a:pt x="228" y="87"/>
                    <a:pt x="199" y="158"/>
                    <a:pt x="191" y="182"/>
                  </a:cubicBezTo>
                  <a:cubicBezTo>
                    <a:pt x="186" y="195"/>
                    <a:pt x="184" y="202"/>
                    <a:pt x="184" y="208"/>
                  </a:cubicBezTo>
                  <a:cubicBezTo>
                    <a:pt x="184" y="233"/>
                    <a:pt x="205" y="254"/>
                    <a:pt x="231" y="254"/>
                  </a:cubicBezTo>
                  <a:cubicBezTo>
                    <a:pt x="283" y="254"/>
                    <a:pt x="304" y="171"/>
                    <a:pt x="304" y="168"/>
                  </a:cubicBezTo>
                  <a:cubicBezTo>
                    <a:pt x="304" y="162"/>
                    <a:pt x="299" y="162"/>
                    <a:pt x="298" y="162"/>
                  </a:cubicBezTo>
                  <a:cubicBezTo>
                    <a:pt x="291" y="162"/>
                    <a:pt x="291" y="163"/>
                    <a:pt x="290" y="171"/>
                  </a:cubicBezTo>
                  <a:cubicBezTo>
                    <a:pt x="279" y="210"/>
                    <a:pt x="259" y="241"/>
                    <a:pt x="232" y="241"/>
                  </a:cubicBezTo>
                  <a:cubicBezTo>
                    <a:pt x="223" y="241"/>
                    <a:pt x="218" y="235"/>
                    <a:pt x="218" y="222"/>
                  </a:cubicBezTo>
                  <a:cubicBezTo>
                    <a:pt x="218" y="210"/>
                    <a:pt x="224" y="195"/>
                    <a:pt x="229" y="182"/>
                  </a:cubicBezTo>
                  <a:cubicBezTo>
                    <a:pt x="239" y="154"/>
                    <a:pt x="263" y="91"/>
                    <a:pt x="263" y="59"/>
                  </a:cubicBezTo>
                  <a:cubicBezTo>
                    <a:pt x="263" y="23"/>
                    <a:pt x="239" y="0"/>
                    <a:pt x="199" y="0"/>
                  </a:cubicBezTo>
                  <a:cubicBezTo>
                    <a:pt x="148" y="0"/>
                    <a:pt x="120" y="35"/>
                    <a:pt x="111" y="48"/>
                  </a:cubicBezTo>
                  <a:cubicBezTo>
                    <a:pt x="108" y="16"/>
                    <a:pt x="86" y="0"/>
                    <a:pt x="60" y="0"/>
                  </a:cubicBezTo>
                  <a:cubicBezTo>
                    <a:pt x="33" y="0"/>
                    <a:pt x="23" y="21"/>
                    <a:pt x="16" y="32"/>
                  </a:cubicBezTo>
                  <a:cubicBezTo>
                    <a:pt x="8" y="51"/>
                    <a:pt x="0" y="83"/>
                    <a:pt x="0" y="87"/>
                  </a:cubicBezTo>
                  <a:cubicBezTo>
                    <a:pt x="0" y="91"/>
                    <a:pt x="5" y="91"/>
                    <a:pt x="7" y="91"/>
                  </a:cubicBezTo>
                  <a:cubicBezTo>
                    <a:pt x="12" y="91"/>
                    <a:pt x="13" y="91"/>
                    <a:pt x="16" y="79"/>
                  </a:cubicBezTo>
                  <a:cubicBezTo>
                    <a:pt x="26" y="39"/>
                    <a:pt x="37" y="12"/>
                    <a:pt x="58" y="12"/>
                  </a:cubicBezTo>
                  <a:cubicBezTo>
                    <a:pt x="69" y="12"/>
                    <a:pt x="74" y="19"/>
                    <a:pt x="74" y="37"/>
                  </a:cubicBezTo>
                  <a:cubicBezTo>
                    <a:pt x="74" y="50"/>
                    <a:pt x="72" y="56"/>
                    <a:pt x="66" y="85"/>
                  </a:cubicBezTo>
                  <a:cubicBezTo>
                    <a:pt x="55" y="128"/>
                    <a:pt x="44" y="171"/>
                    <a:pt x="32" y="2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0" name=""/>
            <p:cNvSpPr/>
            <p:nvPr/>
          </p:nvSpPr>
          <p:spPr>
            <a:xfrm>
              <a:off x="4693680" y="3594960"/>
              <a:ext cx="133560" cy="133560"/>
            </a:xfrm>
            <a:custGeom>
              <a:avLst/>
              <a:gdLst/>
              <a:ahLst/>
              <a:rect l="l" t="t" r="r" b="b"/>
              <a:pathLst>
                <a:path w="374" h="374">
                  <a:moveTo>
                    <a:pt x="198" y="198"/>
                  </a:moveTo>
                  <a:cubicBezTo>
                    <a:pt x="251" y="198"/>
                    <a:pt x="303" y="198"/>
                    <a:pt x="355" y="198"/>
                  </a:cubicBezTo>
                  <a:cubicBezTo>
                    <a:pt x="363" y="198"/>
                    <a:pt x="374" y="198"/>
                    <a:pt x="374" y="187"/>
                  </a:cubicBezTo>
                  <a:cubicBezTo>
                    <a:pt x="374" y="176"/>
                    <a:pt x="363" y="176"/>
                    <a:pt x="355" y="176"/>
                  </a:cubicBezTo>
                  <a:cubicBezTo>
                    <a:pt x="303" y="176"/>
                    <a:pt x="251" y="176"/>
                    <a:pt x="198" y="176"/>
                  </a:cubicBezTo>
                  <a:cubicBezTo>
                    <a:pt x="198" y="124"/>
                    <a:pt x="198" y="72"/>
                    <a:pt x="198" y="20"/>
                  </a:cubicBezTo>
                  <a:cubicBezTo>
                    <a:pt x="198" y="12"/>
                    <a:pt x="198" y="0"/>
                    <a:pt x="187" y="0"/>
                  </a:cubicBezTo>
                  <a:cubicBezTo>
                    <a:pt x="176" y="0"/>
                    <a:pt x="176" y="12"/>
                    <a:pt x="176" y="20"/>
                  </a:cubicBezTo>
                  <a:cubicBezTo>
                    <a:pt x="176" y="72"/>
                    <a:pt x="176" y="124"/>
                    <a:pt x="176" y="176"/>
                  </a:cubicBezTo>
                  <a:cubicBezTo>
                    <a:pt x="124" y="176"/>
                    <a:pt x="71" y="176"/>
                    <a:pt x="19" y="176"/>
                  </a:cubicBezTo>
                  <a:cubicBezTo>
                    <a:pt x="11" y="176"/>
                    <a:pt x="0" y="176"/>
                    <a:pt x="0" y="187"/>
                  </a:cubicBezTo>
                  <a:cubicBezTo>
                    <a:pt x="0" y="198"/>
                    <a:pt x="11" y="198"/>
                    <a:pt x="19" y="198"/>
                  </a:cubicBezTo>
                  <a:cubicBezTo>
                    <a:pt x="71" y="198"/>
                    <a:pt x="124" y="198"/>
                    <a:pt x="176" y="198"/>
                  </a:cubicBezTo>
                  <a:cubicBezTo>
                    <a:pt x="176" y="251"/>
                    <a:pt x="176" y="303"/>
                    <a:pt x="176" y="355"/>
                  </a:cubicBezTo>
                  <a:cubicBezTo>
                    <a:pt x="176" y="363"/>
                    <a:pt x="176" y="374"/>
                    <a:pt x="187" y="374"/>
                  </a:cubicBezTo>
                  <a:cubicBezTo>
                    <a:pt x="198" y="374"/>
                    <a:pt x="198" y="363"/>
                    <a:pt x="198" y="355"/>
                  </a:cubicBezTo>
                  <a:cubicBezTo>
                    <a:pt x="198" y="303"/>
                    <a:pt x="198" y="251"/>
                    <a:pt x="198" y="1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1" name=""/>
            <p:cNvSpPr/>
            <p:nvPr/>
          </p:nvSpPr>
          <p:spPr>
            <a:xfrm>
              <a:off x="4915800" y="3552480"/>
              <a:ext cx="85320" cy="63000"/>
            </a:xfrm>
            <a:custGeom>
              <a:avLst/>
              <a:gdLst/>
              <a:ahLst/>
              <a:rect l="l" t="t" r="r" b="b"/>
              <a:pathLst>
                <a:path w="240" h="178">
                  <a:moveTo>
                    <a:pt x="29" y="149"/>
                  </a:moveTo>
                  <a:cubicBezTo>
                    <a:pt x="28" y="154"/>
                    <a:pt x="26" y="163"/>
                    <a:pt x="26" y="165"/>
                  </a:cubicBezTo>
                  <a:cubicBezTo>
                    <a:pt x="26" y="173"/>
                    <a:pt x="32" y="178"/>
                    <a:pt x="39" y="178"/>
                  </a:cubicBezTo>
                  <a:cubicBezTo>
                    <a:pt x="45" y="178"/>
                    <a:pt x="51" y="174"/>
                    <a:pt x="53" y="170"/>
                  </a:cubicBezTo>
                  <a:cubicBezTo>
                    <a:pt x="56" y="166"/>
                    <a:pt x="60" y="152"/>
                    <a:pt x="61" y="144"/>
                  </a:cubicBezTo>
                  <a:cubicBezTo>
                    <a:pt x="63" y="138"/>
                    <a:pt x="68" y="118"/>
                    <a:pt x="69" y="109"/>
                  </a:cubicBezTo>
                  <a:cubicBezTo>
                    <a:pt x="72" y="101"/>
                    <a:pt x="74" y="91"/>
                    <a:pt x="76" y="83"/>
                  </a:cubicBezTo>
                  <a:cubicBezTo>
                    <a:pt x="80" y="67"/>
                    <a:pt x="82" y="64"/>
                    <a:pt x="93" y="48"/>
                  </a:cubicBezTo>
                  <a:cubicBezTo>
                    <a:pt x="104" y="32"/>
                    <a:pt x="122" y="11"/>
                    <a:pt x="152" y="11"/>
                  </a:cubicBezTo>
                  <a:cubicBezTo>
                    <a:pt x="175" y="11"/>
                    <a:pt x="175" y="32"/>
                    <a:pt x="175" y="39"/>
                  </a:cubicBezTo>
                  <a:cubicBezTo>
                    <a:pt x="175" y="63"/>
                    <a:pt x="159" y="106"/>
                    <a:pt x="152" y="123"/>
                  </a:cubicBezTo>
                  <a:cubicBezTo>
                    <a:pt x="148" y="133"/>
                    <a:pt x="146" y="138"/>
                    <a:pt x="146" y="144"/>
                  </a:cubicBezTo>
                  <a:cubicBezTo>
                    <a:pt x="146" y="165"/>
                    <a:pt x="164" y="178"/>
                    <a:pt x="183" y="178"/>
                  </a:cubicBezTo>
                  <a:cubicBezTo>
                    <a:pt x="223" y="178"/>
                    <a:pt x="240" y="123"/>
                    <a:pt x="240" y="117"/>
                  </a:cubicBezTo>
                  <a:cubicBezTo>
                    <a:pt x="240" y="112"/>
                    <a:pt x="236" y="112"/>
                    <a:pt x="234" y="112"/>
                  </a:cubicBezTo>
                  <a:cubicBezTo>
                    <a:pt x="228" y="112"/>
                    <a:pt x="228" y="115"/>
                    <a:pt x="226" y="118"/>
                  </a:cubicBezTo>
                  <a:cubicBezTo>
                    <a:pt x="218" y="150"/>
                    <a:pt x="200" y="166"/>
                    <a:pt x="184" y="166"/>
                  </a:cubicBezTo>
                  <a:cubicBezTo>
                    <a:pt x="176" y="166"/>
                    <a:pt x="175" y="162"/>
                    <a:pt x="175" y="152"/>
                  </a:cubicBezTo>
                  <a:cubicBezTo>
                    <a:pt x="175" y="144"/>
                    <a:pt x="176" y="139"/>
                    <a:pt x="184" y="122"/>
                  </a:cubicBezTo>
                  <a:cubicBezTo>
                    <a:pt x="189" y="109"/>
                    <a:pt x="205" y="67"/>
                    <a:pt x="205" y="45"/>
                  </a:cubicBezTo>
                  <a:cubicBezTo>
                    <a:pt x="205" y="7"/>
                    <a:pt x="175" y="0"/>
                    <a:pt x="154" y="0"/>
                  </a:cubicBezTo>
                  <a:cubicBezTo>
                    <a:pt x="120" y="0"/>
                    <a:pt x="100" y="21"/>
                    <a:pt x="87" y="35"/>
                  </a:cubicBezTo>
                  <a:cubicBezTo>
                    <a:pt x="84" y="10"/>
                    <a:pt x="61" y="0"/>
                    <a:pt x="45" y="0"/>
                  </a:cubicBezTo>
                  <a:cubicBezTo>
                    <a:pt x="28" y="0"/>
                    <a:pt x="20" y="13"/>
                    <a:pt x="13" y="21"/>
                  </a:cubicBezTo>
                  <a:cubicBezTo>
                    <a:pt x="5" y="35"/>
                    <a:pt x="0" y="59"/>
                    <a:pt x="0" y="61"/>
                  </a:cubicBezTo>
                  <a:cubicBezTo>
                    <a:pt x="0" y="66"/>
                    <a:pt x="5" y="66"/>
                    <a:pt x="7" y="66"/>
                  </a:cubicBezTo>
                  <a:cubicBezTo>
                    <a:pt x="12" y="66"/>
                    <a:pt x="12" y="64"/>
                    <a:pt x="15" y="55"/>
                  </a:cubicBezTo>
                  <a:cubicBezTo>
                    <a:pt x="21" y="31"/>
                    <a:pt x="28" y="11"/>
                    <a:pt x="44" y="11"/>
                  </a:cubicBezTo>
                  <a:cubicBezTo>
                    <a:pt x="53" y="11"/>
                    <a:pt x="56" y="19"/>
                    <a:pt x="56" y="31"/>
                  </a:cubicBezTo>
                  <a:cubicBezTo>
                    <a:pt x="56" y="39"/>
                    <a:pt x="52" y="52"/>
                    <a:pt x="50" y="63"/>
                  </a:cubicBezTo>
                  <a:cubicBezTo>
                    <a:pt x="48" y="73"/>
                    <a:pt x="44" y="90"/>
                    <a:pt x="42" y="99"/>
                  </a:cubicBezTo>
                  <a:cubicBezTo>
                    <a:pt x="38" y="116"/>
                    <a:pt x="33" y="132"/>
                    <a:pt x="2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2" name=""/>
            <p:cNvSpPr/>
            <p:nvPr/>
          </p:nvSpPr>
          <p:spPr>
            <a:xfrm>
              <a:off x="5024880" y="3571560"/>
              <a:ext cx="15480" cy="15120"/>
            </a:xfrm>
            <a:custGeom>
              <a:avLst/>
              <a:gdLst/>
              <a:ahLst/>
              <a:rect l="l" t="t" r="r" b="b"/>
              <a:pathLst>
                <a:path w="46" h="45">
                  <a:moveTo>
                    <a:pt x="46" y="22"/>
                  </a:moveTo>
                  <a:cubicBezTo>
                    <a:pt x="46" y="8"/>
                    <a:pt x="33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7"/>
                    <a:pt x="13" y="45"/>
                    <a:pt x="22" y="45"/>
                  </a:cubicBezTo>
                  <a:cubicBezTo>
                    <a:pt x="35" y="45"/>
                    <a:pt x="46" y="34"/>
                    <a:pt x="46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3" name=""/>
            <p:cNvSpPr/>
            <p:nvPr/>
          </p:nvSpPr>
          <p:spPr>
            <a:xfrm>
              <a:off x="5073120" y="3508920"/>
              <a:ext cx="35640" cy="140400"/>
            </a:xfrm>
            <a:custGeom>
              <a:avLst/>
              <a:gdLst/>
              <a:ahLst/>
              <a:rect l="l" t="t" r="r" b="b"/>
              <a:pathLst>
                <a:path w="102" h="393">
                  <a:moveTo>
                    <a:pt x="94" y="0"/>
                  </a:moveTo>
                  <a:cubicBezTo>
                    <a:pt x="21" y="53"/>
                    <a:pt x="0" y="136"/>
                    <a:pt x="0" y="196"/>
                  </a:cubicBezTo>
                  <a:cubicBezTo>
                    <a:pt x="0" y="251"/>
                    <a:pt x="18" y="337"/>
                    <a:pt x="94" y="393"/>
                  </a:cubicBezTo>
                  <a:cubicBezTo>
                    <a:pt x="98" y="393"/>
                    <a:pt x="102" y="393"/>
                    <a:pt x="102" y="388"/>
                  </a:cubicBezTo>
                  <a:cubicBezTo>
                    <a:pt x="102" y="385"/>
                    <a:pt x="102" y="385"/>
                    <a:pt x="99" y="382"/>
                  </a:cubicBezTo>
                  <a:cubicBezTo>
                    <a:pt x="46" y="335"/>
                    <a:pt x="27" y="268"/>
                    <a:pt x="27" y="196"/>
                  </a:cubicBezTo>
                  <a:cubicBezTo>
                    <a:pt x="27" y="91"/>
                    <a:pt x="67" y="38"/>
                    <a:pt x="101" y="10"/>
                  </a:cubicBezTo>
                  <a:cubicBezTo>
                    <a:pt x="102" y="8"/>
                    <a:pt x="102" y="6"/>
                    <a:pt x="102" y="5"/>
                  </a:cubicBezTo>
                  <a:cubicBezTo>
                    <a:pt x="102" y="0"/>
                    <a:pt x="98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4" name=""/>
            <p:cNvSpPr/>
            <p:nvPr/>
          </p:nvSpPr>
          <p:spPr>
            <a:xfrm>
              <a:off x="5126760" y="3552480"/>
              <a:ext cx="85680" cy="63000"/>
            </a:xfrm>
            <a:custGeom>
              <a:avLst/>
              <a:gdLst/>
              <a:ahLst/>
              <a:rect l="l" t="t" r="r" b="b"/>
              <a:pathLst>
                <a:path w="241" h="178">
                  <a:moveTo>
                    <a:pt x="30" y="149"/>
                  </a:moveTo>
                  <a:cubicBezTo>
                    <a:pt x="29" y="154"/>
                    <a:pt x="25" y="163"/>
                    <a:pt x="25" y="165"/>
                  </a:cubicBezTo>
                  <a:cubicBezTo>
                    <a:pt x="25" y="173"/>
                    <a:pt x="33" y="178"/>
                    <a:pt x="40" y="178"/>
                  </a:cubicBezTo>
                  <a:cubicBezTo>
                    <a:pt x="46" y="178"/>
                    <a:pt x="52" y="174"/>
                    <a:pt x="54" y="170"/>
                  </a:cubicBezTo>
                  <a:cubicBezTo>
                    <a:pt x="57" y="166"/>
                    <a:pt x="61" y="152"/>
                    <a:pt x="62" y="144"/>
                  </a:cubicBezTo>
                  <a:cubicBezTo>
                    <a:pt x="64" y="138"/>
                    <a:pt x="69" y="118"/>
                    <a:pt x="70" y="109"/>
                  </a:cubicBezTo>
                  <a:cubicBezTo>
                    <a:pt x="73" y="101"/>
                    <a:pt x="75" y="91"/>
                    <a:pt x="77" y="83"/>
                  </a:cubicBezTo>
                  <a:cubicBezTo>
                    <a:pt x="81" y="67"/>
                    <a:pt x="83" y="64"/>
                    <a:pt x="94" y="48"/>
                  </a:cubicBezTo>
                  <a:cubicBezTo>
                    <a:pt x="105" y="32"/>
                    <a:pt x="123" y="11"/>
                    <a:pt x="153" y="11"/>
                  </a:cubicBezTo>
                  <a:cubicBezTo>
                    <a:pt x="176" y="11"/>
                    <a:pt x="176" y="32"/>
                    <a:pt x="176" y="39"/>
                  </a:cubicBezTo>
                  <a:cubicBezTo>
                    <a:pt x="176" y="63"/>
                    <a:pt x="160" y="106"/>
                    <a:pt x="153" y="123"/>
                  </a:cubicBezTo>
                  <a:cubicBezTo>
                    <a:pt x="149" y="133"/>
                    <a:pt x="147" y="138"/>
                    <a:pt x="147" y="144"/>
                  </a:cubicBezTo>
                  <a:cubicBezTo>
                    <a:pt x="147" y="165"/>
                    <a:pt x="165" y="178"/>
                    <a:pt x="184" y="178"/>
                  </a:cubicBezTo>
                  <a:cubicBezTo>
                    <a:pt x="224" y="178"/>
                    <a:pt x="241" y="123"/>
                    <a:pt x="241" y="117"/>
                  </a:cubicBezTo>
                  <a:cubicBezTo>
                    <a:pt x="241" y="112"/>
                    <a:pt x="237" y="112"/>
                    <a:pt x="235" y="112"/>
                  </a:cubicBezTo>
                  <a:cubicBezTo>
                    <a:pt x="229" y="112"/>
                    <a:pt x="229" y="115"/>
                    <a:pt x="227" y="118"/>
                  </a:cubicBezTo>
                  <a:cubicBezTo>
                    <a:pt x="217" y="150"/>
                    <a:pt x="201" y="166"/>
                    <a:pt x="185" y="166"/>
                  </a:cubicBezTo>
                  <a:cubicBezTo>
                    <a:pt x="177" y="166"/>
                    <a:pt x="176" y="162"/>
                    <a:pt x="176" y="152"/>
                  </a:cubicBezTo>
                  <a:cubicBezTo>
                    <a:pt x="176" y="144"/>
                    <a:pt x="177" y="139"/>
                    <a:pt x="185" y="122"/>
                  </a:cubicBezTo>
                  <a:cubicBezTo>
                    <a:pt x="190" y="109"/>
                    <a:pt x="206" y="67"/>
                    <a:pt x="206" y="45"/>
                  </a:cubicBezTo>
                  <a:cubicBezTo>
                    <a:pt x="206" y="7"/>
                    <a:pt x="176" y="0"/>
                    <a:pt x="155" y="0"/>
                  </a:cubicBezTo>
                  <a:cubicBezTo>
                    <a:pt x="121" y="0"/>
                    <a:pt x="99" y="21"/>
                    <a:pt x="88" y="35"/>
                  </a:cubicBezTo>
                  <a:cubicBezTo>
                    <a:pt x="85" y="10"/>
                    <a:pt x="62" y="0"/>
                    <a:pt x="46" y="0"/>
                  </a:cubicBezTo>
                  <a:cubicBezTo>
                    <a:pt x="29" y="0"/>
                    <a:pt x="21" y="13"/>
                    <a:pt x="14" y="21"/>
                  </a:cubicBezTo>
                  <a:cubicBezTo>
                    <a:pt x="6" y="35"/>
                    <a:pt x="0" y="59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13" y="66"/>
                    <a:pt x="13" y="64"/>
                    <a:pt x="16" y="55"/>
                  </a:cubicBezTo>
                  <a:cubicBezTo>
                    <a:pt x="22" y="31"/>
                    <a:pt x="29" y="11"/>
                    <a:pt x="45" y="11"/>
                  </a:cubicBezTo>
                  <a:cubicBezTo>
                    <a:pt x="54" y="11"/>
                    <a:pt x="57" y="19"/>
                    <a:pt x="57" y="31"/>
                  </a:cubicBezTo>
                  <a:cubicBezTo>
                    <a:pt x="57" y="39"/>
                    <a:pt x="54" y="52"/>
                    <a:pt x="51" y="63"/>
                  </a:cubicBezTo>
                  <a:cubicBezTo>
                    <a:pt x="48" y="73"/>
                    <a:pt x="45" y="90"/>
                    <a:pt x="43" y="99"/>
                  </a:cubicBezTo>
                  <a:cubicBezTo>
                    <a:pt x="39" y="116"/>
                    <a:pt x="34" y="132"/>
                    <a:pt x="30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5" name=""/>
            <p:cNvSpPr/>
            <p:nvPr/>
          </p:nvSpPr>
          <p:spPr>
            <a:xfrm>
              <a:off x="5235480" y="3576240"/>
              <a:ext cx="94680" cy="5760"/>
            </a:xfrm>
            <a:custGeom>
              <a:avLst/>
              <a:gdLst/>
              <a:ahLst/>
              <a:rect l="l" t="t" r="r" b="b"/>
              <a:pathLst>
                <a:path w="266" h="19">
                  <a:moveTo>
                    <a:pt x="251" y="19"/>
                  </a:moveTo>
                  <a:cubicBezTo>
                    <a:pt x="258" y="19"/>
                    <a:pt x="266" y="19"/>
                    <a:pt x="266" y="9"/>
                  </a:cubicBezTo>
                  <a:cubicBezTo>
                    <a:pt x="266" y="0"/>
                    <a:pt x="258" y="0"/>
                    <a:pt x="251" y="0"/>
                  </a:cubicBezTo>
                  <a:cubicBezTo>
                    <a:pt x="173" y="0"/>
                    <a:pt x="94" y="0"/>
                    <a:pt x="16" y="0"/>
                  </a:cubicBezTo>
                  <a:cubicBezTo>
                    <a:pt x="10" y="0"/>
                    <a:pt x="0" y="0"/>
                    <a:pt x="0" y="9"/>
                  </a:cubicBezTo>
                  <a:cubicBezTo>
                    <a:pt x="0" y="19"/>
                    <a:pt x="10" y="19"/>
                    <a:pt x="16" y="19"/>
                  </a:cubicBezTo>
                  <a:cubicBezTo>
                    <a:pt x="94" y="19"/>
                    <a:pt x="173" y="19"/>
                    <a:pt x="25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6" name=""/>
            <p:cNvSpPr/>
            <p:nvPr/>
          </p:nvSpPr>
          <p:spPr>
            <a:xfrm>
              <a:off x="5362200" y="3520800"/>
              <a:ext cx="50760" cy="92880"/>
            </a:xfrm>
            <a:custGeom>
              <a:avLst/>
              <a:gdLst/>
              <a:ahLst/>
              <a:rect l="l" t="t" r="r" b="b"/>
              <a:pathLst>
                <a:path w="144" h="261">
                  <a:moveTo>
                    <a:pt x="90" y="12"/>
                  </a:moveTo>
                  <a:cubicBezTo>
                    <a:pt x="90" y="2"/>
                    <a:pt x="88" y="0"/>
                    <a:pt x="77" y="0"/>
                  </a:cubicBezTo>
                  <a:cubicBezTo>
                    <a:pt x="51" y="26"/>
                    <a:pt x="16" y="26"/>
                    <a:pt x="0" y="26"/>
                  </a:cubicBezTo>
                  <a:cubicBezTo>
                    <a:pt x="0" y="31"/>
                    <a:pt x="0" y="36"/>
                    <a:pt x="0" y="40"/>
                  </a:cubicBezTo>
                  <a:cubicBezTo>
                    <a:pt x="10" y="40"/>
                    <a:pt x="35" y="40"/>
                    <a:pt x="58" y="29"/>
                  </a:cubicBezTo>
                  <a:cubicBezTo>
                    <a:pt x="58" y="96"/>
                    <a:pt x="58" y="162"/>
                    <a:pt x="58" y="229"/>
                  </a:cubicBezTo>
                  <a:cubicBezTo>
                    <a:pt x="58" y="242"/>
                    <a:pt x="58" y="248"/>
                    <a:pt x="18" y="248"/>
                  </a:cubicBezTo>
                  <a:cubicBezTo>
                    <a:pt x="13" y="248"/>
                    <a:pt x="8" y="248"/>
                    <a:pt x="3" y="248"/>
                  </a:cubicBezTo>
                  <a:cubicBezTo>
                    <a:pt x="3" y="252"/>
                    <a:pt x="3" y="257"/>
                    <a:pt x="3" y="261"/>
                  </a:cubicBezTo>
                  <a:cubicBezTo>
                    <a:pt x="10" y="261"/>
                    <a:pt x="58" y="261"/>
                    <a:pt x="74" y="261"/>
                  </a:cubicBezTo>
                  <a:cubicBezTo>
                    <a:pt x="85" y="261"/>
                    <a:pt x="134" y="261"/>
                    <a:pt x="144" y="261"/>
                  </a:cubicBezTo>
                  <a:cubicBezTo>
                    <a:pt x="144" y="257"/>
                    <a:pt x="144" y="252"/>
                    <a:pt x="144" y="248"/>
                  </a:cubicBezTo>
                  <a:cubicBezTo>
                    <a:pt x="139" y="248"/>
                    <a:pt x="133" y="248"/>
                    <a:pt x="128" y="248"/>
                  </a:cubicBezTo>
                  <a:cubicBezTo>
                    <a:pt x="90" y="248"/>
                    <a:pt x="90" y="242"/>
                    <a:pt x="90" y="229"/>
                  </a:cubicBezTo>
                  <a:cubicBezTo>
                    <a:pt x="90" y="156"/>
                    <a:pt x="90" y="84"/>
                    <a:pt x="90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7" name=""/>
            <p:cNvSpPr/>
            <p:nvPr/>
          </p:nvSpPr>
          <p:spPr>
            <a:xfrm>
              <a:off x="5437800" y="3508920"/>
              <a:ext cx="34920" cy="140400"/>
            </a:xfrm>
            <a:custGeom>
              <a:avLst/>
              <a:gdLst/>
              <a:ahLst/>
              <a:rect l="l" t="t" r="r" b="b"/>
              <a:pathLst>
                <a:path w="100" h="393">
                  <a:moveTo>
                    <a:pt x="6" y="0"/>
                  </a:moveTo>
                  <a:cubicBezTo>
                    <a:pt x="4" y="0"/>
                    <a:pt x="0" y="0"/>
                    <a:pt x="0" y="5"/>
                  </a:cubicBezTo>
                  <a:cubicBezTo>
                    <a:pt x="0" y="6"/>
                    <a:pt x="0" y="8"/>
                    <a:pt x="3" y="11"/>
                  </a:cubicBezTo>
                  <a:cubicBezTo>
                    <a:pt x="36" y="41"/>
                    <a:pt x="75" y="94"/>
                    <a:pt x="75" y="196"/>
                  </a:cubicBezTo>
                  <a:cubicBezTo>
                    <a:pt x="75" y="278"/>
                    <a:pt x="49" y="340"/>
                    <a:pt x="6" y="378"/>
                  </a:cubicBezTo>
                  <a:cubicBezTo>
                    <a:pt x="0" y="385"/>
                    <a:pt x="0" y="386"/>
                    <a:pt x="0" y="388"/>
                  </a:cubicBezTo>
                  <a:cubicBezTo>
                    <a:pt x="0" y="390"/>
                    <a:pt x="0" y="393"/>
                    <a:pt x="4" y="393"/>
                  </a:cubicBezTo>
                  <a:cubicBezTo>
                    <a:pt x="9" y="393"/>
                    <a:pt x="46" y="366"/>
                    <a:pt x="72" y="318"/>
                  </a:cubicBezTo>
                  <a:cubicBezTo>
                    <a:pt x="89" y="284"/>
                    <a:pt x="100" y="243"/>
                    <a:pt x="100" y="196"/>
                  </a:cubicBezTo>
                  <a:cubicBezTo>
                    <a:pt x="100" y="140"/>
                    <a:pt x="84" y="56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8" name=""/>
            <p:cNvSpPr/>
            <p:nvPr/>
          </p:nvSpPr>
          <p:spPr>
            <a:xfrm>
              <a:off x="4908960" y="3658320"/>
              <a:ext cx="580680" cy="6840"/>
            </a:xfrm>
            <a:custGeom>
              <a:avLst/>
              <a:gdLst/>
              <a:ahLst/>
              <a:rect l="l" t="t" r="r" b="b"/>
              <a:pathLst>
                <a:path w="1616" h="22">
                  <a:moveTo>
                    <a:pt x="808" y="22"/>
                  </a:moveTo>
                  <a:cubicBezTo>
                    <a:pt x="539" y="22"/>
                    <a:pt x="269" y="22"/>
                    <a:pt x="0" y="22"/>
                  </a:cubicBezTo>
                  <a:cubicBezTo>
                    <a:pt x="0" y="15"/>
                    <a:pt x="0" y="8"/>
                    <a:pt x="0" y="0"/>
                  </a:cubicBezTo>
                  <a:cubicBezTo>
                    <a:pt x="539" y="0"/>
                    <a:pt x="1077" y="0"/>
                    <a:pt x="1616" y="0"/>
                  </a:cubicBezTo>
                  <a:cubicBezTo>
                    <a:pt x="1616" y="8"/>
                    <a:pt x="1616" y="15"/>
                    <a:pt x="1616" y="22"/>
                  </a:cubicBezTo>
                  <a:cubicBezTo>
                    <a:pt x="1346" y="22"/>
                    <a:pt x="1077" y="22"/>
                    <a:pt x="808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9" name=""/>
            <p:cNvSpPr/>
            <p:nvPr/>
          </p:nvSpPr>
          <p:spPr>
            <a:xfrm>
              <a:off x="5168160" y="3688920"/>
              <a:ext cx="61560" cy="92520"/>
            </a:xfrm>
            <a:custGeom>
              <a:avLst/>
              <a:gdLst/>
              <a:ahLst/>
              <a:rect l="l" t="t" r="r" b="b"/>
              <a:pathLst>
                <a:path w="174" h="260">
                  <a:moveTo>
                    <a:pt x="174" y="188"/>
                  </a:moveTo>
                  <a:cubicBezTo>
                    <a:pt x="170" y="188"/>
                    <a:pt x="166" y="188"/>
                    <a:pt x="162" y="188"/>
                  </a:cubicBezTo>
                  <a:cubicBezTo>
                    <a:pt x="160" y="196"/>
                    <a:pt x="157" y="220"/>
                    <a:pt x="150" y="223"/>
                  </a:cubicBezTo>
                  <a:cubicBezTo>
                    <a:pt x="147" y="227"/>
                    <a:pt x="118" y="227"/>
                    <a:pt x="112" y="227"/>
                  </a:cubicBezTo>
                  <a:cubicBezTo>
                    <a:pt x="88" y="227"/>
                    <a:pt x="64" y="227"/>
                    <a:pt x="40" y="227"/>
                  </a:cubicBezTo>
                  <a:cubicBezTo>
                    <a:pt x="82" y="190"/>
                    <a:pt x="94" y="179"/>
                    <a:pt x="118" y="161"/>
                  </a:cubicBezTo>
                  <a:cubicBezTo>
                    <a:pt x="147" y="137"/>
                    <a:pt x="174" y="113"/>
                    <a:pt x="174" y="76"/>
                  </a:cubicBezTo>
                  <a:cubicBezTo>
                    <a:pt x="174" y="29"/>
                    <a:pt x="133" y="0"/>
                    <a:pt x="83" y="0"/>
                  </a:cubicBezTo>
                  <a:cubicBezTo>
                    <a:pt x="34" y="0"/>
                    <a:pt x="0" y="33"/>
                    <a:pt x="0" y="70"/>
                  </a:cubicBezTo>
                  <a:cubicBezTo>
                    <a:pt x="0" y="89"/>
                    <a:pt x="18" y="91"/>
                    <a:pt x="22" y="91"/>
                  </a:cubicBezTo>
                  <a:cubicBezTo>
                    <a:pt x="30" y="91"/>
                    <a:pt x="43" y="84"/>
                    <a:pt x="43" y="70"/>
                  </a:cubicBezTo>
                  <a:cubicBezTo>
                    <a:pt x="43" y="64"/>
                    <a:pt x="40" y="49"/>
                    <a:pt x="19" y="49"/>
                  </a:cubicBezTo>
                  <a:cubicBezTo>
                    <a:pt x="32" y="22"/>
                    <a:pt x="58" y="13"/>
                    <a:pt x="77" y="13"/>
                  </a:cubicBezTo>
                  <a:cubicBezTo>
                    <a:pt x="117" y="13"/>
                    <a:pt x="136" y="44"/>
                    <a:pt x="136" y="76"/>
                  </a:cubicBezTo>
                  <a:cubicBezTo>
                    <a:pt x="136" y="110"/>
                    <a:pt x="112" y="137"/>
                    <a:pt x="99" y="151"/>
                  </a:cubicBezTo>
                  <a:cubicBezTo>
                    <a:pt x="68" y="182"/>
                    <a:pt x="36" y="213"/>
                    <a:pt x="5" y="244"/>
                  </a:cubicBezTo>
                  <a:cubicBezTo>
                    <a:pt x="0" y="247"/>
                    <a:pt x="0" y="249"/>
                    <a:pt x="0" y="260"/>
                  </a:cubicBezTo>
                  <a:cubicBezTo>
                    <a:pt x="54" y="260"/>
                    <a:pt x="109" y="260"/>
                    <a:pt x="163" y="260"/>
                  </a:cubicBezTo>
                  <a:cubicBezTo>
                    <a:pt x="167" y="236"/>
                    <a:pt x="171" y="212"/>
                    <a:pt x="174" y="1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0" name=""/>
            <p:cNvSpPr/>
            <p:nvPr/>
          </p:nvSpPr>
          <p:spPr>
            <a:xfrm>
              <a:off x="5526360" y="3561120"/>
              <a:ext cx="46080" cy="200880"/>
            </a:xfrm>
            <a:custGeom>
              <a:avLst/>
              <a:gdLst/>
              <a:ahLst/>
              <a:rect l="l" t="t" r="r" b="b"/>
              <a:pathLst>
                <a:path w="131" h="561">
                  <a:moveTo>
                    <a:pt x="131" y="281"/>
                  </a:moveTo>
                  <a:cubicBezTo>
                    <a:pt x="131" y="238"/>
                    <a:pt x="125" y="170"/>
                    <a:pt x="94" y="106"/>
                  </a:cubicBezTo>
                  <a:cubicBezTo>
                    <a:pt x="61" y="37"/>
                    <a:pt x="11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10"/>
                    <a:pt x="11" y="19"/>
                  </a:cubicBezTo>
                  <a:cubicBezTo>
                    <a:pt x="65" y="75"/>
                    <a:pt x="97" y="165"/>
                    <a:pt x="97" y="281"/>
                  </a:cubicBezTo>
                  <a:cubicBezTo>
                    <a:pt x="97" y="377"/>
                    <a:pt x="77" y="476"/>
                    <a:pt x="8" y="546"/>
                  </a:cubicBezTo>
                  <a:cubicBezTo>
                    <a:pt x="0" y="553"/>
                    <a:pt x="0" y="554"/>
                    <a:pt x="0" y="556"/>
                  </a:cubicBezTo>
                  <a:cubicBezTo>
                    <a:pt x="0" y="559"/>
                    <a:pt x="3" y="561"/>
                    <a:pt x="6" y="561"/>
                  </a:cubicBezTo>
                  <a:cubicBezTo>
                    <a:pt x="11" y="561"/>
                    <a:pt x="62" y="524"/>
                    <a:pt x="96" y="452"/>
                  </a:cubicBezTo>
                  <a:cubicBezTo>
                    <a:pt x="125" y="390"/>
                    <a:pt x="131" y="328"/>
                    <a:pt x="131" y="2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71" name=""/>
          <p:cNvGrpSpPr/>
          <p:nvPr/>
        </p:nvGrpSpPr>
        <p:grpSpPr>
          <a:xfrm>
            <a:off x="4392000" y="3794400"/>
            <a:ext cx="1100160" cy="272520"/>
            <a:chOff x="4392000" y="3794400"/>
            <a:chExt cx="1100160" cy="272520"/>
          </a:xfrm>
        </p:grpSpPr>
        <p:sp>
          <p:nvSpPr>
            <p:cNvPr id="372" name=""/>
            <p:cNvSpPr/>
            <p:nvPr/>
          </p:nvSpPr>
          <p:spPr>
            <a:xfrm>
              <a:off x="4392000" y="3889080"/>
              <a:ext cx="100080" cy="116280"/>
            </a:xfrm>
            <a:custGeom>
              <a:avLst/>
              <a:gdLst/>
              <a:ahLst/>
              <a:rect l="l" t="t" r="r" b="b"/>
              <a:pathLst>
                <a:path w="281" h="326">
                  <a:moveTo>
                    <a:pt x="262" y="174"/>
                  </a:moveTo>
                  <a:cubicBezTo>
                    <a:pt x="272" y="174"/>
                    <a:pt x="281" y="174"/>
                    <a:pt x="281" y="163"/>
                  </a:cubicBezTo>
                  <a:cubicBezTo>
                    <a:pt x="281" y="152"/>
                    <a:pt x="272" y="152"/>
                    <a:pt x="262" y="152"/>
                  </a:cubicBezTo>
                  <a:cubicBezTo>
                    <a:pt x="183" y="152"/>
                    <a:pt x="103" y="152"/>
                    <a:pt x="24" y="152"/>
                  </a:cubicBezTo>
                  <a:cubicBezTo>
                    <a:pt x="30" y="77"/>
                    <a:pt x="94" y="23"/>
                    <a:pt x="174" y="23"/>
                  </a:cubicBezTo>
                  <a:cubicBezTo>
                    <a:pt x="204" y="23"/>
                    <a:pt x="233" y="23"/>
                    <a:pt x="262" y="23"/>
                  </a:cubicBezTo>
                  <a:cubicBezTo>
                    <a:pt x="272" y="23"/>
                    <a:pt x="281" y="23"/>
                    <a:pt x="281" y="12"/>
                  </a:cubicBezTo>
                  <a:cubicBezTo>
                    <a:pt x="281" y="0"/>
                    <a:pt x="272" y="0"/>
                    <a:pt x="262" y="0"/>
                  </a:cubicBezTo>
                  <a:cubicBezTo>
                    <a:pt x="232" y="0"/>
                    <a:pt x="203" y="0"/>
                    <a:pt x="173" y="0"/>
                  </a:cubicBezTo>
                  <a:cubicBezTo>
                    <a:pt x="77" y="0"/>
                    <a:pt x="0" y="74"/>
                    <a:pt x="0" y="163"/>
                  </a:cubicBezTo>
                  <a:cubicBezTo>
                    <a:pt x="0" y="253"/>
                    <a:pt x="77" y="326"/>
                    <a:pt x="173" y="326"/>
                  </a:cubicBezTo>
                  <a:cubicBezTo>
                    <a:pt x="203" y="326"/>
                    <a:pt x="232" y="326"/>
                    <a:pt x="262" y="326"/>
                  </a:cubicBezTo>
                  <a:cubicBezTo>
                    <a:pt x="272" y="326"/>
                    <a:pt x="281" y="326"/>
                    <a:pt x="281" y="315"/>
                  </a:cubicBezTo>
                  <a:cubicBezTo>
                    <a:pt x="281" y="304"/>
                    <a:pt x="272" y="304"/>
                    <a:pt x="262" y="304"/>
                  </a:cubicBezTo>
                  <a:cubicBezTo>
                    <a:pt x="233" y="304"/>
                    <a:pt x="204" y="304"/>
                    <a:pt x="174" y="304"/>
                  </a:cubicBezTo>
                  <a:cubicBezTo>
                    <a:pt x="94" y="304"/>
                    <a:pt x="30" y="250"/>
                    <a:pt x="24" y="174"/>
                  </a:cubicBezTo>
                  <a:cubicBezTo>
                    <a:pt x="103" y="174"/>
                    <a:pt x="183" y="174"/>
                    <a:pt x="262" y="1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3" name=""/>
            <p:cNvSpPr/>
            <p:nvPr/>
          </p:nvSpPr>
          <p:spPr>
            <a:xfrm>
              <a:off x="4576320" y="3855960"/>
              <a:ext cx="138600" cy="145440"/>
            </a:xfrm>
            <a:custGeom>
              <a:avLst/>
              <a:gdLst/>
              <a:ahLst/>
              <a:rect l="l" t="t" r="r" b="b"/>
              <a:pathLst>
                <a:path w="388" h="407">
                  <a:moveTo>
                    <a:pt x="388" y="152"/>
                  </a:moveTo>
                  <a:cubicBezTo>
                    <a:pt x="388" y="60"/>
                    <a:pt x="329" y="0"/>
                    <a:pt x="244" y="0"/>
                  </a:cubicBezTo>
                  <a:cubicBezTo>
                    <a:pt x="123" y="0"/>
                    <a:pt x="0" y="128"/>
                    <a:pt x="0" y="259"/>
                  </a:cubicBezTo>
                  <a:cubicBezTo>
                    <a:pt x="0" y="351"/>
                    <a:pt x="62" y="407"/>
                    <a:pt x="144" y="407"/>
                  </a:cubicBezTo>
                  <a:cubicBezTo>
                    <a:pt x="264" y="407"/>
                    <a:pt x="388" y="286"/>
                    <a:pt x="388" y="152"/>
                  </a:cubicBezTo>
                  <a:moveTo>
                    <a:pt x="147" y="393"/>
                  </a:moveTo>
                  <a:cubicBezTo>
                    <a:pt x="91" y="393"/>
                    <a:pt x="52" y="348"/>
                    <a:pt x="52" y="274"/>
                  </a:cubicBezTo>
                  <a:cubicBezTo>
                    <a:pt x="52" y="249"/>
                    <a:pt x="60" y="167"/>
                    <a:pt x="104" y="102"/>
                  </a:cubicBezTo>
                  <a:cubicBezTo>
                    <a:pt x="142" y="43"/>
                    <a:pt x="196" y="14"/>
                    <a:pt x="241" y="14"/>
                  </a:cubicBezTo>
                  <a:cubicBezTo>
                    <a:pt x="288" y="14"/>
                    <a:pt x="339" y="46"/>
                    <a:pt x="339" y="129"/>
                  </a:cubicBezTo>
                  <a:cubicBezTo>
                    <a:pt x="339" y="169"/>
                    <a:pt x="323" y="257"/>
                    <a:pt x="267" y="326"/>
                  </a:cubicBezTo>
                  <a:cubicBezTo>
                    <a:pt x="240" y="361"/>
                    <a:pt x="195" y="393"/>
                    <a:pt x="147" y="3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4" name=""/>
            <p:cNvSpPr/>
            <p:nvPr/>
          </p:nvSpPr>
          <p:spPr>
            <a:xfrm>
              <a:off x="4745880" y="3846600"/>
              <a:ext cx="46440" cy="200880"/>
            </a:xfrm>
            <a:custGeom>
              <a:avLst/>
              <a:gdLst/>
              <a:ahLst/>
              <a:rect l="l" t="t" r="r" b="b"/>
              <a:pathLst>
                <a:path w="132" h="561">
                  <a:moveTo>
                    <a:pt x="132" y="556"/>
                  </a:moveTo>
                  <a:cubicBezTo>
                    <a:pt x="132" y="554"/>
                    <a:pt x="132" y="553"/>
                    <a:pt x="122" y="543"/>
                  </a:cubicBezTo>
                  <a:cubicBezTo>
                    <a:pt x="52" y="473"/>
                    <a:pt x="34" y="368"/>
                    <a:pt x="34" y="281"/>
                  </a:cubicBezTo>
                  <a:cubicBezTo>
                    <a:pt x="34" y="184"/>
                    <a:pt x="55" y="86"/>
                    <a:pt x="124" y="16"/>
                  </a:cubicBezTo>
                  <a:cubicBezTo>
                    <a:pt x="132" y="10"/>
                    <a:pt x="132" y="8"/>
                    <a:pt x="132" y="7"/>
                  </a:cubicBezTo>
                  <a:cubicBezTo>
                    <a:pt x="132" y="3"/>
                    <a:pt x="128" y="0"/>
                    <a:pt x="125" y="0"/>
                  </a:cubicBezTo>
                  <a:cubicBezTo>
                    <a:pt x="120" y="0"/>
                    <a:pt x="69" y="39"/>
                    <a:pt x="37" y="110"/>
                  </a:cubicBezTo>
                  <a:cubicBezTo>
                    <a:pt x="8" y="173"/>
                    <a:pt x="0" y="235"/>
                    <a:pt x="0" y="281"/>
                  </a:cubicBezTo>
                  <a:cubicBezTo>
                    <a:pt x="0" y="324"/>
                    <a:pt x="7" y="393"/>
                    <a:pt x="39" y="457"/>
                  </a:cubicBezTo>
                  <a:cubicBezTo>
                    <a:pt x="72" y="526"/>
                    <a:pt x="120" y="561"/>
                    <a:pt x="125" y="561"/>
                  </a:cubicBezTo>
                  <a:cubicBezTo>
                    <a:pt x="128" y="561"/>
                    <a:pt x="132" y="559"/>
                    <a:pt x="132" y="5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5" name=""/>
            <p:cNvSpPr/>
            <p:nvPr/>
          </p:nvSpPr>
          <p:spPr>
            <a:xfrm>
              <a:off x="4835880" y="3837960"/>
              <a:ext cx="85320" cy="63000"/>
            </a:xfrm>
            <a:custGeom>
              <a:avLst/>
              <a:gdLst/>
              <a:ahLst/>
              <a:rect l="l" t="t" r="r" b="b"/>
              <a:pathLst>
                <a:path w="240" h="178">
                  <a:moveTo>
                    <a:pt x="29" y="149"/>
                  </a:moveTo>
                  <a:cubicBezTo>
                    <a:pt x="27" y="154"/>
                    <a:pt x="25" y="163"/>
                    <a:pt x="25" y="165"/>
                  </a:cubicBezTo>
                  <a:cubicBezTo>
                    <a:pt x="25" y="173"/>
                    <a:pt x="32" y="178"/>
                    <a:pt x="38" y="178"/>
                  </a:cubicBezTo>
                  <a:cubicBezTo>
                    <a:pt x="46" y="178"/>
                    <a:pt x="53" y="174"/>
                    <a:pt x="54" y="170"/>
                  </a:cubicBezTo>
                  <a:cubicBezTo>
                    <a:pt x="56" y="166"/>
                    <a:pt x="59" y="152"/>
                    <a:pt x="61" y="144"/>
                  </a:cubicBezTo>
                  <a:cubicBezTo>
                    <a:pt x="64" y="138"/>
                    <a:pt x="67" y="118"/>
                    <a:pt x="70" y="109"/>
                  </a:cubicBezTo>
                  <a:cubicBezTo>
                    <a:pt x="72" y="101"/>
                    <a:pt x="75" y="91"/>
                    <a:pt x="77" y="83"/>
                  </a:cubicBezTo>
                  <a:cubicBezTo>
                    <a:pt x="81" y="67"/>
                    <a:pt x="81" y="64"/>
                    <a:pt x="93" y="48"/>
                  </a:cubicBezTo>
                  <a:cubicBezTo>
                    <a:pt x="104" y="32"/>
                    <a:pt x="123" y="11"/>
                    <a:pt x="152" y="11"/>
                  </a:cubicBezTo>
                  <a:cubicBezTo>
                    <a:pt x="174" y="11"/>
                    <a:pt x="176" y="32"/>
                    <a:pt x="176" y="39"/>
                  </a:cubicBezTo>
                  <a:cubicBezTo>
                    <a:pt x="176" y="63"/>
                    <a:pt x="158" y="106"/>
                    <a:pt x="152" y="123"/>
                  </a:cubicBezTo>
                  <a:cubicBezTo>
                    <a:pt x="147" y="133"/>
                    <a:pt x="145" y="138"/>
                    <a:pt x="145" y="144"/>
                  </a:cubicBezTo>
                  <a:cubicBezTo>
                    <a:pt x="145" y="165"/>
                    <a:pt x="163" y="178"/>
                    <a:pt x="184" y="178"/>
                  </a:cubicBezTo>
                  <a:cubicBezTo>
                    <a:pt x="222" y="178"/>
                    <a:pt x="240" y="123"/>
                    <a:pt x="240" y="117"/>
                  </a:cubicBezTo>
                  <a:cubicBezTo>
                    <a:pt x="240" y="112"/>
                    <a:pt x="235" y="112"/>
                    <a:pt x="233" y="112"/>
                  </a:cubicBezTo>
                  <a:cubicBezTo>
                    <a:pt x="229" y="112"/>
                    <a:pt x="229" y="115"/>
                    <a:pt x="227" y="118"/>
                  </a:cubicBezTo>
                  <a:cubicBezTo>
                    <a:pt x="217" y="150"/>
                    <a:pt x="200" y="166"/>
                    <a:pt x="184" y="166"/>
                  </a:cubicBezTo>
                  <a:cubicBezTo>
                    <a:pt x="176" y="166"/>
                    <a:pt x="174" y="162"/>
                    <a:pt x="174" y="152"/>
                  </a:cubicBezTo>
                  <a:cubicBezTo>
                    <a:pt x="174" y="144"/>
                    <a:pt x="177" y="139"/>
                    <a:pt x="184" y="122"/>
                  </a:cubicBezTo>
                  <a:cubicBezTo>
                    <a:pt x="189" y="109"/>
                    <a:pt x="205" y="67"/>
                    <a:pt x="205" y="45"/>
                  </a:cubicBezTo>
                  <a:cubicBezTo>
                    <a:pt x="205" y="7"/>
                    <a:pt x="174" y="0"/>
                    <a:pt x="153" y="0"/>
                  </a:cubicBezTo>
                  <a:cubicBezTo>
                    <a:pt x="121" y="0"/>
                    <a:pt x="99" y="21"/>
                    <a:pt x="88" y="35"/>
                  </a:cubicBezTo>
                  <a:cubicBezTo>
                    <a:pt x="85" y="10"/>
                    <a:pt x="61" y="0"/>
                    <a:pt x="45" y="0"/>
                  </a:cubicBezTo>
                  <a:cubicBezTo>
                    <a:pt x="29" y="0"/>
                    <a:pt x="19" y="13"/>
                    <a:pt x="14" y="21"/>
                  </a:cubicBezTo>
                  <a:cubicBezTo>
                    <a:pt x="5" y="35"/>
                    <a:pt x="0" y="59"/>
                    <a:pt x="0" y="61"/>
                  </a:cubicBezTo>
                  <a:cubicBezTo>
                    <a:pt x="0" y="66"/>
                    <a:pt x="5" y="66"/>
                    <a:pt x="6" y="66"/>
                  </a:cubicBezTo>
                  <a:cubicBezTo>
                    <a:pt x="13" y="66"/>
                    <a:pt x="13" y="64"/>
                    <a:pt x="16" y="55"/>
                  </a:cubicBezTo>
                  <a:cubicBezTo>
                    <a:pt x="21" y="31"/>
                    <a:pt x="29" y="11"/>
                    <a:pt x="43" y="11"/>
                  </a:cubicBezTo>
                  <a:cubicBezTo>
                    <a:pt x="54" y="11"/>
                    <a:pt x="57" y="19"/>
                    <a:pt x="57" y="31"/>
                  </a:cubicBezTo>
                  <a:cubicBezTo>
                    <a:pt x="57" y="39"/>
                    <a:pt x="53" y="52"/>
                    <a:pt x="51" y="63"/>
                  </a:cubicBezTo>
                  <a:cubicBezTo>
                    <a:pt x="49" y="73"/>
                    <a:pt x="43" y="90"/>
                    <a:pt x="41" y="99"/>
                  </a:cubicBezTo>
                  <a:cubicBezTo>
                    <a:pt x="37" y="116"/>
                    <a:pt x="33" y="132"/>
                    <a:pt x="2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6" name=""/>
            <p:cNvSpPr/>
            <p:nvPr/>
          </p:nvSpPr>
          <p:spPr>
            <a:xfrm>
              <a:off x="4945320" y="3857040"/>
              <a:ext cx="14760" cy="15120"/>
            </a:xfrm>
            <a:custGeom>
              <a:avLst/>
              <a:gdLst/>
              <a:ahLst/>
              <a:rect l="l" t="t" r="r" b="b"/>
              <a:pathLst>
                <a:path w="44" h="45">
                  <a:moveTo>
                    <a:pt x="44" y="22"/>
                  </a:moveTo>
                  <a:cubicBezTo>
                    <a:pt x="44" y="8"/>
                    <a:pt x="32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7"/>
                    <a:pt x="11" y="45"/>
                    <a:pt x="22" y="45"/>
                  </a:cubicBezTo>
                  <a:cubicBezTo>
                    <a:pt x="35" y="45"/>
                    <a:pt x="44" y="34"/>
                    <a:pt x="44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7" name=""/>
            <p:cNvSpPr/>
            <p:nvPr/>
          </p:nvSpPr>
          <p:spPr>
            <a:xfrm>
              <a:off x="4993560" y="3794400"/>
              <a:ext cx="35640" cy="140400"/>
            </a:xfrm>
            <a:custGeom>
              <a:avLst/>
              <a:gdLst/>
              <a:ahLst/>
              <a:rect l="l" t="t" r="r" b="b"/>
              <a:pathLst>
                <a:path w="102" h="393">
                  <a:moveTo>
                    <a:pt x="94" y="0"/>
                  </a:moveTo>
                  <a:cubicBezTo>
                    <a:pt x="19" y="53"/>
                    <a:pt x="0" y="136"/>
                    <a:pt x="0" y="196"/>
                  </a:cubicBezTo>
                  <a:cubicBezTo>
                    <a:pt x="0" y="251"/>
                    <a:pt x="16" y="337"/>
                    <a:pt x="94" y="393"/>
                  </a:cubicBezTo>
                  <a:cubicBezTo>
                    <a:pt x="98" y="393"/>
                    <a:pt x="102" y="393"/>
                    <a:pt x="102" y="388"/>
                  </a:cubicBezTo>
                  <a:cubicBezTo>
                    <a:pt x="102" y="385"/>
                    <a:pt x="101" y="385"/>
                    <a:pt x="98" y="382"/>
                  </a:cubicBezTo>
                  <a:cubicBezTo>
                    <a:pt x="45" y="335"/>
                    <a:pt x="26" y="268"/>
                    <a:pt x="26" y="196"/>
                  </a:cubicBezTo>
                  <a:cubicBezTo>
                    <a:pt x="26" y="91"/>
                    <a:pt x="67" y="38"/>
                    <a:pt x="99" y="10"/>
                  </a:cubicBezTo>
                  <a:cubicBezTo>
                    <a:pt x="101" y="8"/>
                    <a:pt x="102" y="6"/>
                    <a:pt x="102" y="5"/>
                  </a:cubicBezTo>
                  <a:cubicBezTo>
                    <a:pt x="102" y="0"/>
                    <a:pt x="98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8" name=""/>
            <p:cNvSpPr/>
            <p:nvPr/>
          </p:nvSpPr>
          <p:spPr>
            <a:xfrm>
              <a:off x="5047200" y="3837960"/>
              <a:ext cx="85320" cy="63000"/>
            </a:xfrm>
            <a:custGeom>
              <a:avLst/>
              <a:gdLst/>
              <a:ahLst/>
              <a:rect l="l" t="t" r="r" b="b"/>
              <a:pathLst>
                <a:path w="240" h="178">
                  <a:moveTo>
                    <a:pt x="29" y="149"/>
                  </a:moveTo>
                  <a:cubicBezTo>
                    <a:pt x="27" y="154"/>
                    <a:pt x="25" y="163"/>
                    <a:pt x="25" y="165"/>
                  </a:cubicBezTo>
                  <a:cubicBezTo>
                    <a:pt x="25" y="173"/>
                    <a:pt x="32" y="178"/>
                    <a:pt x="38" y="178"/>
                  </a:cubicBezTo>
                  <a:cubicBezTo>
                    <a:pt x="46" y="178"/>
                    <a:pt x="52" y="174"/>
                    <a:pt x="54" y="170"/>
                  </a:cubicBezTo>
                  <a:cubicBezTo>
                    <a:pt x="57" y="165"/>
                    <a:pt x="59" y="152"/>
                    <a:pt x="60" y="144"/>
                  </a:cubicBezTo>
                  <a:cubicBezTo>
                    <a:pt x="62" y="138"/>
                    <a:pt x="67" y="118"/>
                    <a:pt x="70" y="109"/>
                  </a:cubicBezTo>
                  <a:cubicBezTo>
                    <a:pt x="72" y="101"/>
                    <a:pt x="73" y="91"/>
                    <a:pt x="76" y="83"/>
                  </a:cubicBezTo>
                  <a:cubicBezTo>
                    <a:pt x="80" y="67"/>
                    <a:pt x="81" y="64"/>
                    <a:pt x="92" y="48"/>
                  </a:cubicBezTo>
                  <a:cubicBezTo>
                    <a:pt x="104" y="32"/>
                    <a:pt x="121" y="11"/>
                    <a:pt x="152" y="11"/>
                  </a:cubicBezTo>
                  <a:cubicBezTo>
                    <a:pt x="174" y="11"/>
                    <a:pt x="174" y="32"/>
                    <a:pt x="174" y="39"/>
                  </a:cubicBezTo>
                  <a:cubicBezTo>
                    <a:pt x="174" y="63"/>
                    <a:pt x="158" y="106"/>
                    <a:pt x="152" y="123"/>
                  </a:cubicBezTo>
                  <a:cubicBezTo>
                    <a:pt x="147" y="133"/>
                    <a:pt x="145" y="138"/>
                    <a:pt x="145" y="144"/>
                  </a:cubicBezTo>
                  <a:cubicBezTo>
                    <a:pt x="145" y="165"/>
                    <a:pt x="163" y="178"/>
                    <a:pt x="184" y="178"/>
                  </a:cubicBezTo>
                  <a:cubicBezTo>
                    <a:pt x="222" y="178"/>
                    <a:pt x="240" y="123"/>
                    <a:pt x="240" y="117"/>
                  </a:cubicBezTo>
                  <a:cubicBezTo>
                    <a:pt x="240" y="112"/>
                    <a:pt x="235" y="112"/>
                    <a:pt x="233" y="112"/>
                  </a:cubicBezTo>
                  <a:cubicBezTo>
                    <a:pt x="228" y="112"/>
                    <a:pt x="227" y="115"/>
                    <a:pt x="225" y="118"/>
                  </a:cubicBezTo>
                  <a:cubicBezTo>
                    <a:pt x="217" y="150"/>
                    <a:pt x="200" y="166"/>
                    <a:pt x="184" y="166"/>
                  </a:cubicBezTo>
                  <a:cubicBezTo>
                    <a:pt x="176" y="166"/>
                    <a:pt x="174" y="162"/>
                    <a:pt x="174" y="152"/>
                  </a:cubicBezTo>
                  <a:cubicBezTo>
                    <a:pt x="174" y="144"/>
                    <a:pt x="176" y="139"/>
                    <a:pt x="184" y="122"/>
                  </a:cubicBezTo>
                  <a:cubicBezTo>
                    <a:pt x="188" y="109"/>
                    <a:pt x="204" y="67"/>
                    <a:pt x="204" y="45"/>
                  </a:cubicBezTo>
                  <a:cubicBezTo>
                    <a:pt x="204" y="7"/>
                    <a:pt x="174" y="0"/>
                    <a:pt x="153" y="0"/>
                  </a:cubicBezTo>
                  <a:cubicBezTo>
                    <a:pt x="120" y="0"/>
                    <a:pt x="99" y="21"/>
                    <a:pt x="86" y="35"/>
                  </a:cubicBezTo>
                  <a:cubicBezTo>
                    <a:pt x="84" y="10"/>
                    <a:pt x="60" y="0"/>
                    <a:pt x="44" y="0"/>
                  </a:cubicBezTo>
                  <a:cubicBezTo>
                    <a:pt x="27" y="0"/>
                    <a:pt x="19" y="13"/>
                    <a:pt x="14" y="21"/>
                  </a:cubicBezTo>
                  <a:cubicBezTo>
                    <a:pt x="5" y="35"/>
                    <a:pt x="0" y="59"/>
                    <a:pt x="0" y="61"/>
                  </a:cubicBezTo>
                  <a:cubicBezTo>
                    <a:pt x="0" y="66"/>
                    <a:pt x="5" y="66"/>
                    <a:pt x="6" y="66"/>
                  </a:cubicBezTo>
                  <a:cubicBezTo>
                    <a:pt x="11" y="66"/>
                    <a:pt x="13" y="64"/>
                    <a:pt x="14" y="55"/>
                  </a:cubicBezTo>
                  <a:cubicBezTo>
                    <a:pt x="21" y="31"/>
                    <a:pt x="29" y="11"/>
                    <a:pt x="43" y="11"/>
                  </a:cubicBezTo>
                  <a:cubicBezTo>
                    <a:pt x="54" y="11"/>
                    <a:pt x="56" y="19"/>
                    <a:pt x="56" y="31"/>
                  </a:cubicBezTo>
                  <a:cubicBezTo>
                    <a:pt x="56" y="39"/>
                    <a:pt x="52" y="52"/>
                    <a:pt x="49" y="63"/>
                  </a:cubicBezTo>
                  <a:cubicBezTo>
                    <a:pt x="47" y="73"/>
                    <a:pt x="43" y="90"/>
                    <a:pt x="41" y="99"/>
                  </a:cubicBezTo>
                  <a:cubicBezTo>
                    <a:pt x="37" y="116"/>
                    <a:pt x="33" y="132"/>
                    <a:pt x="2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9" name=""/>
            <p:cNvSpPr/>
            <p:nvPr/>
          </p:nvSpPr>
          <p:spPr>
            <a:xfrm>
              <a:off x="5155200" y="3861720"/>
              <a:ext cx="95040" cy="5760"/>
            </a:xfrm>
            <a:custGeom>
              <a:avLst/>
              <a:gdLst/>
              <a:ahLst/>
              <a:rect l="l" t="t" r="r" b="b"/>
              <a:pathLst>
                <a:path w="267" h="19">
                  <a:moveTo>
                    <a:pt x="251" y="19"/>
                  </a:moveTo>
                  <a:cubicBezTo>
                    <a:pt x="258" y="19"/>
                    <a:pt x="267" y="19"/>
                    <a:pt x="267" y="9"/>
                  </a:cubicBezTo>
                  <a:cubicBezTo>
                    <a:pt x="267" y="0"/>
                    <a:pt x="258" y="0"/>
                    <a:pt x="251" y="0"/>
                  </a:cubicBezTo>
                  <a:cubicBezTo>
                    <a:pt x="173" y="0"/>
                    <a:pt x="95" y="0"/>
                    <a:pt x="16" y="0"/>
                  </a:cubicBezTo>
                  <a:cubicBezTo>
                    <a:pt x="10" y="0"/>
                    <a:pt x="0" y="0"/>
                    <a:pt x="0" y="9"/>
                  </a:cubicBezTo>
                  <a:cubicBezTo>
                    <a:pt x="0" y="19"/>
                    <a:pt x="10" y="19"/>
                    <a:pt x="16" y="19"/>
                  </a:cubicBezTo>
                  <a:cubicBezTo>
                    <a:pt x="95" y="19"/>
                    <a:pt x="173" y="19"/>
                    <a:pt x="25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0" name=""/>
            <p:cNvSpPr/>
            <p:nvPr/>
          </p:nvSpPr>
          <p:spPr>
            <a:xfrm>
              <a:off x="5281920" y="3806280"/>
              <a:ext cx="50760" cy="92880"/>
            </a:xfrm>
            <a:custGeom>
              <a:avLst/>
              <a:gdLst/>
              <a:ahLst/>
              <a:rect l="l" t="t" r="r" b="b"/>
              <a:pathLst>
                <a:path w="144" h="261">
                  <a:moveTo>
                    <a:pt x="90" y="12"/>
                  </a:moveTo>
                  <a:cubicBezTo>
                    <a:pt x="90" y="2"/>
                    <a:pt x="88" y="0"/>
                    <a:pt x="77" y="0"/>
                  </a:cubicBezTo>
                  <a:cubicBezTo>
                    <a:pt x="53" y="26"/>
                    <a:pt x="16" y="26"/>
                    <a:pt x="0" y="26"/>
                  </a:cubicBezTo>
                  <a:cubicBezTo>
                    <a:pt x="0" y="31"/>
                    <a:pt x="0" y="36"/>
                    <a:pt x="0" y="40"/>
                  </a:cubicBezTo>
                  <a:cubicBezTo>
                    <a:pt x="10" y="40"/>
                    <a:pt x="35" y="40"/>
                    <a:pt x="58" y="29"/>
                  </a:cubicBezTo>
                  <a:cubicBezTo>
                    <a:pt x="58" y="96"/>
                    <a:pt x="58" y="162"/>
                    <a:pt x="58" y="229"/>
                  </a:cubicBezTo>
                  <a:cubicBezTo>
                    <a:pt x="58" y="242"/>
                    <a:pt x="58" y="248"/>
                    <a:pt x="18" y="248"/>
                  </a:cubicBezTo>
                  <a:cubicBezTo>
                    <a:pt x="13" y="248"/>
                    <a:pt x="8" y="248"/>
                    <a:pt x="3" y="248"/>
                  </a:cubicBezTo>
                  <a:cubicBezTo>
                    <a:pt x="3" y="252"/>
                    <a:pt x="3" y="257"/>
                    <a:pt x="3" y="261"/>
                  </a:cubicBezTo>
                  <a:cubicBezTo>
                    <a:pt x="10" y="261"/>
                    <a:pt x="59" y="261"/>
                    <a:pt x="74" y="261"/>
                  </a:cubicBezTo>
                  <a:cubicBezTo>
                    <a:pt x="85" y="261"/>
                    <a:pt x="134" y="261"/>
                    <a:pt x="144" y="261"/>
                  </a:cubicBezTo>
                  <a:cubicBezTo>
                    <a:pt x="144" y="257"/>
                    <a:pt x="144" y="252"/>
                    <a:pt x="144" y="248"/>
                  </a:cubicBezTo>
                  <a:cubicBezTo>
                    <a:pt x="139" y="248"/>
                    <a:pt x="133" y="248"/>
                    <a:pt x="128" y="248"/>
                  </a:cubicBezTo>
                  <a:cubicBezTo>
                    <a:pt x="90" y="248"/>
                    <a:pt x="90" y="242"/>
                    <a:pt x="90" y="229"/>
                  </a:cubicBezTo>
                  <a:cubicBezTo>
                    <a:pt x="90" y="156"/>
                    <a:pt x="90" y="84"/>
                    <a:pt x="90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1" name=""/>
            <p:cNvSpPr/>
            <p:nvPr/>
          </p:nvSpPr>
          <p:spPr>
            <a:xfrm>
              <a:off x="5357520" y="3794400"/>
              <a:ext cx="34920" cy="140400"/>
            </a:xfrm>
            <a:custGeom>
              <a:avLst/>
              <a:gdLst/>
              <a:ahLst/>
              <a:rect l="l" t="t" r="r" b="b"/>
              <a:pathLst>
                <a:path w="100" h="393">
                  <a:moveTo>
                    <a:pt x="6" y="0"/>
                  </a:moveTo>
                  <a:cubicBezTo>
                    <a:pt x="4" y="0"/>
                    <a:pt x="0" y="0"/>
                    <a:pt x="0" y="5"/>
                  </a:cubicBezTo>
                  <a:cubicBezTo>
                    <a:pt x="0" y="6"/>
                    <a:pt x="1" y="8"/>
                    <a:pt x="3" y="11"/>
                  </a:cubicBezTo>
                  <a:cubicBezTo>
                    <a:pt x="36" y="41"/>
                    <a:pt x="75" y="94"/>
                    <a:pt x="75" y="196"/>
                  </a:cubicBezTo>
                  <a:cubicBezTo>
                    <a:pt x="75" y="278"/>
                    <a:pt x="49" y="340"/>
                    <a:pt x="6" y="378"/>
                  </a:cubicBezTo>
                  <a:cubicBezTo>
                    <a:pt x="0" y="385"/>
                    <a:pt x="0" y="386"/>
                    <a:pt x="0" y="388"/>
                  </a:cubicBezTo>
                  <a:cubicBezTo>
                    <a:pt x="0" y="390"/>
                    <a:pt x="1" y="393"/>
                    <a:pt x="4" y="393"/>
                  </a:cubicBezTo>
                  <a:cubicBezTo>
                    <a:pt x="9" y="393"/>
                    <a:pt x="46" y="366"/>
                    <a:pt x="73" y="318"/>
                  </a:cubicBezTo>
                  <a:cubicBezTo>
                    <a:pt x="89" y="284"/>
                    <a:pt x="100" y="243"/>
                    <a:pt x="100" y="196"/>
                  </a:cubicBezTo>
                  <a:cubicBezTo>
                    <a:pt x="100" y="140"/>
                    <a:pt x="84" y="56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2" name=""/>
            <p:cNvSpPr/>
            <p:nvPr/>
          </p:nvSpPr>
          <p:spPr>
            <a:xfrm>
              <a:off x="4829040" y="3943800"/>
              <a:ext cx="580320" cy="6840"/>
            </a:xfrm>
            <a:custGeom>
              <a:avLst/>
              <a:gdLst/>
              <a:ahLst/>
              <a:rect l="l" t="t" r="r" b="b"/>
              <a:pathLst>
                <a:path w="1615" h="22">
                  <a:moveTo>
                    <a:pt x="807" y="22"/>
                  </a:moveTo>
                  <a:cubicBezTo>
                    <a:pt x="538" y="22"/>
                    <a:pt x="269" y="22"/>
                    <a:pt x="0" y="22"/>
                  </a:cubicBezTo>
                  <a:cubicBezTo>
                    <a:pt x="0" y="15"/>
                    <a:pt x="0" y="8"/>
                    <a:pt x="0" y="0"/>
                  </a:cubicBezTo>
                  <a:cubicBezTo>
                    <a:pt x="538" y="0"/>
                    <a:pt x="1076" y="0"/>
                    <a:pt x="1615" y="0"/>
                  </a:cubicBezTo>
                  <a:cubicBezTo>
                    <a:pt x="1615" y="8"/>
                    <a:pt x="1615" y="15"/>
                    <a:pt x="1615" y="22"/>
                  </a:cubicBezTo>
                  <a:cubicBezTo>
                    <a:pt x="1346" y="22"/>
                    <a:pt x="1076" y="22"/>
                    <a:pt x="807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3" name=""/>
            <p:cNvSpPr/>
            <p:nvPr/>
          </p:nvSpPr>
          <p:spPr>
            <a:xfrm>
              <a:off x="5088600" y="3974400"/>
              <a:ext cx="61200" cy="92520"/>
            </a:xfrm>
            <a:custGeom>
              <a:avLst/>
              <a:gdLst/>
              <a:ahLst/>
              <a:rect l="l" t="t" r="r" b="b"/>
              <a:pathLst>
                <a:path w="173" h="260">
                  <a:moveTo>
                    <a:pt x="173" y="188"/>
                  </a:moveTo>
                  <a:cubicBezTo>
                    <a:pt x="168" y="188"/>
                    <a:pt x="164" y="188"/>
                    <a:pt x="160" y="188"/>
                  </a:cubicBezTo>
                  <a:cubicBezTo>
                    <a:pt x="158" y="196"/>
                    <a:pt x="155" y="220"/>
                    <a:pt x="150" y="223"/>
                  </a:cubicBezTo>
                  <a:cubicBezTo>
                    <a:pt x="147" y="227"/>
                    <a:pt x="117" y="227"/>
                    <a:pt x="110" y="227"/>
                  </a:cubicBezTo>
                  <a:cubicBezTo>
                    <a:pt x="86" y="227"/>
                    <a:pt x="62" y="227"/>
                    <a:pt x="38" y="227"/>
                  </a:cubicBezTo>
                  <a:cubicBezTo>
                    <a:pt x="80" y="190"/>
                    <a:pt x="93" y="179"/>
                    <a:pt x="117" y="161"/>
                  </a:cubicBezTo>
                  <a:cubicBezTo>
                    <a:pt x="145" y="137"/>
                    <a:pt x="173" y="113"/>
                    <a:pt x="173" y="76"/>
                  </a:cubicBezTo>
                  <a:cubicBezTo>
                    <a:pt x="173" y="29"/>
                    <a:pt x="131" y="0"/>
                    <a:pt x="81" y="0"/>
                  </a:cubicBezTo>
                  <a:cubicBezTo>
                    <a:pt x="32" y="0"/>
                    <a:pt x="0" y="33"/>
                    <a:pt x="0" y="70"/>
                  </a:cubicBezTo>
                  <a:cubicBezTo>
                    <a:pt x="0" y="89"/>
                    <a:pt x="16" y="91"/>
                    <a:pt x="21" y="91"/>
                  </a:cubicBezTo>
                  <a:cubicBezTo>
                    <a:pt x="30" y="91"/>
                    <a:pt x="41" y="84"/>
                    <a:pt x="41" y="70"/>
                  </a:cubicBezTo>
                  <a:cubicBezTo>
                    <a:pt x="41" y="64"/>
                    <a:pt x="38" y="49"/>
                    <a:pt x="17" y="49"/>
                  </a:cubicBezTo>
                  <a:cubicBezTo>
                    <a:pt x="30" y="22"/>
                    <a:pt x="57" y="13"/>
                    <a:pt x="75" y="13"/>
                  </a:cubicBezTo>
                  <a:cubicBezTo>
                    <a:pt x="115" y="13"/>
                    <a:pt x="136" y="44"/>
                    <a:pt x="136" y="76"/>
                  </a:cubicBezTo>
                  <a:cubicBezTo>
                    <a:pt x="136" y="110"/>
                    <a:pt x="110" y="137"/>
                    <a:pt x="97" y="151"/>
                  </a:cubicBezTo>
                  <a:cubicBezTo>
                    <a:pt x="66" y="182"/>
                    <a:pt x="35" y="213"/>
                    <a:pt x="3" y="244"/>
                  </a:cubicBezTo>
                  <a:cubicBezTo>
                    <a:pt x="0" y="247"/>
                    <a:pt x="0" y="249"/>
                    <a:pt x="0" y="260"/>
                  </a:cubicBezTo>
                  <a:cubicBezTo>
                    <a:pt x="54" y="260"/>
                    <a:pt x="108" y="260"/>
                    <a:pt x="161" y="260"/>
                  </a:cubicBezTo>
                  <a:cubicBezTo>
                    <a:pt x="165" y="236"/>
                    <a:pt x="169" y="212"/>
                    <a:pt x="173" y="1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4" name=""/>
            <p:cNvSpPr/>
            <p:nvPr/>
          </p:nvSpPr>
          <p:spPr>
            <a:xfrm>
              <a:off x="5446080" y="3846600"/>
              <a:ext cx="46080" cy="200880"/>
            </a:xfrm>
            <a:custGeom>
              <a:avLst/>
              <a:gdLst/>
              <a:ahLst/>
              <a:rect l="l" t="t" r="r" b="b"/>
              <a:pathLst>
                <a:path w="131" h="561">
                  <a:moveTo>
                    <a:pt x="131" y="281"/>
                  </a:moveTo>
                  <a:cubicBezTo>
                    <a:pt x="131" y="238"/>
                    <a:pt x="125" y="170"/>
                    <a:pt x="94" y="106"/>
                  </a:cubicBezTo>
                  <a:cubicBezTo>
                    <a:pt x="61" y="37"/>
                    <a:pt x="11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10"/>
                    <a:pt x="11" y="19"/>
                  </a:cubicBezTo>
                  <a:cubicBezTo>
                    <a:pt x="65" y="75"/>
                    <a:pt x="97" y="165"/>
                    <a:pt x="97" y="281"/>
                  </a:cubicBezTo>
                  <a:cubicBezTo>
                    <a:pt x="97" y="377"/>
                    <a:pt x="77" y="476"/>
                    <a:pt x="8" y="546"/>
                  </a:cubicBezTo>
                  <a:cubicBezTo>
                    <a:pt x="0" y="553"/>
                    <a:pt x="0" y="554"/>
                    <a:pt x="0" y="556"/>
                  </a:cubicBezTo>
                  <a:cubicBezTo>
                    <a:pt x="0" y="559"/>
                    <a:pt x="3" y="561"/>
                    <a:pt x="6" y="561"/>
                  </a:cubicBezTo>
                  <a:cubicBezTo>
                    <a:pt x="11" y="561"/>
                    <a:pt x="62" y="524"/>
                    <a:pt x="96" y="452"/>
                  </a:cubicBezTo>
                  <a:cubicBezTo>
                    <a:pt x="125" y="390"/>
                    <a:pt x="131" y="328"/>
                    <a:pt x="131" y="2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85" name=""/>
          <p:cNvSpPr/>
          <p:nvPr/>
        </p:nvSpPr>
        <p:spPr>
          <a:xfrm>
            <a:off x="5760000" y="3528000"/>
            <a:ext cx="360" cy="54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"/>
          <p:cNvSpPr/>
          <p:nvPr/>
        </p:nvSpPr>
        <p:spPr>
          <a:xfrm>
            <a:off x="5760000" y="3780000"/>
            <a:ext cx="36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87" name=""/>
          <p:cNvGrpSpPr/>
          <p:nvPr/>
        </p:nvGrpSpPr>
        <p:grpSpPr>
          <a:xfrm>
            <a:off x="3677400" y="4356000"/>
            <a:ext cx="1469520" cy="272520"/>
            <a:chOff x="3677400" y="4356000"/>
            <a:chExt cx="1469520" cy="272520"/>
          </a:xfrm>
        </p:grpSpPr>
        <p:sp>
          <p:nvSpPr>
            <p:cNvPr id="388" name=""/>
            <p:cNvSpPr/>
            <p:nvPr/>
          </p:nvSpPr>
          <p:spPr>
            <a:xfrm>
              <a:off x="3677400" y="4450680"/>
              <a:ext cx="100080" cy="116280"/>
            </a:xfrm>
            <a:custGeom>
              <a:avLst/>
              <a:gdLst/>
              <a:ahLst/>
              <a:rect l="l" t="t" r="r" b="b"/>
              <a:pathLst>
                <a:path w="281" h="326">
                  <a:moveTo>
                    <a:pt x="262" y="174"/>
                  </a:moveTo>
                  <a:cubicBezTo>
                    <a:pt x="272" y="174"/>
                    <a:pt x="281" y="174"/>
                    <a:pt x="281" y="163"/>
                  </a:cubicBezTo>
                  <a:cubicBezTo>
                    <a:pt x="281" y="152"/>
                    <a:pt x="272" y="152"/>
                    <a:pt x="262" y="152"/>
                  </a:cubicBezTo>
                  <a:cubicBezTo>
                    <a:pt x="183" y="152"/>
                    <a:pt x="103" y="152"/>
                    <a:pt x="24" y="152"/>
                  </a:cubicBezTo>
                  <a:cubicBezTo>
                    <a:pt x="30" y="77"/>
                    <a:pt x="94" y="23"/>
                    <a:pt x="174" y="23"/>
                  </a:cubicBezTo>
                  <a:cubicBezTo>
                    <a:pt x="204" y="23"/>
                    <a:pt x="233" y="23"/>
                    <a:pt x="262" y="23"/>
                  </a:cubicBezTo>
                  <a:cubicBezTo>
                    <a:pt x="272" y="23"/>
                    <a:pt x="281" y="23"/>
                    <a:pt x="281" y="12"/>
                  </a:cubicBezTo>
                  <a:cubicBezTo>
                    <a:pt x="281" y="0"/>
                    <a:pt x="272" y="0"/>
                    <a:pt x="262" y="0"/>
                  </a:cubicBezTo>
                  <a:cubicBezTo>
                    <a:pt x="232" y="0"/>
                    <a:pt x="203" y="0"/>
                    <a:pt x="173" y="0"/>
                  </a:cubicBezTo>
                  <a:cubicBezTo>
                    <a:pt x="77" y="0"/>
                    <a:pt x="0" y="74"/>
                    <a:pt x="0" y="163"/>
                  </a:cubicBezTo>
                  <a:cubicBezTo>
                    <a:pt x="0" y="253"/>
                    <a:pt x="77" y="326"/>
                    <a:pt x="173" y="326"/>
                  </a:cubicBezTo>
                  <a:cubicBezTo>
                    <a:pt x="203" y="326"/>
                    <a:pt x="232" y="326"/>
                    <a:pt x="262" y="326"/>
                  </a:cubicBezTo>
                  <a:cubicBezTo>
                    <a:pt x="272" y="326"/>
                    <a:pt x="281" y="326"/>
                    <a:pt x="281" y="315"/>
                  </a:cubicBezTo>
                  <a:cubicBezTo>
                    <a:pt x="281" y="304"/>
                    <a:pt x="272" y="304"/>
                    <a:pt x="262" y="304"/>
                  </a:cubicBezTo>
                  <a:cubicBezTo>
                    <a:pt x="233" y="304"/>
                    <a:pt x="204" y="304"/>
                    <a:pt x="174" y="304"/>
                  </a:cubicBezTo>
                  <a:cubicBezTo>
                    <a:pt x="94" y="304"/>
                    <a:pt x="30" y="250"/>
                    <a:pt x="24" y="174"/>
                  </a:cubicBezTo>
                  <a:cubicBezTo>
                    <a:pt x="103" y="174"/>
                    <a:pt x="183" y="174"/>
                    <a:pt x="262" y="1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9" name=""/>
            <p:cNvSpPr/>
            <p:nvPr/>
          </p:nvSpPr>
          <p:spPr>
            <a:xfrm>
              <a:off x="3861720" y="4417560"/>
              <a:ext cx="138600" cy="145440"/>
            </a:xfrm>
            <a:custGeom>
              <a:avLst/>
              <a:gdLst/>
              <a:ahLst/>
              <a:rect l="l" t="t" r="r" b="b"/>
              <a:pathLst>
                <a:path w="388" h="407">
                  <a:moveTo>
                    <a:pt x="388" y="152"/>
                  </a:moveTo>
                  <a:cubicBezTo>
                    <a:pt x="388" y="60"/>
                    <a:pt x="329" y="0"/>
                    <a:pt x="245" y="0"/>
                  </a:cubicBezTo>
                  <a:cubicBezTo>
                    <a:pt x="125" y="0"/>
                    <a:pt x="0" y="128"/>
                    <a:pt x="0" y="259"/>
                  </a:cubicBezTo>
                  <a:cubicBezTo>
                    <a:pt x="0" y="351"/>
                    <a:pt x="64" y="407"/>
                    <a:pt x="144" y="407"/>
                  </a:cubicBezTo>
                  <a:cubicBezTo>
                    <a:pt x="264" y="407"/>
                    <a:pt x="388" y="286"/>
                    <a:pt x="388" y="152"/>
                  </a:cubicBezTo>
                  <a:moveTo>
                    <a:pt x="147" y="393"/>
                  </a:moveTo>
                  <a:cubicBezTo>
                    <a:pt x="93" y="393"/>
                    <a:pt x="53" y="348"/>
                    <a:pt x="53" y="274"/>
                  </a:cubicBezTo>
                  <a:cubicBezTo>
                    <a:pt x="53" y="249"/>
                    <a:pt x="61" y="167"/>
                    <a:pt x="104" y="102"/>
                  </a:cubicBezTo>
                  <a:cubicBezTo>
                    <a:pt x="142" y="43"/>
                    <a:pt x="198" y="14"/>
                    <a:pt x="241" y="14"/>
                  </a:cubicBezTo>
                  <a:cubicBezTo>
                    <a:pt x="288" y="14"/>
                    <a:pt x="339" y="46"/>
                    <a:pt x="339" y="129"/>
                  </a:cubicBezTo>
                  <a:cubicBezTo>
                    <a:pt x="339" y="169"/>
                    <a:pt x="323" y="257"/>
                    <a:pt x="269" y="326"/>
                  </a:cubicBezTo>
                  <a:cubicBezTo>
                    <a:pt x="241" y="361"/>
                    <a:pt x="195" y="393"/>
                    <a:pt x="147" y="393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0" name=""/>
            <p:cNvSpPr/>
            <p:nvPr/>
          </p:nvSpPr>
          <p:spPr>
            <a:xfrm>
              <a:off x="4032000" y="4408200"/>
              <a:ext cx="45720" cy="200880"/>
            </a:xfrm>
            <a:custGeom>
              <a:avLst/>
              <a:gdLst/>
              <a:ahLst/>
              <a:rect l="l" t="t" r="r" b="b"/>
              <a:pathLst>
                <a:path w="130" h="561">
                  <a:moveTo>
                    <a:pt x="130" y="556"/>
                  </a:moveTo>
                  <a:cubicBezTo>
                    <a:pt x="130" y="554"/>
                    <a:pt x="130" y="553"/>
                    <a:pt x="120" y="543"/>
                  </a:cubicBezTo>
                  <a:cubicBezTo>
                    <a:pt x="50" y="473"/>
                    <a:pt x="32" y="368"/>
                    <a:pt x="32" y="281"/>
                  </a:cubicBezTo>
                  <a:cubicBezTo>
                    <a:pt x="32" y="184"/>
                    <a:pt x="53" y="86"/>
                    <a:pt x="123" y="16"/>
                  </a:cubicBezTo>
                  <a:cubicBezTo>
                    <a:pt x="130" y="10"/>
                    <a:pt x="130" y="8"/>
                    <a:pt x="130" y="7"/>
                  </a:cubicBezTo>
                  <a:cubicBezTo>
                    <a:pt x="130" y="3"/>
                    <a:pt x="128" y="0"/>
                    <a:pt x="125" y="0"/>
                  </a:cubicBezTo>
                  <a:cubicBezTo>
                    <a:pt x="119" y="0"/>
                    <a:pt x="67" y="39"/>
                    <a:pt x="35" y="110"/>
                  </a:cubicBezTo>
                  <a:cubicBezTo>
                    <a:pt x="7" y="173"/>
                    <a:pt x="0" y="235"/>
                    <a:pt x="0" y="281"/>
                  </a:cubicBezTo>
                  <a:cubicBezTo>
                    <a:pt x="0" y="324"/>
                    <a:pt x="5" y="393"/>
                    <a:pt x="37" y="457"/>
                  </a:cubicBezTo>
                  <a:cubicBezTo>
                    <a:pt x="71" y="526"/>
                    <a:pt x="119" y="561"/>
                    <a:pt x="125" y="561"/>
                  </a:cubicBezTo>
                  <a:cubicBezTo>
                    <a:pt x="128" y="561"/>
                    <a:pt x="130" y="559"/>
                    <a:pt x="130" y="55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1" name=""/>
            <p:cNvSpPr/>
            <p:nvPr/>
          </p:nvSpPr>
          <p:spPr>
            <a:xfrm>
              <a:off x="4096440" y="4470840"/>
              <a:ext cx="108360" cy="90360"/>
            </a:xfrm>
            <a:custGeom>
              <a:avLst/>
              <a:gdLst/>
              <a:ahLst/>
              <a:rect l="l" t="t" r="r" b="b"/>
              <a:pathLst>
                <a:path w="304" h="254">
                  <a:moveTo>
                    <a:pt x="32" y="214"/>
                  </a:moveTo>
                  <a:cubicBezTo>
                    <a:pt x="31" y="222"/>
                    <a:pt x="28" y="235"/>
                    <a:pt x="28" y="238"/>
                  </a:cubicBezTo>
                  <a:cubicBezTo>
                    <a:pt x="28" y="248"/>
                    <a:pt x="36" y="254"/>
                    <a:pt x="44" y="254"/>
                  </a:cubicBezTo>
                  <a:cubicBezTo>
                    <a:pt x="52" y="254"/>
                    <a:pt x="61" y="249"/>
                    <a:pt x="64" y="238"/>
                  </a:cubicBezTo>
                  <a:cubicBezTo>
                    <a:pt x="66" y="237"/>
                    <a:pt x="72" y="211"/>
                    <a:pt x="76" y="197"/>
                  </a:cubicBezTo>
                  <a:cubicBezTo>
                    <a:pt x="80" y="180"/>
                    <a:pt x="84" y="163"/>
                    <a:pt x="88" y="146"/>
                  </a:cubicBezTo>
                  <a:cubicBezTo>
                    <a:pt x="92" y="133"/>
                    <a:pt x="95" y="122"/>
                    <a:pt x="98" y="109"/>
                  </a:cubicBezTo>
                  <a:cubicBezTo>
                    <a:pt x="100" y="99"/>
                    <a:pt x="104" y="83"/>
                    <a:pt x="104" y="80"/>
                  </a:cubicBezTo>
                  <a:cubicBezTo>
                    <a:pt x="114" y="63"/>
                    <a:pt x="143" y="12"/>
                    <a:pt x="197" y="12"/>
                  </a:cubicBezTo>
                  <a:cubicBezTo>
                    <a:pt x="221" y="12"/>
                    <a:pt x="228" y="32"/>
                    <a:pt x="228" y="51"/>
                  </a:cubicBezTo>
                  <a:cubicBezTo>
                    <a:pt x="228" y="87"/>
                    <a:pt x="199" y="158"/>
                    <a:pt x="191" y="182"/>
                  </a:cubicBezTo>
                  <a:cubicBezTo>
                    <a:pt x="186" y="195"/>
                    <a:pt x="184" y="202"/>
                    <a:pt x="184" y="208"/>
                  </a:cubicBezTo>
                  <a:cubicBezTo>
                    <a:pt x="184" y="233"/>
                    <a:pt x="205" y="254"/>
                    <a:pt x="231" y="254"/>
                  </a:cubicBezTo>
                  <a:cubicBezTo>
                    <a:pt x="283" y="254"/>
                    <a:pt x="304" y="171"/>
                    <a:pt x="304" y="168"/>
                  </a:cubicBezTo>
                  <a:cubicBezTo>
                    <a:pt x="304" y="162"/>
                    <a:pt x="299" y="162"/>
                    <a:pt x="298" y="162"/>
                  </a:cubicBezTo>
                  <a:cubicBezTo>
                    <a:pt x="291" y="162"/>
                    <a:pt x="291" y="163"/>
                    <a:pt x="290" y="171"/>
                  </a:cubicBezTo>
                  <a:cubicBezTo>
                    <a:pt x="279" y="210"/>
                    <a:pt x="259" y="241"/>
                    <a:pt x="232" y="241"/>
                  </a:cubicBezTo>
                  <a:cubicBezTo>
                    <a:pt x="223" y="241"/>
                    <a:pt x="218" y="235"/>
                    <a:pt x="218" y="222"/>
                  </a:cubicBezTo>
                  <a:cubicBezTo>
                    <a:pt x="218" y="210"/>
                    <a:pt x="224" y="195"/>
                    <a:pt x="229" y="182"/>
                  </a:cubicBezTo>
                  <a:cubicBezTo>
                    <a:pt x="239" y="154"/>
                    <a:pt x="263" y="91"/>
                    <a:pt x="263" y="59"/>
                  </a:cubicBezTo>
                  <a:cubicBezTo>
                    <a:pt x="263" y="23"/>
                    <a:pt x="239" y="0"/>
                    <a:pt x="199" y="0"/>
                  </a:cubicBezTo>
                  <a:cubicBezTo>
                    <a:pt x="148" y="0"/>
                    <a:pt x="120" y="35"/>
                    <a:pt x="111" y="48"/>
                  </a:cubicBezTo>
                  <a:cubicBezTo>
                    <a:pt x="108" y="16"/>
                    <a:pt x="86" y="0"/>
                    <a:pt x="60" y="0"/>
                  </a:cubicBezTo>
                  <a:cubicBezTo>
                    <a:pt x="33" y="0"/>
                    <a:pt x="23" y="21"/>
                    <a:pt x="16" y="32"/>
                  </a:cubicBezTo>
                  <a:cubicBezTo>
                    <a:pt x="8" y="51"/>
                    <a:pt x="0" y="83"/>
                    <a:pt x="0" y="87"/>
                  </a:cubicBezTo>
                  <a:cubicBezTo>
                    <a:pt x="0" y="91"/>
                    <a:pt x="5" y="91"/>
                    <a:pt x="7" y="91"/>
                  </a:cubicBezTo>
                  <a:cubicBezTo>
                    <a:pt x="12" y="91"/>
                    <a:pt x="13" y="91"/>
                    <a:pt x="16" y="79"/>
                  </a:cubicBezTo>
                  <a:cubicBezTo>
                    <a:pt x="26" y="39"/>
                    <a:pt x="37" y="12"/>
                    <a:pt x="58" y="12"/>
                  </a:cubicBezTo>
                  <a:cubicBezTo>
                    <a:pt x="69" y="12"/>
                    <a:pt x="74" y="19"/>
                    <a:pt x="74" y="37"/>
                  </a:cubicBezTo>
                  <a:cubicBezTo>
                    <a:pt x="74" y="50"/>
                    <a:pt x="72" y="56"/>
                    <a:pt x="66" y="85"/>
                  </a:cubicBezTo>
                  <a:cubicBezTo>
                    <a:pt x="55" y="128"/>
                    <a:pt x="44" y="171"/>
                    <a:pt x="32" y="2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2" name=""/>
            <p:cNvSpPr/>
            <p:nvPr/>
          </p:nvSpPr>
          <p:spPr>
            <a:xfrm>
              <a:off x="4268160" y="4442040"/>
              <a:ext cx="133560" cy="133560"/>
            </a:xfrm>
            <a:custGeom>
              <a:avLst/>
              <a:gdLst/>
              <a:ahLst/>
              <a:rect l="l" t="t" r="r" b="b"/>
              <a:pathLst>
                <a:path w="374" h="374">
                  <a:moveTo>
                    <a:pt x="198" y="198"/>
                  </a:moveTo>
                  <a:cubicBezTo>
                    <a:pt x="251" y="198"/>
                    <a:pt x="303" y="198"/>
                    <a:pt x="355" y="198"/>
                  </a:cubicBezTo>
                  <a:cubicBezTo>
                    <a:pt x="363" y="198"/>
                    <a:pt x="374" y="198"/>
                    <a:pt x="374" y="187"/>
                  </a:cubicBezTo>
                  <a:cubicBezTo>
                    <a:pt x="374" y="176"/>
                    <a:pt x="363" y="176"/>
                    <a:pt x="355" y="176"/>
                  </a:cubicBezTo>
                  <a:cubicBezTo>
                    <a:pt x="303" y="176"/>
                    <a:pt x="251" y="176"/>
                    <a:pt x="198" y="176"/>
                  </a:cubicBezTo>
                  <a:cubicBezTo>
                    <a:pt x="198" y="124"/>
                    <a:pt x="198" y="72"/>
                    <a:pt x="198" y="20"/>
                  </a:cubicBezTo>
                  <a:cubicBezTo>
                    <a:pt x="198" y="12"/>
                    <a:pt x="198" y="0"/>
                    <a:pt x="187" y="0"/>
                  </a:cubicBezTo>
                  <a:cubicBezTo>
                    <a:pt x="176" y="0"/>
                    <a:pt x="176" y="12"/>
                    <a:pt x="176" y="20"/>
                  </a:cubicBezTo>
                  <a:cubicBezTo>
                    <a:pt x="176" y="72"/>
                    <a:pt x="176" y="124"/>
                    <a:pt x="176" y="176"/>
                  </a:cubicBezTo>
                  <a:cubicBezTo>
                    <a:pt x="124" y="176"/>
                    <a:pt x="71" y="176"/>
                    <a:pt x="19" y="176"/>
                  </a:cubicBezTo>
                  <a:cubicBezTo>
                    <a:pt x="11" y="176"/>
                    <a:pt x="0" y="176"/>
                    <a:pt x="0" y="187"/>
                  </a:cubicBezTo>
                  <a:cubicBezTo>
                    <a:pt x="0" y="198"/>
                    <a:pt x="11" y="198"/>
                    <a:pt x="19" y="198"/>
                  </a:cubicBezTo>
                  <a:cubicBezTo>
                    <a:pt x="71" y="198"/>
                    <a:pt x="124" y="198"/>
                    <a:pt x="176" y="198"/>
                  </a:cubicBezTo>
                  <a:cubicBezTo>
                    <a:pt x="176" y="251"/>
                    <a:pt x="176" y="303"/>
                    <a:pt x="176" y="355"/>
                  </a:cubicBezTo>
                  <a:cubicBezTo>
                    <a:pt x="176" y="363"/>
                    <a:pt x="176" y="374"/>
                    <a:pt x="187" y="374"/>
                  </a:cubicBezTo>
                  <a:cubicBezTo>
                    <a:pt x="198" y="374"/>
                    <a:pt x="198" y="363"/>
                    <a:pt x="198" y="355"/>
                  </a:cubicBezTo>
                  <a:cubicBezTo>
                    <a:pt x="198" y="303"/>
                    <a:pt x="198" y="251"/>
                    <a:pt x="198" y="19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3" name=""/>
            <p:cNvSpPr/>
            <p:nvPr/>
          </p:nvSpPr>
          <p:spPr>
            <a:xfrm>
              <a:off x="4490280" y="4399560"/>
              <a:ext cx="85320" cy="63000"/>
            </a:xfrm>
            <a:custGeom>
              <a:avLst/>
              <a:gdLst/>
              <a:ahLst/>
              <a:rect l="l" t="t" r="r" b="b"/>
              <a:pathLst>
                <a:path w="240" h="178">
                  <a:moveTo>
                    <a:pt x="29" y="149"/>
                  </a:moveTo>
                  <a:cubicBezTo>
                    <a:pt x="28" y="154"/>
                    <a:pt x="26" y="163"/>
                    <a:pt x="26" y="165"/>
                  </a:cubicBezTo>
                  <a:cubicBezTo>
                    <a:pt x="26" y="173"/>
                    <a:pt x="32" y="178"/>
                    <a:pt x="39" y="178"/>
                  </a:cubicBezTo>
                  <a:cubicBezTo>
                    <a:pt x="45" y="178"/>
                    <a:pt x="51" y="174"/>
                    <a:pt x="53" y="170"/>
                  </a:cubicBezTo>
                  <a:cubicBezTo>
                    <a:pt x="56" y="166"/>
                    <a:pt x="60" y="152"/>
                    <a:pt x="61" y="144"/>
                  </a:cubicBezTo>
                  <a:cubicBezTo>
                    <a:pt x="63" y="138"/>
                    <a:pt x="68" y="118"/>
                    <a:pt x="69" y="109"/>
                  </a:cubicBezTo>
                  <a:cubicBezTo>
                    <a:pt x="72" y="101"/>
                    <a:pt x="74" y="91"/>
                    <a:pt x="76" y="83"/>
                  </a:cubicBezTo>
                  <a:cubicBezTo>
                    <a:pt x="80" y="67"/>
                    <a:pt x="82" y="64"/>
                    <a:pt x="93" y="48"/>
                  </a:cubicBezTo>
                  <a:cubicBezTo>
                    <a:pt x="104" y="32"/>
                    <a:pt x="122" y="11"/>
                    <a:pt x="152" y="11"/>
                  </a:cubicBezTo>
                  <a:cubicBezTo>
                    <a:pt x="175" y="11"/>
                    <a:pt x="175" y="32"/>
                    <a:pt x="175" y="39"/>
                  </a:cubicBezTo>
                  <a:cubicBezTo>
                    <a:pt x="175" y="63"/>
                    <a:pt x="159" y="106"/>
                    <a:pt x="152" y="123"/>
                  </a:cubicBezTo>
                  <a:cubicBezTo>
                    <a:pt x="148" y="133"/>
                    <a:pt x="146" y="138"/>
                    <a:pt x="146" y="144"/>
                  </a:cubicBezTo>
                  <a:cubicBezTo>
                    <a:pt x="146" y="165"/>
                    <a:pt x="164" y="178"/>
                    <a:pt x="183" y="178"/>
                  </a:cubicBezTo>
                  <a:cubicBezTo>
                    <a:pt x="223" y="178"/>
                    <a:pt x="240" y="123"/>
                    <a:pt x="240" y="117"/>
                  </a:cubicBezTo>
                  <a:cubicBezTo>
                    <a:pt x="240" y="112"/>
                    <a:pt x="236" y="112"/>
                    <a:pt x="234" y="112"/>
                  </a:cubicBezTo>
                  <a:cubicBezTo>
                    <a:pt x="228" y="112"/>
                    <a:pt x="228" y="115"/>
                    <a:pt x="226" y="118"/>
                  </a:cubicBezTo>
                  <a:cubicBezTo>
                    <a:pt x="218" y="150"/>
                    <a:pt x="200" y="166"/>
                    <a:pt x="184" y="166"/>
                  </a:cubicBezTo>
                  <a:cubicBezTo>
                    <a:pt x="176" y="166"/>
                    <a:pt x="175" y="162"/>
                    <a:pt x="175" y="152"/>
                  </a:cubicBezTo>
                  <a:cubicBezTo>
                    <a:pt x="175" y="144"/>
                    <a:pt x="176" y="139"/>
                    <a:pt x="184" y="122"/>
                  </a:cubicBezTo>
                  <a:cubicBezTo>
                    <a:pt x="189" y="109"/>
                    <a:pt x="205" y="67"/>
                    <a:pt x="205" y="45"/>
                  </a:cubicBezTo>
                  <a:cubicBezTo>
                    <a:pt x="205" y="7"/>
                    <a:pt x="175" y="0"/>
                    <a:pt x="154" y="0"/>
                  </a:cubicBezTo>
                  <a:cubicBezTo>
                    <a:pt x="120" y="0"/>
                    <a:pt x="100" y="21"/>
                    <a:pt x="87" y="35"/>
                  </a:cubicBezTo>
                  <a:cubicBezTo>
                    <a:pt x="84" y="10"/>
                    <a:pt x="61" y="0"/>
                    <a:pt x="45" y="0"/>
                  </a:cubicBezTo>
                  <a:cubicBezTo>
                    <a:pt x="28" y="0"/>
                    <a:pt x="20" y="13"/>
                    <a:pt x="13" y="21"/>
                  </a:cubicBezTo>
                  <a:cubicBezTo>
                    <a:pt x="5" y="35"/>
                    <a:pt x="0" y="59"/>
                    <a:pt x="0" y="61"/>
                  </a:cubicBezTo>
                  <a:cubicBezTo>
                    <a:pt x="0" y="66"/>
                    <a:pt x="5" y="66"/>
                    <a:pt x="7" y="66"/>
                  </a:cubicBezTo>
                  <a:cubicBezTo>
                    <a:pt x="12" y="66"/>
                    <a:pt x="12" y="64"/>
                    <a:pt x="15" y="55"/>
                  </a:cubicBezTo>
                  <a:cubicBezTo>
                    <a:pt x="21" y="31"/>
                    <a:pt x="28" y="11"/>
                    <a:pt x="44" y="11"/>
                  </a:cubicBezTo>
                  <a:cubicBezTo>
                    <a:pt x="53" y="11"/>
                    <a:pt x="56" y="19"/>
                    <a:pt x="56" y="31"/>
                  </a:cubicBezTo>
                  <a:cubicBezTo>
                    <a:pt x="56" y="39"/>
                    <a:pt x="52" y="52"/>
                    <a:pt x="50" y="63"/>
                  </a:cubicBezTo>
                  <a:cubicBezTo>
                    <a:pt x="48" y="73"/>
                    <a:pt x="44" y="90"/>
                    <a:pt x="42" y="99"/>
                  </a:cubicBezTo>
                  <a:cubicBezTo>
                    <a:pt x="38" y="116"/>
                    <a:pt x="33" y="132"/>
                    <a:pt x="29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4" name=""/>
            <p:cNvSpPr/>
            <p:nvPr/>
          </p:nvSpPr>
          <p:spPr>
            <a:xfrm>
              <a:off x="4599360" y="4418640"/>
              <a:ext cx="15480" cy="15120"/>
            </a:xfrm>
            <a:custGeom>
              <a:avLst/>
              <a:gdLst/>
              <a:ahLst/>
              <a:rect l="l" t="t" r="r" b="b"/>
              <a:pathLst>
                <a:path w="46" h="45">
                  <a:moveTo>
                    <a:pt x="46" y="22"/>
                  </a:moveTo>
                  <a:cubicBezTo>
                    <a:pt x="46" y="8"/>
                    <a:pt x="33" y="0"/>
                    <a:pt x="22" y="0"/>
                  </a:cubicBezTo>
                  <a:cubicBezTo>
                    <a:pt x="9" y="0"/>
                    <a:pt x="0" y="10"/>
                    <a:pt x="0" y="22"/>
                  </a:cubicBezTo>
                  <a:cubicBezTo>
                    <a:pt x="0" y="37"/>
                    <a:pt x="13" y="45"/>
                    <a:pt x="22" y="45"/>
                  </a:cubicBezTo>
                  <a:cubicBezTo>
                    <a:pt x="35" y="45"/>
                    <a:pt x="46" y="34"/>
                    <a:pt x="46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5" name=""/>
            <p:cNvSpPr/>
            <p:nvPr/>
          </p:nvSpPr>
          <p:spPr>
            <a:xfrm>
              <a:off x="4647600" y="4356000"/>
              <a:ext cx="35640" cy="140400"/>
            </a:xfrm>
            <a:custGeom>
              <a:avLst/>
              <a:gdLst/>
              <a:ahLst/>
              <a:rect l="l" t="t" r="r" b="b"/>
              <a:pathLst>
                <a:path w="102" h="393">
                  <a:moveTo>
                    <a:pt x="94" y="0"/>
                  </a:moveTo>
                  <a:cubicBezTo>
                    <a:pt x="21" y="53"/>
                    <a:pt x="0" y="136"/>
                    <a:pt x="0" y="196"/>
                  </a:cubicBezTo>
                  <a:cubicBezTo>
                    <a:pt x="0" y="251"/>
                    <a:pt x="18" y="337"/>
                    <a:pt x="94" y="393"/>
                  </a:cubicBezTo>
                  <a:cubicBezTo>
                    <a:pt x="98" y="393"/>
                    <a:pt x="102" y="393"/>
                    <a:pt x="102" y="388"/>
                  </a:cubicBezTo>
                  <a:cubicBezTo>
                    <a:pt x="102" y="385"/>
                    <a:pt x="102" y="385"/>
                    <a:pt x="99" y="382"/>
                  </a:cubicBezTo>
                  <a:cubicBezTo>
                    <a:pt x="46" y="335"/>
                    <a:pt x="27" y="268"/>
                    <a:pt x="27" y="196"/>
                  </a:cubicBezTo>
                  <a:cubicBezTo>
                    <a:pt x="27" y="91"/>
                    <a:pt x="67" y="38"/>
                    <a:pt x="101" y="10"/>
                  </a:cubicBezTo>
                  <a:cubicBezTo>
                    <a:pt x="102" y="8"/>
                    <a:pt x="102" y="6"/>
                    <a:pt x="102" y="5"/>
                  </a:cubicBezTo>
                  <a:cubicBezTo>
                    <a:pt x="102" y="0"/>
                    <a:pt x="98" y="0"/>
                    <a:pt x="94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6" name=""/>
            <p:cNvSpPr/>
            <p:nvPr/>
          </p:nvSpPr>
          <p:spPr>
            <a:xfrm>
              <a:off x="4701240" y="4399560"/>
              <a:ext cx="85680" cy="63000"/>
            </a:xfrm>
            <a:custGeom>
              <a:avLst/>
              <a:gdLst/>
              <a:ahLst/>
              <a:rect l="l" t="t" r="r" b="b"/>
              <a:pathLst>
                <a:path w="241" h="178">
                  <a:moveTo>
                    <a:pt x="30" y="149"/>
                  </a:moveTo>
                  <a:cubicBezTo>
                    <a:pt x="29" y="154"/>
                    <a:pt x="25" y="163"/>
                    <a:pt x="25" y="165"/>
                  </a:cubicBezTo>
                  <a:cubicBezTo>
                    <a:pt x="25" y="173"/>
                    <a:pt x="33" y="178"/>
                    <a:pt x="40" y="178"/>
                  </a:cubicBezTo>
                  <a:cubicBezTo>
                    <a:pt x="46" y="178"/>
                    <a:pt x="52" y="174"/>
                    <a:pt x="54" y="170"/>
                  </a:cubicBezTo>
                  <a:cubicBezTo>
                    <a:pt x="57" y="166"/>
                    <a:pt x="61" y="152"/>
                    <a:pt x="62" y="144"/>
                  </a:cubicBezTo>
                  <a:cubicBezTo>
                    <a:pt x="64" y="138"/>
                    <a:pt x="69" y="118"/>
                    <a:pt x="70" y="109"/>
                  </a:cubicBezTo>
                  <a:cubicBezTo>
                    <a:pt x="73" y="101"/>
                    <a:pt x="75" y="91"/>
                    <a:pt x="77" y="83"/>
                  </a:cubicBezTo>
                  <a:cubicBezTo>
                    <a:pt x="81" y="67"/>
                    <a:pt x="83" y="64"/>
                    <a:pt x="94" y="48"/>
                  </a:cubicBezTo>
                  <a:cubicBezTo>
                    <a:pt x="105" y="32"/>
                    <a:pt x="123" y="11"/>
                    <a:pt x="153" y="11"/>
                  </a:cubicBezTo>
                  <a:cubicBezTo>
                    <a:pt x="176" y="11"/>
                    <a:pt x="176" y="32"/>
                    <a:pt x="176" y="39"/>
                  </a:cubicBezTo>
                  <a:cubicBezTo>
                    <a:pt x="176" y="63"/>
                    <a:pt x="160" y="106"/>
                    <a:pt x="153" y="123"/>
                  </a:cubicBezTo>
                  <a:cubicBezTo>
                    <a:pt x="149" y="133"/>
                    <a:pt x="147" y="138"/>
                    <a:pt x="147" y="144"/>
                  </a:cubicBezTo>
                  <a:cubicBezTo>
                    <a:pt x="147" y="165"/>
                    <a:pt x="165" y="178"/>
                    <a:pt x="184" y="178"/>
                  </a:cubicBezTo>
                  <a:cubicBezTo>
                    <a:pt x="224" y="178"/>
                    <a:pt x="241" y="123"/>
                    <a:pt x="241" y="117"/>
                  </a:cubicBezTo>
                  <a:cubicBezTo>
                    <a:pt x="241" y="112"/>
                    <a:pt x="237" y="112"/>
                    <a:pt x="235" y="112"/>
                  </a:cubicBezTo>
                  <a:cubicBezTo>
                    <a:pt x="229" y="112"/>
                    <a:pt x="229" y="115"/>
                    <a:pt x="227" y="118"/>
                  </a:cubicBezTo>
                  <a:cubicBezTo>
                    <a:pt x="217" y="150"/>
                    <a:pt x="201" y="166"/>
                    <a:pt x="185" y="166"/>
                  </a:cubicBezTo>
                  <a:cubicBezTo>
                    <a:pt x="177" y="166"/>
                    <a:pt x="176" y="162"/>
                    <a:pt x="176" y="152"/>
                  </a:cubicBezTo>
                  <a:cubicBezTo>
                    <a:pt x="176" y="144"/>
                    <a:pt x="177" y="139"/>
                    <a:pt x="185" y="122"/>
                  </a:cubicBezTo>
                  <a:cubicBezTo>
                    <a:pt x="190" y="109"/>
                    <a:pt x="206" y="67"/>
                    <a:pt x="206" y="45"/>
                  </a:cubicBezTo>
                  <a:cubicBezTo>
                    <a:pt x="206" y="7"/>
                    <a:pt x="176" y="0"/>
                    <a:pt x="155" y="0"/>
                  </a:cubicBezTo>
                  <a:cubicBezTo>
                    <a:pt x="121" y="0"/>
                    <a:pt x="99" y="21"/>
                    <a:pt x="88" y="35"/>
                  </a:cubicBezTo>
                  <a:cubicBezTo>
                    <a:pt x="85" y="10"/>
                    <a:pt x="62" y="0"/>
                    <a:pt x="46" y="0"/>
                  </a:cubicBezTo>
                  <a:cubicBezTo>
                    <a:pt x="29" y="0"/>
                    <a:pt x="21" y="13"/>
                    <a:pt x="14" y="21"/>
                  </a:cubicBezTo>
                  <a:cubicBezTo>
                    <a:pt x="6" y="35"/>
                    <a:pt x="0" y="59"/>
                    <a:pt x="0" y="61"/>
                  </a:cubicBezTo>
                  <a:cubicBezTo>
                    <a:pt x="0" y="66"/>
                    <a:pt x="6" y="66"/>
                    <a:pt x="8" y="66"/>
                  </a:cubicBezTo>
                  <a:cubicBezTo>
                    <a:pt x="13" y="66"/>
                    <a:pt x="13" y="64"/>
                    <a:pt x="16" y="55"/>
                  </a:cubicBezTo>
                  <a:cubicBezTo>
                    <a:pt x="22" y="31"/>
                    <a:pt x="29" y="11"/>
                    <a:pt x="45" y="11"/>
                  </a:cubicBezTo>
                  <a:cubicBezTo>
                    <a:pt x="54" y="11"/>
                    <a:pt x="57" y="19"/>
                    <a:pt x="57" y="31"/>
                  </a:cubicBezTo>
                  <a:cubicBezTo>
                    <a:pt x="57" y="39"/>
                    <a:pt x="54" y="52"/>
                    <a:pt x="51" y="63"/>
                  </a:cubicBezTo>
                  <a:cubicBezTo>
                    <a:pt x="48" y="73"/>
                    <a:pt x="45" y="90"/>
                    <a:pt x="43" y="99"/>
                  </a:cubicBezTo>
                  <a:cubicBezTo>
                    <a:pt x="39" y="116"/>
                    <a:pt x="34" y="132"/>
                    <a:pt x="30" y="14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7" name=""/>
            <p:cNvSpPr/>
            <p:nvPr/>
          </p:nvSpPr>
          <p:spPr>
            <a:xfrm>
              <a:off x="4809960" y="4423320"/>
              <a:ext cx="94680" cy="5760"/>
            </a:xfrm>
            <a:custGeom>
              <a:avLst/>
              <a:gdLst/>
              <a:ahLst/>
              <a:rect l="l" t="t" r="r" b="b"/>
              <a:pathLst>
                <a:path w="266" h="19">
                  <a:moveTo>
                    <a:pt x="251" y="19"/>
                  </a:moveTo>
                  <a:cubicBezTo>
                    <a:pt x="258" y="19"/>
                    <a:pt x="266" y="19"/>
                    <a:pt x="266" y="9"/>
                  </a:cubicBezTo>
                  <a:cubicBezTo>
                    <a:pt x="266" y="0"/>
                    <a:pt x="258" y="0"/>
                    <a:pt x="251" y="0"/>
                  </a:cubicBezTo>
                  <a:cubicBezTo>
                    <a:pt x="173" y="0"/>
                    <a:pt x="94" y="0"/>
                    <a:pt x="16" y="0"/>
                  </a:cubicBezTo>
                  <a:cubicBezTo>
                    <a:pt x="10" y="0"/>
                    <a:pt x="0" y="0"/>
                    <a:pt x="0" y="9"/>
                  </a:cubicBezTo>
                  <a:cubicBezTo>
                    <a:pt x="0" y="19"/>
                    <a:pt x="10" y="19"/>
                    <a:pt x="16" y="19"/>
                  </a:cubicBezTo>
                  <a:cubicBezTo>
                    <a:pt x="94" y="19"/>
                    <a:pt x="173" y="19"/>
                    <a:pt x="251" y="1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8" name=""/>
            <p:cNvSpPr/>
            <p:nvPr/>
          </p:nvSpPr>
          <p:spPr>
            <a:xfrm>
              <a:off x="4936680" y="4367880"/>
              <a:ext cx="50760" cy="92880"/>
            </a:xfrm>
            <a:custGeom>
              <a:avLst/>
              <a:gdLst/>
              <a:ahLst/>
              <a:rect l="l" t="t" r="r" b="b"/>
              <a:pathLst>
                <a:path w="144" h="261">
                  <a:moveTo>
                    <a:pt x="90" y="12"/>
                  </a:moveTo>
                  <a:cubicBezTo>
                    <a:pt x="90" y="2"/>
                    <a:pt x="88" y="0"/>
                    <a:pt x="77" y="0"/>
                  </a:cubicBezTo>
                  <a:cubicBezTo>
                    <a:pt x="51" y="26"/>
                    <a:pt x="16" y="26"/>
                    <a:pt x="0" y="26"/>
                  </a:cubicBezTo>
                  <a:cubicBezTo>
                    <a:pt x="0" y="31"/>
                    <a:pt x="0" y="36"/>
                    <a:pt x="0" y="40"/>
                  </a:cubicBezTo>
                  <a:cubicBezTo>
                    <a:pt x="10" y="40"/>
                    <a:pt x="35" y="40"/>
                    <a:pt x="58" y="29"/>
                  </a:cubicBezTo>
                  <a:cubicBezTo>
                    <a:pt x="58" y="96"/>
                    <a:pt x="58" y="162"/>
                    <a:pt x="58" y="229"/>
                  </a:cubicBezTo>
                  <a:cubicBezTo>
                    <a:pt x="58" y="242"/>
                    <a:pt x="58" y="248"/>
                    <a:pt x="18" y="248"/>
                  </a:cubicBezTo>
                  <a:cubicBezTo>
                    <a:pt x="13" y="248"/>
                    <a:pt x="8" y="248"/>
                    <a:pt x="3" y="248"/>
                  </a:cubicBezTo>
                  <a:cubicBezTo>
                    <a:pt x="3" y="252"/>
                    <a:pt x="3" y="257"/>
                    <a:pt x="3" y="261"/>
                  </a:cubicBezTo>
                  <a:cubicBezTo>
                    <a:pt x="10" y="261"/>
                    <a:pt x="58" y="261"/>
                    <a:pt x="74" y="261"/>
                  </a:cubicBezTo>
                  <a:cubicBezTo>
                    <a:pt x="85" y="261"/>
                    <a:pt x="134" y="261"/>
                    <a:pt x="144" y="261"/>
                  </a:cubicBezTo>
                  <a:cubicBezTo>
                    <a:pt x="144" y="257"/>
                    <a:pt x="144" y="252"/>
                    <a:pt x="144" y="248"/>
                  </a:cubicBezTo>
                  <a:cubicBezTo>
                    <a:pt x="139" y="248"/>
                    <a:pt x="133" y="248"/>
                    <a:pt x="128" y="248"/>
                  </a:cubicBezTo>
                  <a:cubicBezTo>
                    <a:pt x="90" y="248"/>
                    <a:pt x="90" y="242"/>
                    <a:pt x="90" y="229"/>
                  </a:cubicBezTo>
                  <a:cubicBezTo>
                    <a:pt x="90" y="156"/>
                    <a:pt x="90" y="84"/>
                    <a:pt x="90" y="1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9" name=""/>
            <p:cNvSpPr/>
            <p:nvPr/>
          </p:nvSpPr>
          <p:spPr>
            <a:xfrm>
              <a:off x="5012280" y="4356000"/>
              <a:ext cx="34920" cy="140400"/>
            </a:xfrm>
            <a:custGeom>
              <a:avLst/>
              <a:gdLst/>
              <a:ahLst/>
              <a:rect l="l" t="t" r="r" b="b"/>
              <a:pathLst>
                <a:path w="100" h="393">
                  <a:moveTo>
                    <a:pt x="6" y="0"/>
                  </a:moveTo>
                  <a:cubicBezTo>
                    <a:pt x="4" y="0"/>
                    <a:pt x="0" y="0"/>
                    <a:pt x="0" y="5"/>
                  </a:cubicBezTo>
                  <a:cubicBezTo>
                    <a:pt x="0" y="6"/>
                    <a:pt x="0" y="8"/>
                    <a:pt x="3" y="11"/>
                  </a:cubicBezTo>
                  <a:cubicBezTo>
                    <a:pt x="36" y="41"/>
                    <a:pt x="75" y="94"/>
                    <a:pt x="75" y="196"/>
                  </a:cubicBezTo>
                  <a:cubicBezTo>
                    <a:pt x="75" y="278"/>
                    <a:pt x="49" y="340"/>
                    <a:pt x="6" y="378"/>
                  </a:cubicBezTo>
                  <a:cubicBezTo>
                    <a:pt x="0" y="385"/>
                    <a:pt x="0" y="386"/>
                    <a:pt x="0" y="388"/>
                  </a:cubicBezTo>
                  <a:cubicBezTo>
                    <a:pt x="0" y="390"/>
                    <a:pt x="0" y="393"/>
                    <a:pt x="4" y="393"/>
                  </a:cubicBezTo>
                  <a:cubicBezTo>
                    <a:pt x="9" y="393"/>
                    <a:pt x="46" y="366"/>
                    <a:pt x="72" y="318"/>
                  </a:cubicBezTo>
                  <a:cubicBezTo>
                    <a:pt x="89" y="284"/>
                    <a:pt x="100" y="243"/>
                    <a:pt x="100" y="196"/>
                  </a:cubicBezTo>
                  <a:cubicBezTo>
                    <a:pt x="100" y="140"/>
                    <a:pt x="84" y="56"/>
                    <a:pt x="6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0" name=""/>
            <p:cNvSpPr/>
            <p:nvPr/>
          </p:nvSpPr>
          <p:spPr>
            <a:xfrm>
              <a:off x="4483440" y="4505400"/>
              <a:ext cx="580680" cy="6840"/>
            </a:xfrm>
            <a:custGeom>
              <a:avLst/>
              <a:gdLst/>
              <a:ahLst/>
              <a:rect l="l" t="t" r="r" b="b"/>
              <a:pathLst>
                <a:path w="1616" h="22">
                  <a:moveTo>
                    <a:pt x="808" y="22"/>
                  </a:moveTo>
                  <a:cubicBezTo>
                    <a:pt x="539" y="22"/>
                    <a:pt x="269" y="22"/>
                    <a:pt x="0" y="22"/>
                  </a:cubicBezTo>
                  <a:cubicBezTo>
                    <a:pt x="0" y="15"/>
                    <a:pt x="0" y="8"/>
                    <a:pt x="0" y="0"/>
                  </a:cubicBezTo>
                  <a:cubicBezTo>
                    <a:pt x="539" y="0"/>
                    <a:pt x="1077" y="0"/>
                    <a:pt x="1616" y="0"/>
                  </a:cubicBezTo>
                  <a:cubicBezTo>
                    <a:pt x="1616" y="8"/>
                    <a:pt x="1616" y="15"/>
                    <a:pt x="1616" y="22"/>
                  </a:cubicBezTo>
                  <a:cubicBezTo>
                    <a:pt x="1346" y="22"/>
                    <a:pt x="1077" y="22"/>
                    <a:pt x="808" y="2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1" name=""/>
            <p:cNvSpPr/>
            <p:nvPr/>
          </p:nvSpPr>
          <p:spPr>
            <a:xfrm>
              <a:off x="4742640" y="4536000"/>
              <a:ext cx="61560" cy="92520"/>
            </a:xfrm>
            <a:custGeom>
              <a:avLst/>
              <a:gdLst/>
              <a:ahLst/>
              <a:rect l="l" t="t" r="r" b="b"/>
              <a:pathLst>
                <a:path w="174" h="260">
                  <a:moveTo>
                    <a:pt x="174" y="188"/>
                  </a:moveTo>
                  <a:cubicBezTo>
                    <a:pt x="170" y="188"/>
                    <a:pt x="166" y="188"/>
                    <a:pt x="162" y="188"/>
                  </a:cubicBezTo>
                  <a:cubicBezTo>
                    <a:pt x="160" y="196"/>
                    <a:pt x="157" y="220"/>
                    <a:pt x="150" y="223"/>
                  </a:cubicBezTo>
                  <a:cubicBezTo>
                    <a:pt x="147" y="227"/>
                    <a:pt x="118" y="227"/>
                    <a:pt x="112" y="227"/>
                  </a:cubicBezTo>
                  <a:cubicBezTo>
                    <a:pt x="88" y="227"/>
                    <a:pt x="64" y="227"/>
                    <a:pt x="40" y="227"/>
                  </a:cubicBezTo>
                  <a:cubicBezTo>
                    <a:pt x="82" y="190"/>
                    <a:pt x="94" y="179"/>
                    <a:pt x="118" y="161"/>
                  </a:cubicBezTo>
                  <a:cubicBezTo>
                    <a:pt x="147" y="137"/>
                    <a:pt x="174" y="113"/>
                    <a:pt x="174" y="76"/>
                  </a:cubicBezTo>
                  <a:cubicBezTo>
                    <a:pt x="174" y="29"/>
                    <a:pt x="133" y="0"/>
                    <a:pt x="83" y="0"/>
                  </a:cubicBezTo>
                  <a:cubicBezTo>
                    <a:pt x="34" y="0"/>
                    <a:pt x="0" y="33"/>
                    <a:pt x="0" y="70"/>
                  </a:cubicBezTo>
                  <a:cubicBezTo>
                    <a:pt x="0" y="89"/>
                    <a:pt x="18" y="91"/>
                    <a:pt x="22" y="91"/>
                  </a:cubicBezTo>
                  <a:cubicBezTo>
                    <a:pt x="30" y="91"/>
                    <a:pt x="43" y="84"/>
                    <a:pt x="43" y="70"/>
                  </a:cubicBezTo>
                  <a:cubicBezTo>
                    <a:pt x="43" y="64"/>
                    <a:pt x="40" y="49"/>
                    <a:pt x="19" y="49"/>
                  </a:cubicBezTo>
                  <a:cubicBezTo>
                    <a:pt x="32" y="22"/>
                    <a:pt x="58" y="13"/>
                    <a:pt x="77" y="13"/>
                  </a:cubicBezTo>
                  <a:cubicBezTo>
                    <a:pt x="117" y="13"/>
                    <a:pt x="136" y="44"/>
                    <a:pt x="136" y="76"/>
                  </a:cubicBezTo>
                  <a:cubicBezTo>
                    <a:pt x="136" y="110"/>
                    <a:pt x="112" y="137"/>
                    <a:pt x="99" y="151"/>
                  </a:cubicBezTo>
                  <a:cubicBezTo>
                    <a:pt x="68" y="182"/>
                    <a:pt x="36" y="213"/>
                    <a:pt x="5" y="244"/>
                  </a:cubicBezTo>
                  <a:cubicBezTo>
                    <a:pt x="0" y="247"/>
                    <a:pt x="0" y="249"/>
                    <a:pt x="0" y="260"/>
                  </a:cubicBezTo>
                  <a:cubicBezTo>
                    <a:pt x="54" y="260"/>
                    <a:pt x="109" y="260"/>
                    <a:pt x="163" y="260"/>
                  </a:cubicBezTo>
                  <a:cubicBezTo>
                    <a:pt x="167" y="236"/>
                    <a:pt x="171" y="212"/>
                    <a:pt x="174" y="18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2" name=""/>
            <p:cNvSpPr/>
            <p:nvPr/>
          </p:nvSpPr>
          <p:spPr>
            <a:xfrm>
              <a:off x="5100840" y="4408200"/>
              <a:ext cx="46080" cy="200880"/>
            </a:xfrm>
            <a:custGeom>
              <a:avLst/>
              <a:gdLst/>
              <a:ahLst/>
              <a:rect l="l" t="t" r="r" b="b"/>
              <a:pathLst>
                <a:path w="131" h="561">
                  <a:moveTo>
                    <a:pt x="131" y="281"/>
                  </a:moveTo>
                  <a:cubicBezTo>
                    <a:pt x="131" y="238"/>
                    <a:pt x="125" y="170"/>
                    <a:pt x="94" y="106"/>
                  </a:cubicBezTo>
                  <a:cubicBezTo>
                    <a:pt x="61" y="37"/>
                    <a:pt x="11" y="0"/>
                    <a:pt x="6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8"/>
                    <a:pt x="0" y="10"/>
                    <a:pt x="11" y="19"/>
                  </a:cubicBezTo>
                  <a:cubicBezTo>
                    <a:pt x="65" y="75"/>
                    <a:pt x="97" y="165"/>
                    <a:pt x="97" y="281"/>
                  </a:cubicBezTo>
                  <a:cubicBezTo>
                    <a:pt x="97" y="377"/>
                    <a:pt x="77" y="476"/>
                    <a:pt x="8" y="546"/>
                  </a:cubicBezTo>
                  <a:cubicBezTo>
                    <a:pt x="0" y="553"/>
                    <a:pt x="0" y="554"/>
                    <a:pt x="0" y="556"/>
                  </a:cubicBezTo>
                  <a:cubicBezTo>
                    <a:pt x="0" y="559"/>
                    <a:pt x="3" y="561"/>
                    <a:pt x="6" y="561"/>
                  </a:cubicBezTo>
                  <a:cubicBezTo>
                    <a:pt x="11" y="561"/>
                    <a:pt x="62" y="524"/>
                    <a:pt x="96" y="452"/>
                  </a:cubicBezTo>
                  <a:cubicBezTo>
                    <a:pt x="125" y="390"/>
                    <a:pt x="131" y="328"/>
                    <a:pt x="131" y="28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03" name=""/>
          <p:cNvSpPr/>
          <p:nvPr/>
        </p:nvSpPr>
        <p:spPr>
          <a:xfrm>
            <a:off x="900000" y="1908000"/>
            <a:ext cx="360" cy="270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4" name=""/>
          <p:cNvSpPr/>
          <p:nvPr/>
        </p:nvSpPr>
        <p:spPr>
          <a:xfrm>
            <a:off x="360000" y="3240000"/>
            <a:ext cx="54000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"/>
          <p:cNvSpPr/>
          <p:nvPr/>
        </p:nvSpPr>
        <p:spPr>
          <a:xfrm>
            <a:off x="360000" y="3240000"/>
            <a:ext cx="360" cy="252000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6" name=""/>
          <p:cNvSpPr/>
          <p:nvPr/>
        </p:nvSpPr>
        <p:spPr>
          <a:xfrm>
            <a:off x="360000" y="5760000"/>
            <a:ext cx="540000" cy="36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7" name=""/>
          <p:cNvGrpSpPr/>
          <p:nvPr/>
        </p:nvGrpSpPr>
        <p:grpSpPr>
          <a:xfrm>
            <a:off x="993960" y="5619240"/>
            <a:ext cx="4015080" cy="299880"/>
            <a:chOff x="993960" y="5619240"/>
            <a:chExt cx="4015080" cy="299880"/>
          </a:xfrm>
        </p:grpSpPr>
        <p:sp>
          <p:nvSpPr>
            <p:cNvPr id="408" name=""/>
            <p:cNvSpPr/>
            <p:nvPr/>
          </p:nvSpPr>
          <p:spPr>
            <a:xfrm>
              <a:off x="993960" y="5680080"/>
              <a:ext cx="86040" cy="172800"/>
            </a:xfrm>
            <a:custGeom>
              <a:avLst/>
              <a:gdLst/>
              <a:ahLst/>
              <a:rect l="l" t="t" r="r" b="b"/>
              <a:pathLst>
                <a:path w="242" h="483">
                  <a:moveTo>
                    <a:pt x="119" y="167"/>
                  </a:moveTo>
                  <a:cubicBezTo>
                    <a:pt x="155" y="167"/>
                    <a:pt x="192" y="167"/>
                    <a:pt x="229" y="167"/>
                  </a:cubicBezTo>
                  <a:cubicBezTo>
                    <a:pt x="229" y="159"/>
                    <a:pt x="229" y="151"/>
                    <a:pt x="229" y="143"/>
                  </a:cubicBezTo>
                  <a:cubicBezTo>
                    <a:pt x="192" y="143"/>
                    <a:pt x="155" y="143"/>
                    <a:pt x="119" y="143"/>
                  </a:cubicBezTo>
                  <a:cubicBezTo>
                    <a:pt x="119" y="95"/>
                    <a:pt x="119" y="47"/>
                    <a:pt x="119" y="0"/>
                  </a:cubicBezTo>
                  <a:cubicBezTo>
                    <a:pt x="112" y="0"/>
                    <a:pt x="106" y="0"/>
                    <a:pt x="99" y="0"/>
                  </a:cubicBezTo>
                  <a:cubicBezTo>
                    <a:pt x="99" y="64"/>
                    <a:pt x="75" y="147"/>
                    <a:pt x="0" y="149"/>
                  </a:cubicBezTo>
                  <a:cubicBezTo>
                    <a:pt x="0" y="155"/>
                    <a:pt x="0" y="161"/>
                    <a:pt x="0" y="167"/>
                  </a:cubicBezTo>
                  <a:cubicBezTo>
                    <a:pt x="22" y="167"/>
                    <a:pt x="44" y="167"/>
                    <a:pt x="66" y="167"/>
                  </a:cubicBezTo>
                  <a:cubicBezTo>
                    <a:pt x="66" y="238"/>
                    <a:pt x="66" y="309"/>
                    <a:pt x="66" y="380"/>
                  </a:cubicBezTo>
                  <a:cubicBezTo>
                    <a:pt x="66" y="474"/>
                    <a:pt x="136" y="483"/>
                    <a:pt x="165" y="483"/>
                  </a:cubicBezTo>
                  <a:cubicBezTo>
                    <a:pt x="220" y="483"/>
                    <a:pt x="242" y="428"/>
                    <a:pt x="242" y="380"/>
                  </a:cubicBezTo>
                  <a:cubicBezTo>
                    <a:pt x="242" y="365"/>
                    <a:pt x="242" y="350"/>
                    <a:pt x="242" y="336"/>
                  </a:cubicBezTo>
                  <a:cubicBezTo>
                    <a:pt x="235" y="336"/>
                    <a:pt x="229" y="336"/>
                    <a:pt x="222" y="336"/>
                  </a:cubicBezTo>
                  <a:cubicBezTo>
                    <a:pt x="222" y="350"/>
                    <a:pt x="222" y="363"/>
                    <a:pt x="222" y="377"/>
                  </a:cubicBezTo>
                  <a:cubicBezTo>
                    <a:pt x="222" y="434"/>
                    <a:pt x="200" y="463"/>
                    <a:pt x="172" y="463"/>
                  </a:cubicBezTo>
                  <a:cubicBezTo>
                    <a:pt x="119" y="463"/>
                    <a:pt x="119" y="393"/>
                    <a:pt x="119" y="380"/>
                  </a:cubicBezTo>
                  <a:cubicBezTo>
                    <a:pt x="119" y="309"/>
                    <a:pt x="119" y="238"/>
                    <a:pt x="119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9" name=""/>
            <p:cNvSpPr/>
            <p:nvPr/>
          </p:nvSpPr>
          <p:spPr>
            <a:xfrm>
              <a:off x="1104840" y="5726520"/>
              <a:ext cx="121680" cy="126360"/>
            </a:xfrm>
            <a:custGeom>
              <a:avLst/>
              <a:gdLst/>
              <a:ahLst/>
              <a:rect l="l" t="t" r="r" b="b"/>
              <a:pathLst>
                <a:path w="341" h="354">
                  <a:moveTo>
                    <a:pt x="341" y="180"/>
                  </a:moveTo>
                  <a:cubicBezTo>
                    <a:pt x="341" y="82"/>
                    <a:pt x="264" y="0"/>
                    <a:pt x="171" y="0"/>
                  </a:cubicBezTo>
                  <a:cubicBezTo>
                    <a:pt x="75" y="0"/>
                    <a:pt x="0" y="84"/>
                    <a:pt x="0" y="180"/>
                  </a:cubicBezTo>
                  <a:cubicBezTo>
                    <a:pt x="0" y="279"/>
                    <a:pt x="79" y="354"/>
                    <a:pt x="169" y="354"/>
                  </a:cubicBezTo>
                  <a:cubicBezTo>
                    <a:pt x="264" y="354"/>
                    <a:pt x="341" y="279"/>
                    <a:pt x="341" y="180"/>
                  </a:cubicBezTo>
                  <a:moveTo>
                    <a:pt x="171" y="334"/>
                  </a:moveTo>
                  <a:cubicBezTo>
                    <a:pt x="138" y="334"/>
                    <a:pt x="103" y="319"/>
                    <a:pt x="84" y="284"/>
                  </a:cubicBezTo>
                  <a:cubicBezTo>
                    <a:pt x="64" y="248"/>
                    <a:pt x="64" y="202"/>
                    <a:pt x="64" y="174"/>
                  </a:cubicBezTo>
                  <a:cubicBezTo>
                    <a:pt x="64" y="143"/>
                    <a:pt x="64" y="104"/>
                    <a:pt x="81" y="68"/>
                  </a:cubicBezTo>
                  <a:cubicBezTo>
                    <a:pt x="103" y="33"/>
                    <a:pt x="138" y="18"/>
                    <a:pt x="169" y="18"/>
                  </a:cubicBezTo>
                  <a:cubicBezTo>
                    <a:pt x="204" y="18"/>
                    <a:pt x="237" y="33"/>
                    <a:pt x="257" y="66"/>
                  </a:cubicBezTo>
                  <a:cubicBezTo>
                    <a:pt x="277" y="99"/>
                    <a:pt x="277" y="145"/>
                    <a:pt x="277" y="174"/>
                  </a:cubicBezTo>
                  <a:cubicBezTo>
                    <a:pt x="277" y="202"/>
                    <a:pt x="277" y="244"/>
                    <a:pt x="259" y="277"/>
                  </a:cubicBezTo>
                  <a:cubicBezTo>
                    <a:pt x="244" y="312"/>
                    <a:pt x="209" y="334"/>
                    <a:pt x="171" y="33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0" name=""/>
            <p:cNvSpPr/>
            <p:nvPr/>
          </p:nvSpPr>
          <p:spPr>
            <a:xfrm>
              <a:off x="1240920" y="5680080"/>
              <a:ext cx="86040" cy="172800"/>
            </a:xfrm>
            <a:custGeom>
              <a:avLst/>
              <a:gdLst/>
              <a:ahLst/>
              <a:rect l="l" t="t" r="r" b="b"/>
              <a:pathLst>
                <a:path w="242" h="483">
                  <a:moveTo>
                    <a:pt x="119" y="167"/>
                  </a:moveTo>
                  <a:cubicBezTo>
                    <a:pt x="156" y="167"/>
                    <a:pt x="194" y="167"/>
                    <a:pt x="231" y="167"/>
                  </a:cubicBezTo>
                  <a:cubicBezTo>
                    <a:pt x="231" y="159"/>
                    <a:pt x="231" y="151"/>
                    <a:pt x="231" y="143"/>
                  </a:cubicBezTo>
                  <a:cubicBezTo>
                    <a:pt x="194" y="143"/>
                    <a:pt x="156" y="143"/>
                    <a:pt x="119" y="143"/>
                  </a:cubicBezTo>
                  <a:cubicBezTo>
                    <a:pt x="119" y="95"/>
                    <a:pt x="119" y="47"/>
                    <a:pt x="119" y="0"/>
                  </a:cubicBezTo>
                  <a:cubicBezTo>
                    <a:pt x="113" y="0"/>
                    <a:pt x="107" y="0"/>
                    <a:pt x="101" y="0"/>
                  </a:cubicBezTo>
                  <a:cubicBezTo>
                    <a:pt x="99" y="64"/>
                    <a:pt x="77" y="147"/>
                    <a:pt x="0" y="149"/>
                  </a:cubicBezTo>
                  <a:cubicBezTo>
                    <a:pt x="0" y="155"/>
                    <a:pt x="0" y="161"/>
                    <a:pt x="0" y="167"/>
                  </a:cubicBezTo>
                  <a:cubicBezTo>
                    <a:pt x="22" y="167"/>
                    <a:pt x="44" y="167"/>
                    <a:pt x="66" y="167"/>
                  </a:cubicBezTo>
                  <a:cubicBezTo>
                    <a:pt x="66" y="238"/>
                    <a:pt x="66" y="309"/>
                    <a:pt x="66" y="380"/>
                  </a:cubicBezTo>
                  <a:cubicBezTo>
                    <a:pt x="66" y="474"/>
                    <a:pt x="139" y="483"/>
                    <a:pt x="165" y="483"/>
                  </a:cubicBezTo>
                  <a:cubicBezTo>
                    <a:pt x="220" y="483"/>
                    <a:pt x="242" y="428"/>
                    <a:pt x="242" y="380"/>
                  </a:cubicBezTo>
                  <a:cubicBezTo>
                    <a:pt x="242" y="365"/>
                    <a:pt x="242" y="350"/>
                    <a:pt x="242" y="336"/>
                  </a:cubicBezTo>
                  <a:cubicBezTo>
                    <a:pt x="236" y="336"/>
                    <a:pt x="229" y="336"/>
                    <a:pt x="222" y="336"/>
                  </a:cubicBezTo>
                  <a:cubicBezTo>
                    <a:pt x="222" y="350"/>
                    <a:pt x="222" y="363"/>
                    <a:pt x="222" y="377"/>
                  </a:cubicBezTo>
                  <a:cubicBezTo>
                    <a:pt x="222" y="434"/>
                    <a:pt x="200" y="463"/>
                    <a:pt x="172" y="463"/>
                  </a:cubicBezTo>
                  <a:cubicBezTo>
                    <a:pt x="119" y="463"/>
                    <a:pt x="119" y="393"/>
                    <a:pt x="119" y="380"/>
                  </a:cubicBezTo>
                  <a:cubicBezTo>
                    <a:pt x="119" y="309"/>
                    <a:pt x="119" y="238"/>
                    <a:pt x="119" y="16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1" name=""/>
            <p:cNvSpPr/>
            <p:nvPr/>
          </p:nvSpPr>
          <p:spPr>
            <a:xfrm>
              <a:off x="1355760" y="5726520"/>
              <a:ext cx="124200" cy="126360"/>
            </a:xfrm>
            <a:custGeom>
              <a:avLst/>
              <a:gdLst/>
              <a:ahLst/>
              <a:rect l="l" t="t" r="r" b="b"/>
              <a:pathLst>
                <a:path w="348" h="354">
                  <a:moveTo>
                    <a:pt x="225" y="286"/>
                  </a:moveTo>
                  <a:cubicBezTo>
                    <a:pt x="229" y="316"/>
                    <a:pt x="249" y="349"/>
                    <a:pt x="286" y="349"/>
                  </a:cubicBezTo>
                  <a:cubicBezTo>
                    <a:pt x="302" y="349"/>
                    <a:pt x="348" y="338"/>
                    <a:pt x="348" y="277"/>
                  </a:cubicBezTo>
                  <a:cubicBezTo>
                    <a:pt x="348" y="262"/>
                    <a:pt x="348" y="248"/>
                    <a:pt x="348" y="233"/>
                  </a:cubicBezTo>
                  <a:cubicBezTo>
                    <a:pt x="342" y="233"/>
                    <a:pt x="336" y="233"/>
                    <a:pt x="330" y="233"/>
                  </a:cubicBezTo>
                  <a:cubicBezTo>
                    <a:pt x="330" y="248"/>
                    <a:pt x="330" y="262"/>
                    <a:pt x="330" y="277"/>
                  </a:cubicBezTo>
                  <a:cubicBezTo>
                    <a:pt x="330" y="321"/>
                    <a:pt x="310" y="325"/>
                    <a:pt x="302" y="325"/>
                  </a:cubicBezTo>
                  <a:cubicBezTo>
                    <a:pt x="275" y="325"/>
                    <a:pt x="273" y="292"/>
                    <a:pt x="273" y="288"/>
                  </a:cubicBezTo>
                  <a:cubicBezTo>
                    <a:pt x="273" y="237"/>
                    <a:pt x="273" y="185"/>
                    <a:pt x="273" y="134"/>
                  </a:cubicBezTo>
                  <a:cubicBezTo>
                    <a:pt x="273" y="101"/>
                    <a:pt x="273" y="71"/>
                    <a:pt x="244" y="42"/>
                  </a:cubicBezTo>
                  <a:cubicBezTo>
                    <a:pt x="216" y="11"/>
                    <a:pt x="176" y="0"/>
                    <a:pt x="139" y="0"/>
                  </a:cubicBezTo>
                  <a:cubicBezTo>
                    <a:pt x="75" y="0"/>
                    <a:pt x="22" y="36"/>
                    <a:pt x="22" y="88"/>
                  </a:cubicBezTo>
                  <a:cubicBezTo>
                    <a:pt x="22" y="110"/>
                    <a:pt x="38" y="123"/>
                    <a:pt x="57" y="123"/>
                  </a:cubicBezTo>
                  <a:cubicBezTo>
                    <a:pt x="79" y="123"/>
                    <a:pt x="95" y="108"/>
                    <a:pt x="95" y="88"/>
                  </a:cubicBezTo>
                  <a:cubicBezTo>
                    <a:pt x="95" y="79"/>
                    <a:pt x="90" y="53"/>
                    <a:pt x="55" y="53"/>
                  </a:cubicBezTo>
                  <a:cubicBezTo>
                    <a:pt x="75" y="25"/>
                    <a:pt x="112" y="18"/>
                    <a:pt x="139" y="18"/>
                  </a:cubicBezTo>
                  <a:cubicBezTo>
                    <a:pt x="176" y="18"/>
                    <a:pt x="220" y="46"/>
                    <a:pt x="220" y="117"/>
                  </a:cubicBezTo>
                  <a:cubicBezTo>
                    <a:pt x="220" y="125"/>
                    <a:pt x="220" y="134"/>
                    <a:pt x="220" y="143"/>
                  </a:cubicBezTo>
                  <a:cubicBezTo>
                    <a:pt x="181" y="147"/>
                    <a:pt x="126" y="150"/>
                    <a:pt x="77" y="172"/>
                  </a:cubicBezTo>
                  <a:cubicBezTo>
                    <a:pt x="20" y="198"/>
                    <a:pt x="0" y="237"/>
                    <a:pt x="0" y="273"/>
                  </a:cubicBezTo>
                  <a:cubicBezTo>
                    <a:pt x="0" y="334"/>
                    <a:pt x="75" y="354"/>
                    <a:pt x="123" y="354"/>
                  </a:cubicBezTo>
                  <a:cubicBezTo>
                    <a:pt x="174" y="354"/>
                    <a:pt x="211" y="323"/>
                    <a:pt x="225" y="286"/>
                  </a:cubicBezTo>
                  <a:moveTo>
                    <a:pt x="220" y="161"/>
                  </a:moveTo>
                  <a:cubicBezTo>
                    <a:pt x="220" y="186"/>
                    <a:pt x="220" y="212"/>
                    <a:pt x="220" y="237"/>
                  </a:cubicBezTo>
                  <a:cubicBezTo>
                    <a:pt x="220" y="310"/>
                    <a:pt x="163" y="336"/>
                    <a:pt x="130" y="336"/>
                  </a:cubicBezTo>
                  <a:cubicBezTo>
                    <a:pt x="90" y="336"/>
                    <a:pt x="60" y="310"/>
                    <a:pt x="60" y="270"/>
                  </a:cubicBezTo>
                  <a:cubicBezTo>
                    <a:pt x="60" y="229"/>
                    <a:pt x="93" y="165"/>
                    <a:pt x="220" y="1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2" name=""/>
            <p:cNvSpPr/>
            <p:nvPr/>
          </p:nvSpPr>
          <p:spPr>
            <a:xfrm>
              <a:off x="1492920" y="5658840"/>
              <a:ext cx="60480" cy="190800"/>
            </a:xfrm>
            <a:custGeom>
              <a:avLst/>
              <a:gdLst/>
              <a:ahLst/>
              <a:rect l="l" t="t" r="r" b="b"/>
              <a:pathLst>
                <a:path w="171" h="533">
                  <a:moveTo>
                    <a:pt x="110" y="0"/>
                  </a:moveTo>
                  <a:cubicBezTo>
                    <a:pt x="73" y="2"/>
                    <a:pt x="36" y="4"/>
                    <a:pt x="0" y="6"/>
                  </a:cubicBezTo>
                  <a:cubicBezTo>
                    <a:pt x="0" y="14"/>
                    <a:pt x="0" y="22"/>
                    <a:pt x="0" y="30"/>
                  </a:cubicBezTo>
                  <a:cubicBezTo>
                    <a:pt x="52" y="30"/>
                    <a:pt x="59" y="37"/>
                    <a:pt x="59" y="74"/>
                  </a:cubicBezTo>
                  <a:cubicBezTo>
                    <a:pt x="59" y="207"/>
                    <a:pt x="59" y="341"/>
                    <a:pt x="59" y="474"/>
                  </a:cubicBezTo>
                  <a:cubicBezTo>
                    <a:pt x="59" y="509"/>
                    <a:pt x="50" y="509"/>
                    <a:pt x="0" y="509"/>
                  </a:cubicBezTo>
                  <a:cubicBezTo>
                    <a:pt x="0" y="517"/>
                    <a:pt x="0" y="525"/>
                    <a:pt x="0" y="533"/>
                  </a:cubicBezTo>
                  <a:cubicBezTo>
                    <a:pt x="24" y="533"/>
                    <a:pt x="67" y="531"/>
                    <a:pt x="85" y="531"/>
                  </a:cubicBezTo>
                  <a:cubicBezTo>
                    <a:pt x="104" y="531"/>
                    <a:pt x="143" y="533"/>
                    <a:pt x="171" y="533"/>
                  </a:cubicBezTo>
                  <a:cubicBezTo>
                    <a:pt x="171" y="525"/>
                    <a:pt x="171" y="517"/>
                    <a:pt x="171" y="509"/>
                  </a:cubicBezTo>
                  <a:cubicBezTo>
                    <a:pt x="118" y="509"/>
                    <a:pt x="110" y="509"/>
                    <a:pt x="110" y="474"/>
                  </a:cubicBezTo>
                  <a:cubicBezTo>
                    <a:pt x="110" y="316"/>
                    <a:pt x="110" y="158"/>
                    <a:pt x="110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3" name=""/>
            <p:cNvSpPr/>
            <p:nvPr/>
          </p:nvSpPr>
          <p:spPr>
            <a:xfrm>
              <a:off x="1668600" y="5748840"/>
              <a:ext cx="184320" cy="63720"/>
            </a:xfrm>
            <a:custGeom>
              <a:avLst/>
              <a:gdLst/>
              <a:ahLst/>
              <a:rect l="l" t="t" r="r" b="b"/>
              <a:pathLst>
                <a:path w="515" h="180">
                  <a:moveTo>
                    <a:pt x="488" y="31"/>
                  </a:moveTo>
                  <a:cubicBezTo>
                    <a:pt x="499" y="31"/>
                    <a:pt x="515" y="31"/>
                    <a:pt x="515" y="15"/>
                  </a:cubicBezTo>
                  <a:cubicBezTo>
                    <a:pt x="515" y="0"/>
                    <a:pt x="499" y="0"/>
                    <a:pt x="488" y="0"/>
                  </a:cubicBezTo>
                  <a:cubicBezTo>
                    <a:pt x="334" y="0"/>
                    <a:pt x="180" y="0"/>
                    <a:pt x="26" y="0"/>
                  </a:cubicBezTo>
                  <a:cubicBezTo>
                    <a:pt x="15" y="0"/>
                    <a:pt x="0" y="0"/>
                    <a:pt x="0" y="15"/>
                  </a:cubicBezTo>
                  <a:cubicBezTo>
                    <a:pt x="0" y="31"/>
                    <a:pt x="15" y="31"/>
                    <a:pt x="26" y="31"/>
                  </a:cubicBezTo>
                  <a:cubicBezTo>
                    <a:pt x="180" y="31"/>
                    <a:pt x="334" y="31"/>
                    <a:pt x="488" y="31"/>
                  </a:cubicBezTo>
                  <a:moveTo>
                    <a:pt x="488" y="180"/>
                  </a:moveTo>
                  <a:cubicBezTo>
                    <a:pt x="499" y="180"/>
                    <a:pt x="515" y="180"/>
                    <a:pt x="515" y="164"/>
                  </a:cubicBezTo>
                  <a:cubicBezTo>
                    <a:pt x="515" y="149"/>
                    <a:pt x="499" y="149"/>
                    <a:pt x="488" y="149"/>
                  </a:cubicBezTo>
                  <a:cubicBezTo>
                    <a:pt x="334" y="149"/>
                    <a:pt x="180" y="149"/>
                    <a:pt x="26" y="149"/>
                  </a:cubicBezTo>
                  <a:cubicBezTo>
                    <a:pt x="15" y="149"/>
                    <a:pt x="0" y="149"/>
                    <a:pt x="0" y="164"/>
                  </a:cubicBezTo>
                  <a:cubicBezTo>
                    <a:pt x="0" y="180"/>
                    <a:pt x="15" y="180"/>
                    <a:pt x="26" y="180"/>
                  </a:cubicBezTo>
                  <a:cubicBezTo>
                    <a:pt x="180" y="180"/>
                    <a:pt x="334" y="180"/>
                    <a:pt x="488" y="1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4" name=""/>
            <p:cNvSpPr/>
            <p:nvPr/>
          </p:nvSpPr>
          <p:spPr>
            <a:xfrm>
              <a:off x="1978200" y="5655600"/>
              <a:ext cx="183240" cy="200520"/>
            </a:xfrm>
            <a:custGeom>
              <a:avLst/>
              <a:gdLst/>
              <a:ahLst/>
              <a:rect l="l" t="t" r="r" b="b"/>
              <a:pathLst>
                <a:path w="512" h="560">
                  <a:moveTo>
                    <a:pt x="512" y="281"/>
                  </a:moveTo>
                  <a:cubicBezTo>
                    <a:pt x="512" y="125"/>
                    <a:pt x="396" y="0"/>
                    <a:pt x="255" y="0"/>
                  </a:cubicBezTo>
                  <a:cubicBezTo>
                    <a:pt x="119" y="0"/>
                    <a:pt x="0" y="123"/>
                    <a:pt x="0" y="281"/>
                  </a:cubicBezTo>
                  <a:cubicBezTo>
                    <a:pt x="0" y="439"/>
                    <a:pt x="119" y="560"/>
                    <a:pt x="255" y="560"/>
                  </a:cubicBezTo>
                  <a:cubicBezTo>
                    <a:pt x="396" y="560"/>
                    <a:pt x="512" y="437"/>
                    <a:pt x="512" y="281"/>
                  </a:cubicBezTo>
                  <a:moveTo>
                    <a:pt x="257" y="540"/>
                  </a:moveTo>
                  <a:cubicBezTo>
                    <a:pt x="183" y="540"/>
                    <a:pt x="79" y="472"/>
                    <a:pt x="79" y="270"/>
                  </a:cubicBezTo>
                  <a:cubicBezTo>
                    <a:pt x="79" y="70"/>
                    <a:pt x="191" y="17"/>
                    <a:pt x="255" y="17"/>
                  </a:cubicBezTo>
                  <a:cubicBezTo>
                    <a:pt x="323" y="17"/>
                    <a:pt x="433" y="72"/>
                    <a:pt x="433" y="270"/>
                  </a:cubicBezTo>
                  <a:cubicBezTo>
                    <a:pt x="433" y="474"/>
                    <a:pt x="328" y="540"/>
                    <a:pt x="257" y="5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5" name=""/>
            <p:cNvSpPr/>
            <p:nvPr/>
          </p:nvSpPr>
          <p:spPr>
            <a:xfrm>
              <a:off x="2206080" y="5643000"/>
              <a:ext cx="64080" cy="276120"/>
            </a:xfrm>
            <a:custGeom>
              <a:avLst/>
              <a:gdLst/>
              <a:ahLst/>
              <a:rect l="l" t="t" r="r" b="b"/>
              <a:pathLst>
                <a:path w="181" h="770">
                  <a:moveTo>
                    <a:pt x="181" y="761"/>
                  </a:moveTo>
                  <a:cubicBezTo>
                    <a:pt x="181" y="759"/>
                    <a:pt x="181" y="759"/>
                    <a:pt x="168" y="746"/>
                  </a:cubicBezTo>
                  <a:cubicBezTo>
                    <a:pt x="71" y="647"/>
                    <a:pt x="47" y="502"/>
                    <a:pt x="47" y="384"/>
                  </a:cubicBezTo>
                  <a:cubicBezTo>
                    <a:pt x="47" y="250"/>
                    <a:pt x="75" y="116"/>
                    <a:pt x="170" y="20"/>
                  </a:cubicBezTo>
                  <a:cubicBezTo>
                    <a:pt x="181" y="11"/>
                    <a:pt x="181" y="9"/>
                    <a:pt x="181" y="6"/>
                  </a:cubicBezTo>
                  <a:cubicBezTo>
                    <a:pt x="181" y="2"/>
                    <a:pt x="176" y="0"/>
                    <a:pt x="172" y="0"/>
                  </a:cubicBezTo>
                  <a:cubicBezTo>
                    <a:pt x="165" y="0"/>
                    <a:pt x="95" y="52"/>
                    <a:pt x="49" y="149"/>
                  </a:cubicBezTo>
                  <a:cubicBezTo>
                    <a:pt x="9" y="235"/>
                    <a:pt x="0" y="320"/>
                    <a:pt x="0" y="384"/>
                  </a:cubicBezTo>
                  <a:cubicBezTo>
                    <a:pt x="0" y="445"/>
                    <a:pt x="9" y="537"/>
                    <a:pt x="51" y="625"/>
                  </a:cubicBezTo>
                  <a:cubicBezTo>
                    <a:pt x="97" y="720"/>
                    <a:pt x="165" y="770"/>
                    <a:pt x="172" y="770"/>
                  </a:cubicBezTo>
                  <a:cubicBezTo>
                    <a:pt x="176" y="770"/>
                    <a:pt x="181" y="768"/>
                    <a:pt x="181" y="7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6" name=""/>
            <p:cNvSpPr/>
            <p:nvPr/>
          </p:nvSpPr>
          <p:spPr>
            <a:xfrm>
              <a:off x="2295720" y="5728320"/>
              <a:ext cx="138960" cy="121320"/>
            </a:xfrm>
            <a:custGeom>
              <a:avLst/>
              <a:gdLst/>
              <a:ahLst/>
              <a:rect l="l" t="t" r="r" b="b"/>
              <a:pathLst>
                <a:path w="389" h="340">
                  <a:moveTo>
                    <a:pt x="62" y="74"/>
                  </a:moveTo>
                  <a:cubicBezTo>
                    <a:pt x="62" y="143"/>
                    <a:pt x="62" y="212"/>
                    <a:pt x="62" y="281"/>
                  </a:cubicBezTo>
                  <a:cubicBezTo>
                    <a:pt x="62" y="316"/>
                    <a:pt x="53" y="316"/>
                    <a:pt x="0" y="316"/>
                  </a:cubicBezTo>
                  <a:cubicBezTo>
                    <a:pt x="0" y="324"/>
                    <a:pt x="0" y="332"/>
                    <a:pt x="0" y="340"/>
                  </a:cubicBezTo>
                  <a:cubicBezTo>
                    <a:pt x="29" y="340"/>
                    <a:pt x="68" y="338"/>
                    <a:pt x="88" y="338"/>
                  </a:cubicBezTo>
                  <a:cubicBezTo>
                    <a:pt x="108" y="338"/>
                    <a:pt x="147" y="340"/>
                    <a:pt x="174" y="340"/>
                  </a:cubicBezTo>
                  <a:cubicBezTo>
                    <a:pt x="174" y="332"/>
                    <a:pt x="174" y="324"/>
                    <a:pt x="174" y="316"/>
                  </a:cubicBezTo>
                  <a:cubicBezTo>
                    <a:pt x="123" y="316"/>
                    <a:pt x="114" y="316"/>
                    <a:pt x="114" y="281"/>
                  </a:cubicBezTo>
                  <a:cubicBezTo>
                    <a:pt x="114" y="234"/>
                    <a:pt x="114" y="187"/>
                    <a:pt x="114" y="140"/>
                  </a:cubicBezTo>
                  <a:cubicBezTo>
                    <a:pt x="114" y="59"/>
                    <a:pt x="169" y="17"/>
                    <a:pt x="218" y="17"/>
                  </a:cubicBezTo>
                  <a:cubicBezTo>
                    <a:pt x="268" y="17"/>
                    <a:pt x="275" y="59"/>
                    <a:pt x="275" y="103"/>
                  </a:cubicBezTo>
                  <a:cubicBezTo>
                    <a:pt x="275" y="162"/>
                    <a:pt x="275" y="221"/>
                    <a:pt x="275" y="281"/>
                  </a:cubicBezTo>
                  <a:cubicBezTo>
                    <a:pt x="275" y="316"/>
                    <a:pt x="268" y="316"/>
                    <a:pt x="216" y="316"/>
                  </a:cubicBezTo>
                  <a:cubicBezTo>
                    <a:pt x="216" y="324"/>
                    <a:pt x="216" y="332"/>
                    <a:pt x="216" y="340"/>
                  </a:cubicBezTo>
                  <a:cubicBezTo>
                    <a:pt x="242" y="340"/>
                    <a:pt x="282" y="338"/>
                    <a:pt x="304" y="338"/>
                  </a:cubicBezTo>
                  <a:cubicBezTo>
                    <a:pt x="323" y="338"/>
                    <a:pt x="363" y="340"/>
                    <a:pt x="389" y="340"/>
                  </a:cubicBezTo>
                  <a:cubicBezTo>
                    <a:pt x="389" y="332"/>
                    <a:pt x="389" y="324"/>
                    <a:pt x="389" y="316"/>
                  </a:cubicBezTo>
                  <a:cubicBezTo>
                    <a:pt x="350" y="316"/>
                    <a:pt x="330" y="316"/>
                    <a:pt x="330" y="294"/>
                  </a:cubicBezTo>
                  <a:cubicBezTo>
                    <a:pt x="330" y="245"/>
                    <a:pt x="330" y="196"/>
                    <a:pt x="330" y="147"/>
                  </a:cubicBezTo>
                  <a:cubicBezTo>
                    <a:pt x="330" y="79"/>
                    <a:pt x="330" y="57"/>
                    <a:pt x="306" y="28"/>
                  </a:cubicBezTo>
                  <a:cubicBezTo>
                    <a:pt x="295" y="15"/>
                    <a:pt x="268" y="0"/>
                    <a:pt x="224" y="0"/>
                  </a:cubicBezTo>
                  <a:cubicBezTo>
                    <a:pt x="167" y="0"/>
                    <a:pt x="132" y="33"/>
                    <a:pt x="110" y="81"/>
                  </a:cubicBezTo>
                  <a:cubicBezTo>
                    <a:pt x="110" y="54"/>
                    <a:pt x="110" y="27"/>
                    <a:pt x="110" y="0"/>
                  </a:cubicBezTo>
                  <a:cubicBezTo>
                    <a:pt x="73" y="3"/>
                    <a:pt x="37" y="6"/>
                    <a:pt x="0" y="9"/>
                  </a:cubicBezTo>
                  <a:cubicBezTo>
                    <a:pt x="0" y="17"/>
                    <a:pt x="0" y="25"/>
                    <a:pt x="0" y="33"/>
                  </a:cubicBezTo>
                  <a:cubicBezTo>
                    <a:pt x="55" y="33"/>
                    <a:pt x="62" y="37"/>
                    <a:pt x="62" y="7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7" name=""/>
            <p:cNvSpPr/>
            <p:nvPr/>
          </p:nvSpPr>
          <p:spPr>
            <a:xfrm>
              <a:off x="2454120" y="5621760"/>
              <a:ext cx="85320" cy="127440"/>
            </a:xfrm>
            <a:custGeom>
              <a:avLst/>
              <a:gdLst/>
              <a:ahLst/>
              <a:rect l="l" t="t" r="r" b="b"/>
              <a:pathLst>
                <a:path w="240" h="357">
                  <a:moveTo>
                    <a:pt x="240" y="258"/>
                  </a:moveTo>
                  <a:cubicBezTo>
                    <a:pt x="233" y="258"/>
                    <a:pt x="226" y="258"/>
                    <a:pt x="220" y="258"/>
                  </a:cubicBezTo>
                  <a:cubicBezTo>
                    <a:pt x="218" y="269"/>
                    <a:pt x="213" y="302"/>
                    <a:pt x="207" y="307"/>
                  </a:cubicBezTo>
                  <a:cubicBezTo>
                    <a:pt x="202" y="311"/>
                    <a:pt x="160" y="311"/>
                    <a:pt x="152" y="311"/>
                  </a:cubicBezTo>
                  <a:cubicBezTo>
                    <a:pt x="119" y="311"/>
                    <a:pt x="86" y="311"/>
                    <a:pt x="53" y="311"/>
                  </a:cubicBezTo>
                  <a:cubicBezTo>
                    <a:pt x="110" y="261"/>
                    <a:pt x="130" y="245"/>
                    <a:pt x="160" y="221"/>
                  </a:cubicBezTo>
                  <a:cubicBezTo>
                    <a:pt x="202" y="188"/>
                    <a:pt x="240" y="155"/>
                    <a:pt x="240" y="105"/>
                  </a:cubicBezTo>
                  <a:cubicBezTo>
                    <a:pt x="240" y="39"/>
                    <a:pt x="180" y="0"/>
                    <a:pt x="112" y="0"/>
                  </a:cubicBezTo>
                  <a:cubicBezTo>
                    <a:pt x="44" y="0"/>
                    <a:pt x="0" y="46"/>
                    <a:pt x="0" y="96"/>
                  </a:cubicBezTo>
                  <a:cubicBezTo>
                    <a:pt x="0" y="122"/>
                    <a:pt x="22" y="125"/>
                    <a:pt x="29" y="125"/>
                  </a:cubicBezTo>
                  <a:cubicBezTo>
                    <a:pt x="42" y="125"/>
                    <a:pt x="57" y="116"/>
                    <a:pt x="57" y="96"/>
                  </a:cubicBezTo>
                  <a:cubicBezTo>
                    <a:pt x="57" y="87"/>
                    <a:pt x="53" y="68"/>
                    <a:pt x="24" y="68"/>
                  </a:cubicBezTo>
                  <a:cubicBezTo>
                    <a:pt x="42" y="30"/>
                    <a:pt x="79" y="19"/>
                    <a:pt x="103" y="19"/>
                  </a:cubicBezTo>
                  <a:cubicBezTo>
                    <a:pt x="158" y="19"/>
                    <a:pt x="187" y="61"/>
                    <a:pt x="187" y="105"/>
                  </a:cubicBezTo>
                  <a:cubicBezTo>
                    <a:pt x="187" y="151"/>
                    <a:pt x="152" y="188"/>
                    <a:pt x="136" y="208"/>
                  </a:cubicBezTo>
                  <a:cubicBezTo>
                    <a:pt x="92" y="250"/>
                    <a:pt x="48" y="293"/>
                    <a:pt x="4" y="335"/>
                  </a:cubicBezTo>
                  <a:cubicBezTo>
                    <a:pt x="0" y="340"/>
                    <a:pt x="0" y="342"/>
                    <a:pt x="0" y="357"/>
                  </a:cubicBezTo>
                  <a:cubicBezTo>
                    <a:pt x="74" y="357"/>
                    <a:pt x="148" y="357"/>
                    <a:pt x="222" y="357"/>
                  </a:cubicBezTo>
                  <a:cubicBezTo>
                    <a:pt x="228" y="324"/>
                    <a:pt x="234" y="291"/>
                    <a:pt x="240" y="2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8" name=""/>
            <p:cNvSpPr/>
            <p:nvPr/>
          </p:nvSpPr>
          <p:spPr>
            <a:xfrm>
              <a:off x="2644200" y="5689440"/>
              <a:ext cx="183240" cy="183240"/>
            </a:xfrm>
            <a:custGeom>
              <a:avLst/>
              <a:gdLst/>
              <a:ahLst/>
              <a:rect l="l" t="t" r="r" b="b"/>
              <a:pathLst>
                <a:path w="512" h="512">
                  <a:moveTo>
                    <a:pt x="273" y="270"/>
                  </a:moveTo>
                  <a:cubicBezTo>
                    <a:pt x="344" y="270"/>
                    <a:pt x="416" y="270"/>
                    <a:pt x="488" y="270"/>
                  </a:cubicBezTo>
                  <a:cubicBezTo>
                    <a:pt x="499" y="270"/>
                    <a:pt x="512" y="270"/>
                    <a:pt x="512" y="255"/>
                  </a:cubicBezTo>
                  <a:cubicBezTo>
                    <a:pt x="512" y="239"/>
                    <a:pt x="499" y="239"/>
                    <a:pt x="488" y="239"/>
                  </a:cubicBezTo>
                  <a:cubicBezTo>
                    <a:pt x="416" y="239"/>
                    <a:pt x="344" y="239"/>
                    <a:pt x="273" y="239"/>
                  </a:cubicBezTo>
                  <a:cubicBezTo>
                    <a:pt x="273" y="168"/>
                    <a:pt x="273" y="96"/>
                    <a:pt x="273" y="24"/>
                  </a:cubicBezTo>
                  <a:cubicBezTo>
                    <a:pt x="273" y="13"/>
                    <a:pt x="273" y="0"/>
                    <a:pt x="257" y="0"/>
                  </a:cubicBezTo>
                  <a:cubicBezTo>
                    <a:pt x="242" y="0"/>
                    <a:pt x="242" y="13"/>
                    <a:pt x="242" y="24"/>
                  </a:cubicBezTo>
                  <a:cubicBezTo>
                    <a:pt x="242" y="96"/>
                    <a:pt x="242" y="168"/>
                    <a:pt x="242" y="239"/>
                  </a:cubicBezTo>
                  <a:cubicBezTo>
                    <a:pt x="169" y="239"/>
                    <a:pt x="97" y="239"/>
                    <a:pt x="24" y="239"/>
                  </a:cubicBezTo>
                  <a:cubicBezTo>
                    <a:pt x="13" y="239"/>
                    <a:pt x="0" y="239"/>
                    <a:pt x="0" y="255"/>
                  </a:cubicBezTo>
                  <a:cubicBezTo>
                    <a:pt x="0" y="270"/>
                    <a:pt x="13" y="270"/>
                    <a:pt x="24" y="270"/>
                  </a:cubicBezTo>
                  <a:cubicBezTo>
                    <a:pt x="97" y="270"/>
                    <a:pt x="169" y="270"/>
                    <a:pt x="242" y="270"/>
                  </a:cubicBezTo>
                  <a:cubicBezTo>
                    <a:pt x="242" y="343"/>
                    <a:pt x="242" y="415"/>
                    <a:pt x="242" y="487"/>
                  </a:cubicBezTo>
                  <a:cubicBezTo>
                    <a:pt x="242" y="498"/>
                    <a:pt x="242" y="512"/>
                    <a:pt x="257" y="512"/>
                  </a:cubicBezTo>
                  <a:cubicBezTo>
                    <a:pt x="273" y="512"/>
                    <a:pt x="273" y="498"/>
                    <a:pt x="273" y="487"/>
                  </a:cubicBezTo>
                  <a:cubicBezTo>
                    <a:pt x="273" y="415"/>
                    <a:pt x="273" y="343"/>
                    <a:pt x="273" y="2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9" name=""/>
            <p:cNvSpPr/>
            <p:nvPr/>
          </p:nvSpPr>
          <p:spPr>
            <a:xfrm>
              <a:off x="2914920" y="5728320"/>
              <a:ext cx="149400" cy="124560"/>
            </a:xfrm>
            <a:custGeom>
              <a:avLst/>
              <a:gdLst/>
              <a:ahLst/>
              <a:rect l="l" t="t" r="r" b="b"/>
              <a:pathLst>
                <a:path w="418" h="349">
                  <a:moveTo>
                    <a:pt x="44" y="294"/>
                  </a:moveTo>
                  <a:cubicBezTo>
                    <a:pt x="42" y="307"/>
                    <a:pt x="37" y="325"/>
                    <a:pt x="37" y="327"/>
                  </a:cubicBezTo>
                  <a:cubicBezTo>
                    <a:pt x="37" y="342"/>
                    <a:pt x="48" y="349"/>
                    <a:pt x="59" y="349"/>
                  </a:cubicBezTo>
                  <a:cubicBezTo>
                    <a:pt x="70" y="349"/>
                    <a:pt x="84" y="342"/>
                    <a:pt x="88" y="327"/>
                  </a:cubicBezTo>
                  <a:cubicBezTo>
                    <a:pt x="90" y="325"/>
                    <a:pt x="99" y="289"/>
                    <a:pt x="103" y="270"/>
                  </a:cubicBezTo>
                  <a:cubicBezTo>
                    <a:pt x="109" y="247"/>
                    <a:pt x="115" y="224"/>
                    <a:pt x="121" y="202"/>
                  </a:cubicBezTo>
                  <a:cubicBezTo>
                    <a:pt x="125" y="184"/>
                    <a:pt x="130" y="167"/>
                    <a:pt x="134" y="149"/>
                  </a:cubicBezTo>
                  <a:cubicBezTo>
                    <a:pt x="136" y="136"/>
                    <a:pt x="143" y="114"/>
                    <a:pt x="143" y="112"/>
                  </a:cubicBezTo>
                  <a:cubicBezTo>
                    <a:pt x="156" y="88"/>
                    <a:pt x="196" y="17"/>
                    <a:pt x="271" y="17"/>
                  </a:cubicBezTo>
                  <a:cubicBezTo>
                    <a:pt x="304" y="17"/>
                    <a:pt x="312" y="46"/>
                    <a:pt x="312" y="70"/>
                  </a:cubicBezTo>
                  <a:cubicBezTo>
                    <a:pt x="312" y="118"/>
                    <a:pt x="273" y="217"/>
                    <a:pt x="262" y="250"/>
                  </a:cubicBezTo>
                  <a:cubicBezTo>
                    <a:pt x="255" y="268"/>
                    <a:pt x="253" y="276"/>
                    <a:pt x="253" y="285"/>
                  </a:cubicBezTo>
                  <a:cubicBezTo>
                    <a:pt x="253" y="322"/>
                    <a:pt x="282" y="349"/>
                    <a:pt x="317" y="349"/>
                  </a:cubicBezTo>
                  <a:cubicBezTo>
                    <a:pt x="389" y="349"/>
                    <a:pt x="418" y="237"/>
                    <a:pt x="418" y="230"/>
                  </a:cubicBezTo>
                  <a:cubicBezTo>
                    <a:pt x="418" y="221"/>
                    <a:pt x="411" y="221"/>
                    <a:pt x="409" y="221"/>
                  </a:cubicBezTo>
                  <a:cubicBezTo>
                    <a:pt x="400" y="221"/>
                    <a:pt x="400" y="224"/>
                    <a:pt x="398" y="237"/>
                  </a:cubicBezTo>
                  <a:cubicBezTo>
                    <a:pt x="383" y="289"/>
                    <a:pt x="356" y="331"/>
                    <a:pt x="319" y="331"/>
                  </a:cubicBezTo>
                  <a:cubicBezTo>
                    <a:pt x="306" y="331"/>
                    <a:pt x="299" y="325"/>
                    <a:pt x="299" y="307"/>
                  </a:cubicBezTo>
                  <a:cubicBezTo>
                    <a:pt x="299" y="287"/>
                    <a:pt x="306" y="268"/>
                    <a:pt x="315" y="252"/>
                  </a:cubicBezTo>
                  <a:cubicBezTo>
                    <a:pt x="328" y="210"/>
                    <a:pt x="361" y="127"/>
                    <a:pt x="361" y="83"/>
                  </a:cubicBezTo>
                  <a:cubicBezTo>
                    <a:pt x="361" y="31"/>
                    <a:pt x="328" y="0"/>
                    <a:pt x="273" y="0"/>
                  </a:cubicBezTo>
                  <a:cubicBezTo>
                    <a:pt x="202" y="0"/>
                    <a:pt x="165" y="48"/>
                    <a:pt x="152" y="68"/>
                  </a:cubicBezTo>
                  <a:cubicBezTo>
                    <a:pt x="147" y="24"/>
                    <a:pt x="118" y="0"/>
                    <a:pt x="81" y="0"/>
                  </a:cubicBezTo>
                  <a:cubicBezTo>
                    <a:pt x="45" y="0"/>
                    <a:pt x="31" y="31"/>
                    <a:pt x="22" y="44"/>
                  </a:cubicBezTo>
                  <a:cubicBezTo>
                    <a:pt x="11" y="70"/>
                    <a:pt x="0" y="116"/>
                    <a:pt x="0" y="118"/>
                  </a:cubicBezTo>
                  <a:cubicBezTo>
                    <a:pt x="0" y="127"/>
                    <a:pt x="7" y="127"/>
                    <a:pt x="9" y="127"/>
                  </a:cubicBezTo>
                  <a:cubicBezTo>
                    <a:pt x="15" y="127"/>
                    <a:pt x="18" y="125"/>
                    <a:pt x="22" y="107"/>
                  </a:cubicBezTo>
                  <a:cubicBezTo>
                    <a:pt x="35" y="55"/>
                    <a:pt x="51" y="17"/>
                    <a:pt x="77" y="17"/>
                  </a:cubicBezTo>
                  <a:cubicBezTo>
                    <a:pt x="92" y="17"/>
                    <a:pt x="101" y="26"/>
                    <a:pt x="101" y="52"/>
                  </a:cubicBezTo>
                  <a:cubicBezTo>
                    <a:pt x="101" y="68"/>
                    <a:pt x="99" y="77"/>
                    <a:pt x="90" y="116"/>
                  </a:cubicBezTo>
                  <a:cubicBezTo>
                    <a:pt x="75" y="175"/>
                    <a:pt x="59" y="235"/>
                    <a:pt x="44" y="2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0" name=""/>
            <p:cNvSpPr/>
            <p:nvPr/>
          </p:nvSpPr>
          <p:spPr>
            <a:xfrm>
              <a:off x="3081240" y="5619240"/>
              <a:ext cx="93960" cy="129960"/>
            </a:xfrm>
            <a:custGeom>
              <a:avLst/>
              <a:gdLst/>
              <a:ahLst/>
              <a:rect l="l" t="t" r="r" b="b"/>
              <a:pathLst>
                <a:path w="264" h="364">
                  <a:moveTo>
                    <a:pt x="264" y="274"/>
                  </a:moveTo>
                  <a:cubicBezTo>
                    <a:pt x="264" y="268"/>
                    <a:pt x="264" y="263"/>
                    <a:pt x="264" y="257"/>
                  </a:cubicBezTo>
                  <a:cubicBezTo>
                    <a:pt x="244" y="257"/>
                    <a:pt x="224" y="257"/>
                    <a:pt x="205" y="257"/>
                  </a:cubicBezTo>
                  <a:cubicBezTo>
                    <a:pt x="205" y="176"/>
                    <a:pt x="205" y="96"/>
                    <a:pt x="205" y="15"/>
                  </a:cubicBezTo>
                  <a:cubicBezTo>
                    <a:pt x="205" y="4"/>
                    <a:pt x="205" y="0"/>
                    <a:pt x="194" y="0"/>
                  </a:cubicBezTo>
                  <a:cubicBezTo>
                    <a:pt x="187" y="0"/>
                    <a:pt x="185" y="0"/>
                    <a:pt x="178" y="9"/>
                  </a:cubicBezTo>
                  <a:cubicBezTo>
                    <a:pt x="119" y="91"/>
                    <a:pt x="59" y="174"/>
                    <a:pt x="0" y="257"/>
                  </a:cubicBezTo>
                  <a:cubicBezTo>
                    <a:pt x="0" y="263"/>
                    <a:pt x="0" y="268"/>
                    <a:pt x="0" y="274"/>
                  </a:cubicBezTo>
                  <a:cubicBezTo>
                    <a:pt x="53" y="274"/>
                    <a:pt x="106" y="274"/>
                    <a:pt x="158" y="274"/>
                  </a:cubicBezTo>
                  <a:cubicBezTo>
                    <a:pt x="158" y="290"/>
                    <a:pt x="158" y="305"/>
                    <a:pt x="158" y="320"/>
                  </a:cubicBezTo>
                  <a:cubicBezTo>
                    <a:pt x="158" y="338"/>
                    <a:pt x="158" y="344"/>
                    <a:pt x="114" y="344"/>
                  </a:cubicBezTo>
                  <a:cubicBezTo>
                    <a:pt x="110" y="344"/>
                    <a:pt x="106" y="344"/>
                    <a:pt x="101" y="344"/>
                  </a:cubicBezTo>
                  <a:cubicBezTo>
                    <a:pt x="101" y="351"/>
                    <a:pt x="101" y="358"/>
                    <a:pt x="101" y="364"/>
                  </a:cubicBezTo>
                  <a:cubicBezTo>
                    <a:pt x="128" y="362"/>
                    <a:pt x="163" y="362"/>
                    <a:pt x="183" y="362"/>
                  </a:cubicBezTo>
                  <a:cubicBezTo>
                    <a:pt x="202" y="362"/>
                    <a:pt x="235" y="362"/>
                    <a:pt x="264" y="364"/>
                  </a:cubicBezTo>
                  <a:cubicBezTo>
                    <a:pt x="264" y="358"/>
                    <a:pt x="264" y="351"/>
                    <a:pt x="264" y="344"/>
                  </a:cubicBezTo>
                  <a:cubicBezTo>
                    <a:pt x="259" y="344"/>
                    <a:pt x="254" y="344"/>
                    <a:pt x="248" y="344"/>
                  </a:cubicBezTo>
                  <a:cubicBezTo>
                    <a:pt x="205" y="344"/>
                    <a:pt x="205" y="338"/>
                    <a:pt x="205" y="320"/>
                  </a:cubicBezTo>
                  <a:cubicBezTo>
                    <a:pt x="205" y="305"/>
                    <a:pt x="205" y="290"/>
                    <a:pt x="205" y="274"/>
                  </a:cubicBezTo>
                  <a:cubicBezTo>
                    <a:pt x="224" y="274"/>
                    <a:pt x="244" y="274"/>
                    <a:pt x="264" y="274"/>
                  </a:cubicBezTo>
                  <a:moveTo>
                    <a:pt x="163" y="59"/>
                  </a:moveTo>
                  <a:cubicBezTo>
                    <a:pt x="163" y="125"/>
                    <a:pt x="163" y="191"/>
                    <a:pt x="163" y="257"/>
                  </a:cubicBezTo>
                  <a:cubicBezTo>
                    <a:pt x="115" y="257"/>
                    <a:pt x="67" y="257"/>
                    <a:pt x="20" y="257"/>
                  </a:cubicBezTo>
                  <a:cubicBezTo>
                    <a:pt x="67" y="191"/>
                    <a:pt x="115" y="125"/>
                    <a:pt x="163" y="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1" name=""/>
            <p:cNvSpPr/>
            <p:nvPr/>
          </p:nvSpPr>
          <p:spPr>
            <a:xfrm>
              <a:off x="3276000" y="5689440"/>
              <a:ext cx="183600" cy="183240"/>
            </a:xfrm>
            <a:custGeom>
              <a:avLst/>
              <a:gdLst/>
              <a:ahLst/>
              <a:rect l="l" t="t" r="r" b="b"/>
              <a:pathLst>
                <a:path w="513" h="512">
                  <a:moveTo>
                    <a:pt x="273" y="270"/>
                  </a:moveTo>
                  <a:cubicBezTo>
                    <a:pt x="345" y="270"/>
                    <a:pt x="416" y="270"/>
                    <a:pt x="488" y="270"/>
                  </a:cubicBezTo>
                  <a:cubicBezTo>
                    <a:pt x="499" y="270"/>
                    <a:pt x="513" y="270"/>
                    <a:pt x="513" y="255"/>
                  </a:cubicBezTo>
                  <a:cubicBezTo>
                    <a:pt x="513" y="239"/>
                    <a:pt x="499" y="239"/>
                    <a:pt x="488" y="239"/>
                  </a:cubicBezTo>
                  <a:cubicBezTo>
                    <a:pt x="416" y="239"/>
                    <a:pt x="345" y="239"/>
                    <a:pt x="273" y="239"/>
                  </a:cubicBezTo>
                  <a:cubicBezTo>
                    <a:pt x="273" y="168"/>
                    <a:pt x="273" y="96"/>
                    <a:pt x="273" y="24"/>
                  </a:cubicBezTo>
                  <a:cubicBezTo>
                    <a:pt x="273" y="13"/>
                    <a:pt x="273" y="0"/>
                    <a:pt x="257" y="0"/>
                  </a:cubicBezTo>
                  <a:cubicBezTo>
                    <a:pt x="242" y="0"/>
                    <a:pt x="242" y="13"/>
                    <a:pt x="242" y="24"/>
                  </a:cubicBezTo>
                  <a:cubicBezTo>
                    <a:pt x="242" y="96"/>
                    <a:pt x="242" y="168"/>
                    <a:pt x="242" y="239"/>
                  </a:cubicBezTo>
                  <a:cubicBezTo>
                    <a:pt x="169" y="239"/>
                    <a:pt x="97" y="239"/>
                    <a:pt x="24" y="239"/>
                  </a:cubicBezTo>
                  <a:cubicBezTo>
                    <a:pt x="13" y="239"/>
                    <a:pt x="0" y="239"/>
                    <a:pt x="0" y="255"/>
                  </a:cubicBezTo>
                  <a:cubicBezTo>
                    <a:pt x="0" y="270"/>
                    <a:pt x="13" y="270"/>
                    <a:pt x="24" y="270"/>
                  </a:cubicBezTo>
                  <a:cubicBezTo>
                    <a:pt x="97" y="270"/>
                    <a:pt x="169" y="270"/>
                    <a:pt x="242" y="270"/>
                  </a:cubicBezTo>
                  <a:cubicBezTo>
                    <a:pt x="242" y="343"/>
                    <a:pt x="242" y="415"/>
                    <a:pt x="242" y="487"/>
                  </a:cubicBezTo>
                  <a:cubicBezTo>
                    <a:pt x="242" y="498"/>
                    <a:pt x="242" y="512"/>
                    <a:pt x="257" y="512"/>
                  </a:cubicBezTo>
                  <a:cubicBezTo>
                    <a:pt x="273" y="512"/>
                    <a:pt x="273" y="498"/>
                    <a:pt x="273" y="487"/>
                  </a:cubicBezTo>
                  <a:cubicBezTo>
                    <a:pt x="273" y="415"/>
                    <a:pt x="273" y="343"/>
                    <a:pt x="273" y="27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2" name=""/>
            <p:cNvSpPr/>
            <p:nvPr/>
          </p:nvSpPr>
          <p:spPr>
            <a:xfrm>
              <a:off x="3546720" y="5728320"/>
              <a:ext cx="149400" cy="124560"/>
            </a:xfrm>
            <a:custGeom>
              <a:avLst/>
              <a:gdLst/>
              <a:ahLst/>
              <a:rect l="l" t="t" r="r" b="b"/>
              <a:pathLst>
                <a:path w="418" h="349">
                  <a:moveTo>
                    <a:pt x="44" y="294"/>
                  </a:moveTo>
                  <a:cubicBezTo>
                    <a:pt x="42" y="307"/>
                    <a:pt x="38" y="325"/>
                    <a:pt x="38" y="327"/>
                  </a:cubicBezTo>
                  <a:cubicBezTo>
                    <a:pt x="38" y="342"/>
                    <a:pt x="49" y="349"/>
                    <a:pt x="60" y="349"/>
                  </a:cubicBezTo>
                  <a:cubicBezTo>
                    <a:pt x="71" y="349"/>
                    <a:pt x="84" y="342"/>
                    <a:pt x="88" y="327"/>
                  </a:cubicBezTo>
                  <a:cubicBezTo>
                    <a:pt x="90" y="325"/>
                    <a:pt x="99" y="289"/>
                    <a:pt x="104" y="270"/>
                  </a:cubicBezTo>
                  <a:cubicBezTo>
                    <a:pt x="110" y="247"/>
                    <a:pt x="115" y="224"/>
                    <a:pt x="121" y="202"/>
                  </a:cubicBezTo>
                  <a:cubicBezTo>
                    <a:pt x="126" y="184"/>
                    <a:pt x="130" y="167"/>
                    <a:pt x="134" y="149"/>
                  </a:cubicBezTo>
                  <a:cubicBezTo>
                    <a:pt x="137" y="136"/>
                    <a:pt x="143" y="114"/>
                    <a:pt x="143" y="112"/>
                  </a:cubicBezTo>
                  <a:cubicBezTo>
                    <a:pt x="156" y="88"/>
                    <a:pt x="196" y="17"/>
                    <a:pt x="271" y="17"/>
                  </a:cubicBezTo>
                  <a:cubicBezTo>
                    <a:pt x="304" y="17"/>
                    <a:pt x="313" y="46"/>
                    <a:pt x="313" y="70"/>
                  </a:cubicBezTo>
                  <a:cubicBezTo>
                    <a:pt x="313" y="118"/>
                    <a:pt x="273" y="217"/>
                    <a:pt x="262" y="250"/>
                  </a:cubicBezTo>
                  <a:cubicBezTo>
                    <a:pt x="255" y="268"/>
                    <a:pt x="253" y="276"/>
                    <a:pt x="253" y="285"/>
                  </a:cubicBezTo>
                  <a:cubicBezTo>
                    <a:pt x="253" y="322"/>
                    <a:pt x="282" y="349"/>
                    <a:pt x="317" y="349"/>
                  </a:cubicBezTo>
                  <a:cubicBezTo>
                    <a:pt x="390" y="349"/>
                    <a:pt x="418" y="237"/>
                    <a:pt x="418" y="230"/>
                  </a:cubicBezTo>
                  <a:cubicBezTo>
                    <a:pt x="418" y="221"/>
                    <a:pt x="412" y="221"/>
                    <a:pt x="409" y="221"/>
                  </a:cubicBezTo>
                  <a:cubicBezTo>
                    <a:pt x="401" y="221"/>
                    <a:pt x="401" y="224"/>
                    <a:pt x="398" y="237"/>
                  </a:cubicBezTo>
                  <a:cubicBezTo>
                    <a:pt x="383" y="289"/>
                    <a:pt x="357" y="331"/>
                    <a:pt x="319" y="331"/>
                  </a:cubicBezTo>
                  <a:cubicBezTo>
                    <a:pt x="306" y="331"/>
                    <a:pt x="299" y="325"/>
                    <a:pt x="299" y="307"/>
                  </a:cubicBezTo>
                  <a:cubicBezTo>
                    <a:pt x="299" y="287"/>
                    <a:pt x="308" y="268"/>
                    <a:pt x="315" y="252"/>
                  </a:cubicBezTo>
                  <a:cubicBezTo>
                    <a:pt x="328" y="210"/>
                    <a:pt x="361" y="127"/>
                    <a:pt x="361" y="83"/>
                  </a:cubicBezTo>
                  <a:cubicBezTo>
                    <a:pt x="361" y="31"/>
                    <a:pt x="328" y="0"/>
                    <a:pt x="273" y="0"/>
                  </a:cubicBezTo>
                  <a:cubicBezTo>
                    <a:pt x="203" y="0"/>
                    <a:pt x="165" y="48"/>
                    <a:pt x="152" y="68"/>
                  </a:cubicBezTo>
                  <a:cubicBezTo>
                    <a:pt x="148" y="24"/>
                    <a:pt x="118" y="0"/>
                    <a:pt x="82" y="0"/>
                  </a:cubicBezTo>
                  <a:cubicBezTo>
                    <a:pt x="45" y="0"/>
                    <a:pt x="31" y="31"/>
                    <a:pt x="22" y="44"/>
                  </a:cubicBezTo>
                  <a:cubicBezTo>
                    <a:pt x="11" y="70"/>
                    <a:pt x="0" y="116"/>
                    <a:pt x="0" y="118"/>
                  </a:cubicBezTo>
                  <a:cubicBezTo>
                    <a:pt x="0" y="127"/>
                    <a:pt x="7" y="127"/>
                    <a:pt x="9" y="127"/>
                  </a:cubicBezTo>
                  <a:cubicBezTo>
                    <a:pt x="16" y="127"/>
                    <a:pt x="18" y="125"/>
                    <a:pt x="22" y="107"/>
                  </a:cubicBezTo>
                  <a:cubicBezTo>
                    <a:pt x="35" y="55"/>
                    <a:pt x="51" y="17"/>
                    <a:pt x="77" y="17"/>
                  </a:cubicBezTo>
                  <a:cubicBezTo>
                    <a:pt x="95" y="17"/>
                    <a:pt x="101" y="26"/>
                    <a:pt x="101" y="52"/>
                  </a:cubicBezTo>
                  <a:cubicBezTo>
                    <a:pt x="101" y="68"/>
                    <a:pt x="99" y="77"/>
                    <a:pt x="90" y="116"/>
                  </a:cubicBezTo>
                  <a:cubicBezTo>
                    <a:pt x="75" y="175"/>
                    <a:pt x="60" y="235"/>
                    <a:pt x="44" y="2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3" name=""/>
            <p:cNvSpPr/>
            <p:nvPr/>
          </p:nvSpPr>
          <p:spPr>
            <a:xfrm>
              <a:off x="3717720" y="5621760"/>
              <a:ext cx="85320" cy="127440"/>
            </a:xfrm>
            <a:custGeom>
              <a:avLst/>
              <a:gdLst/>
              <a:ahLst/>
              <a:rect l="l" t="t" r="r" b="b"/>
              <a:pathLst>
                <a:path w="240" h="357">
                  <a:moveTo>
                    <a:pt x="240" y="258"/>
                  </a:moveTo>
                  <a:cubicBezTo>
                    <a:pt x="234" y="258"/>
                    <a:pt x="227" y="258"/>
                    <a:pt x="220" y="258"/>
                  </a:cubicBezTo>
                  <a:cubicBezTo>
                    <a:pt x="220" y="269"/>
                    <a:pt x="214" y="302"/>
                    <a:pt x="207" y="307"/>
                  </a:cubicBezTo>
                  <a:cubicBezTo>
                    <a:pt x="203" y="311"/>
                    <a:pt x="161" y="311"/>
                    <a:pt x="152" y="311"/>
                  </a:cubicBezTo>
                  <a:cubicBezTo>
                    <a:pt x="119" y="311"/>
                    <a:pt x="86" y="311"/>
                    <a:pt x="53" y="311"/>
                  </a:cubicBezTo>
                  <a:cubicBezTo>
                    <a:pt x="110" y="261"/>
                    <a:pt x="130" y="245"/>
                    <a:pt x="161" y="221"/>
                  </a:cubicBezTo>
                  <a:cubicBezTo>
                    <a:pt x="203" y="188"/>
                    <a:pt x="240" y="155"/>
                    <a:pt x="240" y="105"/>
                  </a:cubicBezTo>
                  <a:cubicBezTo>
                    <a:pt x="240" y="39"/>
                    <a:pt x="183" y="0"/>
                    <a:pt x="113" y="0"/>
                  </a:cubicBezTo>
                  <a:cubicBezTo>
                    <a:pt x="47" y="0"/>
                    <a:pt x="0" y="46"/>
                    <a:pt x="0" y="96"/>
                  </a:cubicBezTo>
                  <a:cubicBezTo>
                    <a:pt x="0" y="122"/>
                    <a:pt x="22" y="125"/>
                    <a:pt x="29" y="125"/>
                  </a:cubicBezTo>
                  <a:cubicBezTo>
                    <a:pt x="42" y="125"/>
                    <a:pt x="58" y="116"/>
                    <a:pt x="58" y="96"/>
                  </a:cubicBezTo>
                  <a:cubicBezTo>
                    <a:pt x="58" y="87"/>
                    <a:pt x="53" y="68"/>
                    <a:pt x="25" y="68"/>
                  </a:cubicBezTo>
                  <a:cubicBezTo>
                    <a:pt x="42" y="30"/>
                    <a:pt x="80" y="19"/>
                    <a:pt x="104" y="19"/>
                  </a:cubicBezTo>
                  <a:cubicBezTo>
                    <a:pt x="159" y="19"/>
                    <a:pt x="187" y="61"/>
                    <a:pt x="187" y="105"/>
                  </a:cubicBezTo>
                  <a:cubicBezTo>
                    <a:pt x="187" y="151"/>
                    <a:pt x="152" y="188"/>
                    <a:pt x="137" y="208"/>
                  </a:cubicBezTo>
                  <a:cubicBezTo>
                    <a:pt x="93" y="250"/>
                    <a:pt x="49" y="293"/>
                    <a:pt x="5" y="335"/>
                  </a:cubicBezTo>
                  <a:cubicBezTo>
                    <a:pt x="0" y="340"/>
                    <a:pt x="0" y="342"/>
                    <a:pt x="0" y="357"/>
                  </a:cubicBezTo>
                  <a:cubicBezTo>
                    <a:pt x="74" y="357"/>
                    <a:pt x="148" y="357"/>
                    <a:pt x="223" y="357"/>
                  </a:cubicBezTo>
                  <a:cubicBezTo>
                    <a:pt x="228" y="324"/>
                    <a:pt x="234" y="291"/>
                    <a:pt x="240" y="25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4" name=""/>
            <p:cNvSpPr/>
            <p:nvPr/>
          </p:nvSpPr>
          <p:spPr>
            <a:xfrm>
              <a:off x="3846240" y="5643000"/>
              <a:ext cx="63720" cy="276120"/>
            </a:xfrm>
            <a:custGeom>
              <a:avLst/>
              <a:gdLst/>
              <a:ahLst/>
              <a:rect l="l" t="t" r="r" b="b"/>
              <a:pathLst>
                <a:path w="180" h="770">
                  <a:moveTo>
                    <a:pt x="180" y="384"/>
                  </a:moveTo>
                  <a:cubicBezTo>
                    <a:pt x="180" y="325"/>
                    <a:pt x="171" y="232"/>
                    <a:pt x="127" y="145"/>
                  </a:cubicBezTo>
                  <a:cubicBezTo>
                    <a:pt x="81" y="50"/>
                    <a:pt x="15" y="0"/>
                    <a:pt x="8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0" y="11"/>
                    <a:pt x="15" y="26"/>
                  </a:cubicBezTo>
                  <a:cubicBezTo>
                    <a:pt x="90" y="101"/>
                    <a:pt x="134" y="224"/>
                    <a:pt x="134" y="384"/>
                  </a:cubicBezTo>
                  <a:cubicBezTo>
                    <a:pt x="134" y="516"/>
                    <a:pt x="105" y="652"/>
                    <a:pt x="11" y="748"/>
                  </a:cubicBezTo>
                  <a:cubicBezTo>
                    <a:pt x="0" y="759"/>
                    <a:pt x="0" y="759"/>
                    <a:pt x="0" y="761"/>
                  </a:cubicBezTo>
                  <a:cubicBezTo>
                    <a:pt x="0" y="766"/>
                    <a:pt x="2" y="770"/>
                    <a:pt x="8" y="770"/>
                  </a:cubicBezTo>
                  <a:cubicBezTo>
                    <a:pt x="15" y="770"/>
                    <a:pt x="85" y="717"/>
                    <a:pt x="129" y="619"/>
                  </a:cubicBezTo>
                  <a:cubicBezTo>
                    <a:pt x="169" y="535"/>
                    <a:pt x="180" y="450"/>
                    <a:pt x="180" y="3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5" name=""/>
            <p:cNvSpPr/>
            <p:nvPr/>
          </p:nvSpPr>
          <p:spPr>
            <a:xfrm>
              <a:off x="4031280" y="5748840"/>
              <a:ext cx="184320" cy="63720"/>
            </a:xfrm>
            <a:custGeom>
              <a:avLst/>
              <a:gdLst/>
              <a:ahLst/>
              <a:rect l="l" t="t" r="r" b="b"/>
              <a:pathLst>
                <a:path w="515" h="180">
                  <a:moveTo>
                    <a:pt x="489" y="31"/>
                  </a:moveTo>
                  <a:cubicBezTo>
                    <a:pt x="500" y="31"/>
                    <a:pt x="515" y="31"/>
                    <a:pt x="515" y="15"/>
                  </a:cubicBezTo>
                  <a:cubicBezTo>
                    <a:pt x="515" y="0"/>
                    <a:pt x="500" y="0"/>
                    <a:pt x="489" y="0"/>
                  </a:cubicBezTo>
                  <a:cubicBezTo>
                    <a:pt x="335" y="0"/>
                    <a:pt x="181" y="0"/>
                    <a:pt x="27" y="0"/>
                  </a:cubicBezTo>
                  <a:cubicBezTo>
                    <a:pt x="16" y="0"/>
                    <a:pt x="0" y="0"/>
                    <a:pt x="0" y="15"/>
                  </a:cubicBezTo>
                  <a:cubicBezTo>
                    <a:pt x="0" y="31"/>
                    <a:pt x="16" y="31"/>
                    <a:pt x="27" y="31"/>
                  </a:cubicBezTo>
                  <a:cubicBezTo>
                    <a:pt x="181" y="31"/>
                    <a:pt x="335" y="31"/>
                    <a:pt x="489" y="31"/>
                  </a:cubicBezTo>
                  <a:moveTo>
                    <a:pt x="489" y="180"/>
                  </a:moveTo>
                  <a:cubicBezTo>
                    <a:pt x="500" y="180"/>
                    <a:pt x="515" y="180"/>
                    <a:pt x="515" y="164"/>
                  </a:cubicBezTo>
                  <a:cubicBezTo>
                    <a:pt x="515" y="149"/>
                    <a:pt x="500" y="149"/>
                    <a:pt x="489" y="149"/>
                  </a:cubicBezTo>
                  <a:cubicBezTo>
                    <a:pt x="335" y="149"/>
                    <a:pt x="181" y="149"/>
                    <a:pt x="27" y="149"/>
                  </a:cubicBezTo>
                  <a:cubicBezTo>
                    <a:pt x="16" y="149"/>
                    <a:pt x="0" y="149"/>
                    <a:pt x="0" y="164"/>
                  </a:cubicBezTo>
                  <a:cubicBezTo>
                    <a:pt x="0" y="180"/>
                    <a:pt x="16" y="180"/>
                    <a:pt x="27" y="180"/>
                  </a:cubicBezTo>
                  <a:cubicBezTo>
                    <a:pt x="181" y="180"/>
                    <a:pt x="335" y="180"/>
                    <a:pt x="489" y="18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6" name=""/>
            <p:cNvSpPr/>
            <p:nvPr/>
          </p:nvSpPr>
          <p:spPr>
            <a:xfrm>
              <a:off x="4322880" y="5655600"/>
              <a:ext cx="191160" cy="200520"/>
            </a:xfrm>
            <a:custGeom>
              <a:avLst/>
              <a:gdLst/>
              <a:ahLst/>
              <a:rect l="l" t="t" r="r" b="b"/>
              <a:pathLst>
                <a:path w="534" h="560">
                  <a:moveTo>
                    <a:pt x="534" y="206"/>
                  </a:moveTo>
                  <a:cubicBezTo>
                    <a:pt x="534" y="83"/>
                    <a:pt x="453" y="0"/>
                    <a:pt x="339" y="0"/>
                  </a:cubicBezTo>
                  <a:cubicBezTo>
                    <a:pt x="171" y="0"/>
                    <a:pt x="0" y="173"/>
                    <a:pt x="0" y="353"/>
                  </a:cubicBezTo>
                  <a:cubicBezTo>
                    <a:pt x="0" y="481"/>
                    <a:pt x="88" y="560"/>
                    <a:pt x="198" y="560"/>
                  </a:cubicBezTo>
                  <a:cubicBezTo>
                    <a:pt x="363" y="560"/>
                    <a:pt x="534" y="391"/>
                    <a:pt x="534" y="206"/>
                  </a:cubicBezTo>
                  <a:moveTo>
                    <a:pt x="202" y="540"/>
                  </a:moveTo>
                  <a:cubicBezTo>
                    <a:pt x="127" y="540"/>
                    <a:pt x="72" y="476"/>
                    <a:pt x="72" y="375"/>
                  </a:cubicBezTo>
                  <a:cubicBezTo>
                    <a:pt x="72" y="340"/>
                    <a:pt x="83" y="228"/>
                    <a:pt x="143" y="138"/>
                  </a:cubicBezTo>
                  <a:cubicBezTo>
                    <a:pt x="196" y="59"/>
                    <a:pt x="273" y="17"/>
                    <a:pt x="334" y="17"/>
                  </a:cubicBezTo>
                  <a:cubicBezTo>
                    <a:pt x="396" y="17"/>
                    <a:pt x="466" y="61"/>
                    <a:pt x="466" y="175"/>
                  </a:cubicBezTo>
                  <a:cubicBezTo>
                    <a:pt x="466" y="233"/>
                    <a:pt x="444" y="351"/>
                    <a:pt x="369" y="448"/>
                  </a:cubicBezTo>
                  <a:cubicBezTo>
                    <a:pt x="332" y="494"/>
                    <a:pt x="268" y="540"/>
                    <a:pt x="202" y="54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7" name=""/>
            <p:cNvSpPr/>
            <p:nvPr/>
          </p:nvSpPr>
          <p:spPr>
            <a:xfrm>
              <a:off x="4557240" y="5643000"/>
              <a:ext cx="63000" cy="276120"/>
            </a:xfrm>
            <a:custGeom>
              <a:avLst/>
              <a:gdLst/>
              <a:ahLst/>
              <a:rect l="l" t="t" r="r" b="b"/>
              <a:pathLst>
                <a:path w="178" h="770">
                  <a:moveTo>
                    <a:pt x="178" y="761"/>
                  </a:moveTo>
                  <a:cubicBezTo>
                    <a:pt x="178" y="759"/>
                    <a:pt x="178" y="759"/>
                    <a:pt x="165" y="746"/>
                  </a:cubicBezTo>
                  <a:cubicBezTo>
                    <a:pt x="68" y="647"/>
                    <a:pt x="44" y="502"/>
                    <a:pt x="44" y="384"/>
                  </a:cubicBezTo>
                  <a:cubicBezTo>
                    <a:pt x="44" y="250"/>
                    <a:pt x="75" y="116"/>
                    <a:pt x="169" y="20"/>
                  </a:cubicBezTo>
                  <a:cubicBezTo>
                    <a:pt x="178" y="11"/>
                    <a:pt x="178" y="9"/>
                    <a:pt x="178" y="6"/>
                  </a:cubicBezTo>
                  <a:cubicBezTo>
                    <a:pt x="178" y="2"/>
                    <a:pt x="176" y="0"/>
                    <a:pt x="171" y="0"/>
                  </a:cubicBezTo>
                  <a:cubicBezTo>
                    <a:pt x="163" y="0"/>
                    <a:pt x="94" y="52"/>
                    <a:pt x="48" y="149"/>
                  </a:cubicBezTo>
                  <a:cubicBezTo>
                    <a:pt x="9" y="235"/>
                    <a:pt x="0" y="320"/>
                    <a:pt x="0" y="384"/>
                  </a:cubicBezTo>
                  <a:cubicBezTo>
                    <a:pt x="0" y="445"/>
                    <a:pt x="9" y="537"/>
                    <a:pt x="50" y="625"/>
                  </a:cubicBezTo>
                  <a:cubicBezTo>
                    <a:pt x="97" y="720"/>
                    <a:pt x="163" y="770"/>
                    <a:pt x="171" y="770"/>
                  </a:cubicBezTo>
                  <a:cubicBezTo>
                    <a:pt x="176" y="770"/>
                    <a:pt x="178" y="768"/>
                    <a:pt x="178" y="76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8" name=""/>
            <p:cNvSpPr/>
            <p:nvPr/>
          </p:nvSpPr>
          <p:spPr>
            <a:xfrm>
              <a:off x="4645800" y="5728320"/>
              <a:ext cx="149400" cy="124560"/>
            </a:xfrm>
            <a:custGeom>
              <a:avLst/>
              <a:gdLst/>
              <a:ahLst/>
              <a:rect l="l" t="t" r="r" b="b"/>
              <a:pathLst>
                <a:path w="418" h="349">
                  <a:moveTo>
                    <a:pt x="46" y="294"/>
                  </a:moveTo>
                  <a:cubicBezTo>
                    <a:pt x="44" y="307"/>
                    <a:pt x="38" y="325"/>
                    <a:pt x="38" y="327"/>
                  </a:cubicBezTo>
                  <a:cubicBezTo>
                    <a:pt x="38" y="342"/>
                    <a:pt x="49" y="349"/>
                    <a:pt x="62" y="349"/>
                  </a:cubicBezTo>
                  <a:cubicBezTo>
                    <a:pt x="71" y="349"/>
                    <a:pt x="84" y="342"/>
                    <a:pt x="90" y="327"/>
                  </a:cubicBezTo>
                  <a:cubicBezTo>
                    <a:pt x="90" y="325"/>
                    <a:pt x="99" y="289"/>
                    <a:pt x="104" y="270"/>
                  </a:cubicBezTo>
                  <a:cubicBezTo>
                    <a:pt x="109" y="247"/>
                    <a:pt x="115" y="224"/>
                    <a:pt x="121" y="202"/>
                  </a:cubicBezTo>
                  <a:cubicBezTo>
                    <a:pt x="126" y="184"/>
                    <a:pt x="130" y="167"/>
                    <a:pt x="134" y="149"/>
                  </a:cubicBezTo>
                  <a:cubicBezTo>
                    <a:pt x="137" y="136"/>
                    <a:pt x="143" y="114"/>
                    <a:pt x="145" y="112"/>
                  </a:cubicBezTo>
                  <a:cubicBezTo>
                    <a:pt x="156" y="88"/>
                    <a:pt x="196" y="17"/>
                    <a:pt x="271" y="17"/>
                  </a:cubicBezTo>
                  <a:cubicBezTo>
                    <a:pt x="306" y="17"/>
                    <a:pt x="313" y="46"/>
                    <a:pt x="313" y="70"/>
                  </a:cubicBezTo>
                  <a:cubicBezTo>
                    <a:pt x="313" y="118"/>
                    <a:pt x="275" y="217"/>
                    <a:pt x="262" y="250"/>
                  </a:cubicBezTo>
                  <a:cubicBezTo>
                    <a:pt x="255" y="268"/>
                    <a:pt x="253" y="276"/>
                    <a:pt x="253" y="285"/>
                  </a:cubicBezTo>
                  <a:cubicBezTo>
                    <a:pt x="253" y="322"/>
                    <a:pt x="282" y="349"/>
                    <a:pt x="317" y="349"/>
                  </a:cubicBezTo>
                  <a:cubicBezTo>
                    <a:pt x="390" y="349"/>
                    <a:pt x="418" y="237"/>
                    <a:pt x="418" y="230"/>
                  </a:cubicBezTo>
                  <a:cubicBezTo>
                    <a:pt x="418" y="221"/>
                    <a:pt x="412" y="221"/>
                    <a:pt x="409" y="221"/>
                  </a:cubicBezTo>
                  <a:cubicBezTo>
                    <a:pt x="403" y="221"/>
                    <a:pt x="403" y="224"/>
                    <a:pt x="398" y="237"/>
                  </a:cubicBezTo>
                  <a:cubicBezTo>
                    <a:pt x="383" y="289"/>
                    <a:pt x="357" y="331"/>
                    <a:pt x="319" y="331"/>
                  </a:cubicBezTo>
                  <a:cubicBezTo>
                    <a:pt x="306" y="331"/>
                    <a:pt x="302" y="325"/>
                    <a:pt x="302" y="307"/>
                  </a:cubicBezTo>
                  <a:cubicBezTo>
                    <a:pt x="302" y="287"/>
                    <a:pt x="308" y="268"/>
                    <a:pt x="315" y="252"/>
                  </a:cubicBezTo>
                  <a:cubicBezTo>
                    <a:pt x="330" y="210"/>
                    <a:pt x="361" y="127"/>
                    <a:pt x="361" y="83"/>
                  </a:cubicBezTo>
                  <a:cubicBezTo>
                    <a:pt x="361" y="31"/>
                    <a:pt x="328" y="0"/>
                    <a:pt x="273" y="0"/>
                  </a:cubicBezTo>
                  <a:cubicBezTo>
                    <a:pt x="203" y="0"/>
                    <a:pt x="165" y="48"/>
                    <a:pt x="152" y="68"/>
                  </a:cubicBezTo>
                  <a:cubicBezTo>
                    <a:pt x="148" y="24"/>
                    <a:pt x="117" y="0"/>
                    <a:pt x="82" y="0"/>
                  </a:cubicBezTo>
                  <a:cubicBezTo>
                    <a:pt x="46" y="0"/>
                    <a:pt x="31" y="31"/>
                    <a:pt x="22" y="44"/>
                  </a:cubicBezTo>
                  <a:cubicBezTo>
                    <a:pt x="11" y="70"/>
                    <a:pt x="0" y="116"/>
                    <a:pt x="0" y="118"/>
                  </a:cubicBezTo>
                  <a:cubicBezTo>
                    <a:pt x="0" y="127"/>
                    <a:pt x="7" y="127"/>
                    <a:pt x="9" y="127"/>
                  </a:cubicBezTo>
                  <a:cubicBezTo>
                    <a:pt x="18" y="127"/>
                    <a:pt x="18" y="125"/>
                    <a:pt x="22" y="107"/>
                  </a:cubicBezTo>
                  <a:cubicBezTo>
                    <a:pt x="35" y="55"/>
                    <a:pt x="51" y="17"/>
                    <a:pt x="79" y="17"/>
                  </a:cubicBezTo>
                  <a:cubicBezTo>
                    <a:pt x="95" y="17"/>
                    <a:pt x="104" y="26"/>
                    <a:pt x="104" y="52"/>
                  </a:cubicBezTo>
                  <a:cubicBezTo>
                    <a:pt x="104" y="68"/>
                    <a:pt x="101" y="77"/>
                    <a:pt x="90" y="116"/>
                  </a:cubicBezTo>
                  <a:cubicBezTo>
                    <a:pt x="76" y="175"/>
                    <a:pt x="61" y="235"/>
                    <a:pt x="46" y="2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9" name=""/>
            <p:cNvSpPr/>
            <p:nvPr/>
          </p:nvSpPr>
          <p:spPr>
            <a:xfrm>
              <a:off x="4812120" y="5619240"/>
              <a:ext cx="94680" cy="129960"/>
            </a:xfrm>
            <a:custGeom>
              <a:avLst/>
              <a:gdLst/>
              <a:ahLst/>
              <a:rect l="l" t="t" r="r" b="b"/>
              <a:pathLst>
                <a:path w="266" h="364">
                  <a:moveTo>
                    <a:pt x="266" y="274"/>
                  </a:moveTo>
                  <a:cubicBezTo>
                    <a:pt x="266" y="268"/>
                    <a:pt x="266" y="263"/>
                    <a:pt x="266" y="257"/>
                  </a:cubicBezTo>
                  <a:cubicBezTo>
                    <a:pt x="246" y="257"/>
                    <a:pt x="225" y="257"/>
                    <a:pt x="205" y="257"/>
                  </a:cubicBezTo>
                  <a:cubicBezTo>
                    <a:pt x="205" y="176"/>
                    <a:pt x="205" y="96"/>
                    <a:pt x="205" y="15"/>
                  </a:cubicBezTo>
                  <a:cubicBezTo>
                    <a:pt x="205" y="4"/>
                    <a:pt x="205" y="0"/>
                    <a:pt x="194" y="0"/>
                  </a:cubicBezTo>
                  <a:cubicBezTo>
                    <a:pt x="187" y="0"/>
                    <a:pt x="185" y="0"/>
                    <a:pt x="180" y="9"/>
                  </a:cubicBezTo>
                  <a:cubicBezTo>
                    <a:pt x="120" y="91"/>
                    <a:pt x="60" y="174"/>
                    <a:pt x="0" y="257"/>
                  </a:cubicBezTo>
                  <a:cubicBezTo>
                    <a:pt x="0" y="263"/>
                    <a:pt x="0" y="268"/>
                    <a:pt x="0" y="274"/>
                  </a:cubicBezTo>
                  <a:cubicBezTo>
                    <a:pt x="53" y="274"/>
                    <a:pt x="106" y="274"/>
                    <a:pt x="158" y="274"/>
                  </a:cubicBezTo>
                  <a:cubicBezTo>
                    <a:pt x="158" y="290"/>
                    <a:pt x="158" y="305"/>
                    <a:pt x="158" y="320"/>
                  </a:cubicBezTo>
                  <a:cubicBezTo>
                    <a:pt x="158" y="338"/>
                    <a:pt x="158" y="344"/>
                    <a:pt x="117" y="344"/>
                  </a:cubicBezTo>
                  <a:cubicBezTo>
                    <a:pt x="112" y="344"/>
                    <a:pt x="106" y="344"/>
                    <a:pt x="101" y="344"/>
                  </a:cubicBezTo>
                  <a:cubicBezTo>
                    <a:pt x="101" y="351"/>
                    <a:pt x="101" y="358"/>
                    <a:pt x="101" y="364"/>
                  </a:cubicBezTo>
                  <a:cubicBezTo>
                    <a:pt x="128" y="362"/>
                    <a:pt x="163" y="362"/>
                    <a:pt x="183" y="362"/>
                  </a:cubicBezTo>
                  <a:cubicBezTo>
                    <a:pt x="202" y="362"/>
                    <a:pt x="238" y="362"/>
                    <a:pt x="264" y="364"/>
                  </a:cubicBezTo>
                  <a:cubicBezTo>
                    <a:pt x="264" y="358"/>
                    <a:pt x="264" y="351"/>
                    <a:pt x="264" y="344"/>
                  </a:cubicBezTo>
                  <a:cubicBezTo>
                    <a:pt x="259" y="344"/>
                    <a:pt x="254" y="344"/>
                    <a:pt x="249" y="344"/>
                  </a:cubicBezTo>
                  <a:cubicBezTo>
                    <a:pt x="205" y="344"/>
                    <a:pt x="205" y="338"/>
                    <a:pt x="205" y="320"/>
                  </a:cubicBezTo>
                  <a:cubicBezTo>
                    <a:pt x="205" y="305"/>
                    <a:pt x="205" y="290"/>
                    <a:pt x="205" y="274"/>
                  </a:cubicBezTo>
                  <a:cubicBezTo>
                    <a:pt x="225" y="274"/>
                    <a:pt x="246" y="274"/>
                    <a:pt x="266" y="274"/>
                  </a:cubicBezTo>
                  <a:moveTo>
                    <a:pt x="163" y="59"/>
                  </a:moveTo>
                  <a:cubicBezTo>
                    <a:pt x="163" y="125"/>
                    <a:pt x="163" y="191"/>
                    <a:pt x="163" y="257"/>
                  </a:cubicBezTo>
                  <a:cubicBezTo>
                    <a:pt x="115" y="257"/>
                    <a:pt x="68" y="257"/>
                    <a:pt x="20" y="257"/>
                  </a:cubicBezTo>
                  <a:cubicBezTo>
                    <a:pt x="68" y="191"/>
                    <a:pt x="115" y="125"/>
                    <a:pt x="163" y="59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0" name=""/>
            <p:cNvSpPr/>
            <p:nvPr/>
          </p:nvSpPr>
          <p:spPr>
            <a:xfrm>
              <a:off x="4945320" y="5643000"/>
              <a:ext cx="63720" cy="276120"/>
            </a:xfrm>
            <a:custGeom>
              <a:avLst/>
              <a:gdLst/>
              <a:ahLst/>
              <a:rect l="l" t="t" r="r" b="b"/>
              <a:pathLst>
                <a:path w="180" h="770">
                  <a:moveTo>
                    <a:pt x="180" y="384"/>
                  </a:moveTo>
                  <a:cubicBezTo>
                    <a:pt x="180" y="325"/>
                    <a:pt x="171" y="232"/>
                    <a:pt x="129" y="145"/>
                  </a:cubicBezTo>
                  <a:cubicBezTo>
                    <a:pt x="81" y="50"/>
                    <a:pt x="15" y="0"/>
                    <a:pt x="8" y="0"/>
                  </a:cubicBezTo>
                  <a:cubicBezTo>
                    <a:pt x="4" y="0"/>
                    <a:pt x="0" y="2"/>
                    <a:pt x="0" y="6"/>
                  </a:cubicBezTo>
                  <a:cubicBezTo>
                    <a:pt x="0" y="9"/>
                    <a:pt x="0" y="11"/>
                    <a:pt x="15" y="26"/>
                  </a:cubicBezTo>
                  <a:cubicBezTo>
                    <a:pt x="90" y="101"/>
                    <a:pt x="134" y="224"/>
                    <a:pt x="134" y="384"/>
                  </a:cubicBezTo>
                  <a:cubicBezTo>
                    <a:pt x="134" y="516"/>
                    <a:pt x="105" y="652"/>
                    <a:pt x="11" y="748"/>
                  </a:cubicBezTo>
                  <a:cubicBezTo>
                    <a:pt x="0" y="759"/>
                    <a:pt x="0" y="759"/>
                    <a:pt x="0" y="761"/>
                  </a:cubicBezTo>
                  <a:cubicBezTo>
                    <a:pt x="0" y="766"/>
                    <a:pt x="4" y="770"/>
                    <a:pt x="8" y="770"/>
                  </a:cubicBezTo>
                  <a:cubicBezTo>
                    <a:pt x="15" y="770"/>
                    <a:pt x="85" y="717"/>
                    <a:pt x="132" y="619"/>
                  </a:cubicBezTo>
                  <a:cubicBezTo>
                    <a:pt x="171" y="535"/>
                    <a:pt x="180" y="450"/>
                    <a:pt x="180" y="38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31" name=""/>
          <p:cNvSpPr/>
          <p:nvPr/>
        </p:nvSpPr>
        <p:spPr>
          <a:xfrm>
            <a:off x="5220000" y="4860000"/>
            <a:ext cx="178920" cy="179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21600" y="0"/>
                </a:moveTo>
                <a:cubicBezTo>
                  <a:pt x="16200" y="0"/>
                  <a:pt x="10800" y="900"/>
                  <a:pt x="10800" y="1800"/>
                </a:cubicBezTo>
                <a:lnTo>
                  <a:pt x="10800" y="9000"/>
                </a:lnTo>
                <a:cubicBezTo>
                  <a:pt x="10800" y="9900"/>
                  <a:pt x="5400" y="10800"/>
                  <a:pt x="0" y="10800"/>
                </a:cubicBezTo>
                <a:cubicBezTo>
                  <a:pt x="5400" y="10800"/>
                  <a:pt x="10800" y="11700"/>
                  <a:pt x="10800" y="12600"/>
                </a:cubicBezTo>
                <a:lnTo>
                  <a:pt x="10800" y="19800"/>
                </a:lnTo>
                <a:cubicBezTo>
                  <a:pt x="10800" y="20700"/>
                  <a:pt x="16200" y="21600"/>
                  <a:pt x="21600" y="21600"/>
                </a:cubicBezTo>
              </a:path>
            </a:pathLst>
          </a:custGeom>
          <a:noFill/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2" name=""/>
          <p:cNvSpPr/>
          <p:nvPr/>
        </p:nvSpPr>
        <p:spPr>
          <a:xfrm>
            <a:off x="5544000" y="4932000"/>
            <a:ext cx="538920" cy="1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3" name=""/>
          <p:cNvSpPr/>
          <p:nvPr/>
        </p:nvSpPr>
        <p:spPr>
          <a:xfrm flipH="1">
            <a:off x="5542920" y="5868360"/>
            <a:ext cx="538920" cy="1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5400"/>
                </a:moveTo>
                <a:lnTo>
                  <a:pt x="16200" y="5400"/>
                </a:lnTo>
                <a:lnTo>
                  <a:pt x="16200" y="0"/>
                </a:lnTo>
                <a:lnTo>
                  <a:pt x="21600" y="10800"/>
                </a:lnTo>
                <a:lnTo>
                  <a:pt x="16200" y="21600"/>
                </a:lnTo>
                <a:lnTo>
                  <a:pt x="16200" y="16200"/>
                </a:lnTo>
                <a:lnTo>
                  <a:pt x="0" y="16200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4" name=""/>
          <p:cNvSpPr/>
          <p:nvPr/>
        </p:nvSpPr>
        <p:spPr>
          <a:xfrm>
            <a:off x="6120000" y="4860000"/>
            <a:ext cx="2878920" cy="40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En la propia demostración queda demostrado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435" name=""/>
          <p:cNvSpPr/>
          <p:nvPr/>
        </p:nvSpPr>
        <p:spPr>
          <a:xfrm>
            <a:off x="6120000" y="5544360"/>
            <a:ext cx="2878920" cy="103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1000" spc="-1" strike="noStrike">
                <a:solidFill>
                  <a:srgbClr val="000000"/>
                </a:solidFill>
                <a:latin typeface="Fira Code Medium"/>
                <a:ea typeface="DejaVu Sans"/>
              </a:rPr>
              <a:t>Tomamos el Dominating-Set y construimos un conjuno de vértices V’ que compone esos menos los aislados. Si V’ contiene vértices especiales x , sustituir por uno ‘u’ o ‘v’.</a:t>
            </a:r>
            <a:endParaRPr b="0" lang="es-ES" sz="1000" spc="-1" strike="noStrike">
              <a:latin typeface="Arial"/>
            </a:endParaRPr>
          </a:p>
        </p:txBody>
      </p:sp>
      <p:sp>
        <p:nvSpPr>
          <p:cNvPr id="436" name=""/>
          <p:cNvSpPr/>
          <p:nvPr/>
        </p:nvSpPr>
        <p:spPr>
          <a:xfrm>
            <a:off x="7056000" y="6264000"/>
            <a:ext cx="358920" cy="1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179280" bIns="17928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s-ES" sz="400" spc="-1" strike="noStrike">
                <a:solidFill>
                  <a:srgbClr val="000000"/>
                </a:solidFill>
                <a:latin typeface="Arial"/>
                <a:ea typeface="DejaVu Sans"/>
              </a:rPr>
              <a:t>u,v</a:t>
            </a:r>
            <a:endParaRPr b="0" lang="es-ES" sz="400" spc="-1" strike="noStrike">
              <a:latin typeface="Arial"/>
            </a:endParaRPr>
          </a:p>
        </p:txBody>
      </p:sp>
      <p:grpSp>
        <p:nvGrpSpPr>
          <p:cNvPr id="437" name=""/>
          <p:cNvGrpSpPr/>
          <p:nvPr/>
        </p:nvGrpSpPr>
        <p:grpSpPr>
          <a:xfrm>
            <a:off x="6207480" y="3584880"/>
            <a:ext cx="2675520" cy="341280"/>
            <a:chOff x="6207480" y="3584880"/>
            <a:chExt cx="2675520" cy="341280"/>
          </a:xfrm>
        </p:grpSpPr>
        <p:sp>
          <p:nvSpPr>
            <p:cNvPr id="438" name=""/>
            <p:cNvSpPr/>
            <p:nvPr/>
          </p:nvSpPr>
          <p:spPr>
            <a:xfrm>
              <a:off x="6207480" y="3661920"/>
              <a:ext cx="167760" cy="182520"/>
            </a:xfrm>
            <a:custGeom>
              <a:avLst/>
              <a:gdLst/>
              <a:ahLst/>
              <a:rect l="l" t="t" r="r" b="b"/>
              <a:pathLst>
                <a:path w="468" h="509">
                  <a:moveTo>
                    <a:pt x="468" y="257"/>
                  </a:moveTo>
                  <a:cubicBezTo>
                    <a:pt x="468" y="113"/>
                    <a:pt x="362" y="0"/>
                    <a:pt x="234" y="0"/>
                  </a:cubicBezTo>
                  <a:cubicBezTo>
                    <a:pt x="108" y="0"/>
                    <a:pt x="0" y="111"/>
                    <a:pt x="0" y="257"/>
                  </a:cubicBezTo>
                  <a:cubicBezTo>
                    <a:pt x="0" y="401"/>
                    <a:pt x="108" y="509"/>
                    <a:pt x="234" y="509"/>
                  </a:cubicBezTo>
                  <a:cubicBezTo>
                    <a:pt x="362" y="509"/>
                    <a:pt x="468" y="399"/>
                    <a:pt x="468" y="257"/>
                  </a:cubicBezTo>
                  <a:moveTo>
                    <a:pt x="234" y="491"/>
                  </a:moveTo>
                  <a:cubicBezTo>
                    <a:pt x="166" y="491"/>
                    <a:pt x="72" y="429"/>
                    <a:pt x="72" y="247"/>
                  </a:cubicBezTo>
                  <a:cubicBezTo>
                    <a:pt x="72" y="65"/>
                    <a:pt x="174" y="17"/>
                    <a:pt x="234" y="17"/>
                  </a:cubicBezTo>
                  <a:cubicBezTo>
                    <a:pt x="294" y="17"/>
                    <a:pt x="394" y="67"/>
                    <a:pt x="394" y="247"/>
                  </a:cubicBezTo>
                  <a:cubicBezTo>
                    <a:pt x="394" y="433"/>
                    <a:pt x="298" y="491"/>
                    <a:pt x="234" y="4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9" name=""/>
            <p:cNvSpPr/>
            <p:nvPr/>
          </p:nvSpPr>
          <p:spPr>
            <a:xfrm>
              <a:off x="6414840" y="3650400"/>
              <a:ext cx="58320" cy="251280"/>
            </a:xfrm>
            <a:custGeom>
              <a:avLst/>
              <a:gdLst/>
              <a:ahLst/>
              <a:rect l="l" t="t" r="r" b="b"/>
              <a:pathLst>
                <a:path w="164" h="700">
                  <a:moveTo>
                    <a:pt x="164" y="694"/>
                  </a:moveTo>
                  <a:cubicBezTo>
                    <a:pt x="164" y="692"/>
                    <a:pt x="164" y="690"/>
                    <a:pt x="152" y="678"/>
                  </a:cubicBezTo>
                  <a:cubicBezTo>
                    <a:pt x="64" y="590"/>
                    <a:pt x="42" y="459"/>
                    <a:pt x="42" y="351"/>
                  </a:cubicBezTo>
                  <a:cubicBezTo>
                    <a:pt x="42" y="229"/>
                    <a:pt x="68" y="107"/>
                    <a:pt x="154" y="20"/>
                  </a:cubicBezTo>
                  <a:cubicBezTo>
                    <a:pt x="164" y="12"/>
                    <a:pt x="164" y="10"/>
                    <a:pt x="164" y="8"/>
                  </a:cubicBezTo>
                  <a:cubicBezTo>
                    <a:pt x="164" y="4"/>
                    <a:pt x="160" y="0"/>
                    <a:pt x="156" y="0"/>
                  </a:cubicBezTo>
                  <a:cubicBezTo>
                    <a:pt x="150" y="0"/>
                    <a:pt x="86" y="47"/>
                    <a:pt x="44" y="137"/>
                  </a:cubicBezTo>
                  <a:cubicBezTo>
                    <a:pt x="10" y="215"/>
                    <a:pt x="0" y="293"/>
                    <a:pt x="0" y="351"/>
                  </a:cubicBezTo>
                  <a:cubicBezTo>
                    <a:pt x="0" y="405"/>
                    <a:pt x="8" y="491"/>
                    <a:pt x="48" y="570"/>
                  </a:cubicBezTo>
                  <a:cubicBezTo>
                    <a:pt x="90" y="656"/>
                    <a:pt x="150" y="700"/>
                    <a:pt x="156" y="700"/>
                  </a:cubicBezTo>
                  <a:cubicBezTo>
                    <a:pt x="160" y="700"/>
                    <a:pt x="164" y="698"/>
                    <a:pt x="164" y="6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0" name=""/>
            <p:cNvSpPr/>
            <p:nvPr/>
          </p:nvSpPr>
          <p:spPr>
            <a:xfrm>
              <a:off x="6495480" y="3668760"/>
              <a:ext cx="111600" cy="170640"/>
            </a:xfrm>
            <a:custGeom>
              <a:avLst/>
              <a:gdLst/>
              <a:ahLst/>
              <a:rect l="l" t="t" r="r" b="b"/>
              <a:pathLst>
                <a:path w="312" h="476">
                  <a:moveTo>
                    <a:pt x="188" y="360"/>
                  </a:moveTo>
                  <a:cubicBezTo>
                    <a:pt x="188" y="380"/>
                    <a:pt x="188" y="400"/>
                    <a:pt x="188" y="420"/>
                  </a:cubicBezTo>
                  <a:cubicBezTo>
                    <a:pt x="188" y="446"/>
                    <a:pt x="186" y="454"/>
                    <a:pt x="134" y="454"/>
                  </a:cubicBezTo>
                  <a:cubicBezTo>
                    <a:pt x="128" y="454"/>
                    <a:pt x="123" y="454"/>
                    <a:pt x="118" y="454"/>
                  </a:cubicBezTo>
                  <a:cubicBezTo>
                    <a:pt x="118" y="461"/>
                    <a:pt x="118" y="468"/>
                    <a:pt x="118" y="476"/>
                  </a:cubicBezTo>
                  <a:cubicBezTo>
                    <a:pt x="148" y="474"/>
                    <a:pt x="184" y="474"/>
                    <a:pt x="214" y="474"/>
                  </a:cubicBezTo>
                  <a:cubicBezTo>
                    <a:pt x="244" y="474"/>
                    <a:pt x="280" y="474"/>
                    <a:pt x="310" y="476"/>
                  </a:cubicBezTo>
                  <a:cubicBezTo>
                    <a:pt x="310" y="468"/>
                    <a:pt x="310" y="461"/>
                    <a:pt x="310" y="454"/>
                  </a:cubicBezTo>
                  <a:cubicBezTo>
                    <a:pt x="304" y="454"/>
                    <a:pt x="299" y="454"/>
                    <a:pt x="294" y="454"/>
                  </a:cubicBezTo>
                  <a:cubicBezTo>
                    <a:pt x="242" y="454"/>
                    <a:pt x="242" y="446"/>
                    <a:pt x="242" y="420"/>
                  </a:cubicBezTo>
                  <a:cubicBezTo>
                    <a:pt x="242" y="400"/>
                    <a:pt x="242" y="380"/>
                    <a:pt x="242" y="360"/>
                  </a:cubicBezTo>
                  <a:cubicBezTo>
                    <a:pt x="265" y="360"/>
                    <a:pt x="288" y="360"/>
                    <a:pt x="312" y="360"/>
                  </a:cubicBezTo>
                  <a:cubicBezTo>
                    <a:pt x="312" y="352"/>
                    <a:pt x="312" y="345"/>
                    <a:pt x="312" y="338"/>
                  </a:cubicBezTo>
                  <a:cubicBezTo>
                    <a:pt x="288" y="338"/>
                    <a:pt x="265" y="338"/>
                    <a:pt x="242" y="338"/>
                  </a:cubicBezTo>
                  <a:cubicBezTo>
                    <a:pt x="242" y="231"/>
                    <a:pt x="242" y="125"/>
                    <a:pt x="242" y="18"/>
                  </a:cubicBezTo>
                  <a:cubicBezTo>
                    <a:pt x="242" y="4"/>
                    <a:pt x="242" y="0"/>
                    <a:pt x="230" y="0"/>
                  </a:cubicBezTo>
                  <a:cubicBezTo>
                    <a:pt x="224" y="0"/>
                    <a:pt x="222" y="0"/>
                    <a:pt x="216" y="8"/>
                  </a:cubicBezTo>
                  <a:cubicBezTo>
                    <a:pt x="144" y="118"/>
                    <a:pt x="72" y="228"/>
                    <a:pt x="0" y="338"/>
                  </a:cubicBezTo>
                  <a:cubicBezTo>
                    <a:pt x="0" y="345"/>
                    <a:pt x="0" y="352"/>
                    <a:pt x="0" y="360"/>
                  </a:cubicBezTo>
                  <a:cubicBezTo>
                    <a:pt x="62" y="360"/>
                    <a:pt x="125" y="360"/>
                    <a:pt x="188" y="360"/>
                  </a:cubicBezTo>
                  <a:moveTo>
                    <a:pt x="192" y="338"/>
                  </a:moveTo>
                  <a:cubicBezTo>
                    <a:pt x="134" y="338"/>
                    <a:pt x="77" y="338"/>
                    <a:pt x="20" y="338"/>
                  </a:cubicBezTo>
                  <a:cubicBezTo>
                    <a:pt x="77" y="251"/>
                    <a:pt x="134" y="163"/>
                    <a:pt x="192" y="76"/>
                  </a:cubicBezTo>
                  <a:cubicBezTo>
                    <a:pt x="192" y="163"/>
                    <a:pt x="192" y="251"/>
                    <a:pt x="192" y="3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1" name=""/>
            <p:cNvSpPr/>
            <p:nvPr/>
          </p:nvSpPr>
          <p:spPr>
            <a:xfrm>
              <a:off x="6622920" y="3728520"/>
              <a:ext cx="126720" cy="110880"/>
            </a:xfrm>
            <a:custGeom>
              <a:avLst/>
              <a:gdLst/>
              <a:ahLst/>
              <a:rect l="l" t="t" r="r" b="b"/>
              <a:pathLst>
                <a:path w="354" h="310">
                  <a:moveTo>
                    <a:pt x="56" y="68"/>
                  </a:moveTo>
                  <a:cubicBezTo>
                    <a:pt x="56" y="131"/>
                    <a:pt x="56" y="193"/>
                    <a:pt x="56" y="256"/>
                  </a:cubicBezTo>
                  <a:cubicBezTo>
                    <a:pt x="56" y="288"/>
                    <a:pt x="48" y="288"/>
                    <a:pt x="0" y="288"/>
                  </a:cubicBezTo>
                  <a:cubicBezTo>
                    <a:pt x="0" y="295"/>
                    <a:pt x="0" y="302"/>
                    <a:pt x="0" y="310"/>
                  </a:cubicBezTo>
                  <a:cubicBezTo>
                    <a:pt x="24" y="308"/>
                    <a:pt x="60" y="308"/>
                    <a:pt x="80" y="308"/>
                  </a:cubicBezTo>
                  <a:cubicBezTo>
                    <a:pt x="98" y="308"/>
                    <a:pt x="134" y="308"/>
                    <a:pt x="158" y="310"/>
                  </a:cubicBezTo>
                  <a:cubicBezTo>
                    <a:pt x="158" y="302"/>
                    <a:pt x="158" y="295"/>
                    <a:pt x="158" y="288"/>
                  </a:cubicBezTo>
                  <a:cubicBezTo>
                    <a:pt x="112" y="288"/>
                    <a:pt x="104" y="288"/>
                    <a:pt x="104" y="256"/>
                  </a:cubicBezTo>
                  <a:cubicBezTo>
                    <a:pt x="104" y="212"/>
                    <a:pt x="104" y="169"/>
                    <a:pt x="104" y="126"/>
                  </a:cubicBezTo>
                  <a:cubicBezTo>
                    <a:pt x="104" y="54"/>
                    <a:pt x="154" y="14"/>
                    <a:pt x="198" y="14"/>
                  </a:cubicBezTo>
                  <a:cubicBezTo>
                    <a:pt x="242" y="14"/>
                    <a:pt x="250" y="52"/>
                    <a:pt x="250" y="92"/>
                  </a:cubicBezTo>
                  <a:cubicBezTo>
                    <a:pt x="250" y="147"/>
                    <a:pt x="250" y="201"/>
                    <a:pt x="250" y="256"/>
                  </a:cubicBezTo>
                  <a:cubicBezTo>
                    <a:pt x="250" y="288"/>
                    <a:pt x="242" y="288"/>
                    <a:pt x="196" y="288"/>
                  </a:cubicBezTo>
                  <a:cubicBezTo>
                    <a:pt x="196" y="295"/>
                    <a:pt x="196" y="302"/>
                    <a:pt x="196" y="310"/>
                  </a:cubicBezTo>
                  <a:cubicBezTo>
                    <a:pt x="220" y="308"/>
                    <a:pt x="256" y="308"/>
                    <a:pt x="276" y="308"/>
                  </a:cubicBezTo>
                  <a:cubicBezTo>
                    <a:pt x="294" y="308"/>
                    <a:pt x="330" y="308"/>
                    <a:pt x="354" y="310"/>
                  </a:cubicBezTo>
                  <a:cubicBezTo>
                    <a:pt x="354" y="302"/>
                    <a:pt x="354" y="295"/>
                    <a:pt x="354" y="288"/>
                  </a:cubicBezTo>
                  <a:cubicBezTo>
                    <a:pt x="318" y="288"/>
                    <a:pt x="300" y="288"/>
                    <a:pt x="298" y="266"/>
                  </a:cubicBezTo>
                  <a:cubicBezTo>
                    <a:pt x="298" y="221"/>
                    <a:pt x="298" y="176"/>
                    <a:pt x="298" y="132"/>
                  </a:cubicBezTo>
                  <a:cubicBezTo>
                    <a:pt x="298" y="72"/>
                    <a:pt x="298" y="50"/>
                    <a:pt x="278" y="26"/>
                  </a:cubicBezTo>
                  <a:cubicBezTo>
                    <a:pt x="268" y="14"/>
                    <a:pt x="244" y="0"/>
                    <a:pt x="204" y="0"/>
                  </a:cubicBezTo>
                  <a:cubicBezTo>
                    <a:pt x="152" y="0"/>
                    <a:pt x="120" y="30"/>
                    <a:pt x="100" y="72"/>
                  </a:cubicBezTo>
                  <a:cubicBezTo>
                    <a:pt x="100" y="48"/>
                    <a:pt x="100" y="24"/>
                    <a:pt x="100" y="0"/>
                  </a:cubicBezTo>
                  <a:cubicBezTo>
                    <a:pt x="66" y="2"/>
                    <a:pt x="33" y="4"/>
                    <a:pt x="0" y="6"/>
                  </a:cubicBezTo>
                  <a:cubicBezTo>
                    <a:pt x="0" y="13"/>
                    <a:pt x="0" y="21"/>
                    <a:pt x="0" y="28"/>
                  </a:cubicBezTo>
                  <a:cubicBezTo>
                    <a:pt x="50" y="28"/>
                    <a:pt x="56" y="34"/>
                    <a:pt x="56" y="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2" name=""/>
            <p:cNvSpPr/>
            <p:nvPr/>
          </p:nvSpPr>
          <p:spPr>
            <a:xfrm>
              <a:off x="6766920" y="3630960"/>
              <a:ext cx="77040" cy="116280"/>
            </a:xfrm>
            <a:custGeom>
              <a:avLst/>
              <a:gdLst/>
              <a:ahLst/>
              <a:rect l="l" t="t" r="r" b="b"/>
              <a:pathLst>
                <a:path w="216" h="325">
                  <a:moveTo>
                    <a:pt x="216" y="237"/>
                  </a:moveTo>
                  <a:cubicBezTo>
                    <a:pt x="210" y="237"/>
                    <a:pt x="205" y="237"/>
                    <a:pt x="200" y="237"/>
                  </a:cubicBezTo>
                  <a:cubicBezTo>
                    <a:pt x="198" y="247"/>
                    <a:pt x="194" y="277"/>
                    <a:pt x="188" y="281"/>
                  </a:cubicBezTo>
                  <a:cubicBezTo>
                    <a:pt x="184" y="283"/>
                    <a:pt x="146" y="283"/>
                    <a:pt x="138" y="283"/>
                  </a:cubicBezTo>
                  <a:cubicBezTo>
                    <a:pt x="108" y="283"/>
                    <a:pt x="78" y="283"/>
                    <a:pt x="48" y="283"/>
                  </a:cubicBezTo>
                  <a:cubicBezTo>
                    <a:pt x="100" y="239"/>
                    <a:pt x="116" y="225"/>
                    <a:pt x="146" y="201"/>
                  </a:cubicBezTo>
                  <a:cubicBezTo>
                    <a:pt x="182" y="173"/>
                    <a:pt x="216" y="141"/>
                    <a:pt x="216" y="96"/>
                  </a:cubicBezTo>
                  <a:cubicBezTo>
                    <a:pt x="216" y="36"/>
                    <a:pt x="164" y="0"/>
                    <a:pt x="102" y="0"/>
                  </a:cubicBezTo>
                  <a:cubicBezTo>
                    <a:pt x="40" y="0"/>
                    <a:pt x="0" y="44"/>
                    <a:pt x="0" y="88"/>
                  </a:cubicBezTo>
                  <a:cubicBezTo>
                    <a:pt x="0" y="113"/>
                    <a:pt x="20" y="115"/>
                    <a:pt x="26" y="115"/>
                  </a:cubicBezTo>
                  <a:cubicBezTo>
                    <a:pt x="38" y="115"/>
                    <a:pt x="52" y="107"/>
                    <a:pt x="52" y="90"/>
                  </a:cubicBezTo>
                  <a:cubicBezTo>
                    <a:pt x="52" y="82"/>
                    <a:pt x="48" y="64"/>
                    <a:pt x="22" y="64"/>
                  </a:cubicBezTo>
                  <a:cubicBezTo>
                    <a:pt x="38" y="28"/>
                    <a:pt x="72" y="18"/>
                    <a:pt x="94" y="18"/>
                  </a:cubicBezTo>
                  <a:cubicBezTo>
                    <a:pt x="144" y="18"/>
                    <a:pt x="168" y="56"/>
                    <a:pt x="168" y="96"/>
                  </a:cubicBezTo>
                  <a:cubicBezTo>
                    <a:pt x="168" y="137"/>
                    <a:pt x="138" y="171"/>
                    <a:pt x="122" y="189"/>
                  </a:cubicBezTo>
                  <a:cubicBezTo>
                    <a:pt x="82" y="229"/>
                    <a:pt x="43" y="268"/>
                    <a:pt x="4" y="307"/>
                  </a:cubicBezTo>
                  <a:cubicBezTo>
                    <a:pt x="0" y="311"/>
                    <a:pt x="0" y="311"/>
                    <a:pt x="0" y="325"/>
                  </a:cubicBezTo>
                  <a:cubicBezTo>
                    <a:pt x="67" y="325"/>
                    <a:pt x="134" y="325"/>
                    <a:pt x="202" y="325"/>
                  </a:cubicBezTo>
                  <a:cubicBezTo>
                    <a:pt x="206" y="296"/>
                    <a:pt x="211" y="266"/>
                    <a:pt x="216" y="23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3" name=""/>
            <p:cNvSpPr/>
            <p:nvPr/>
          </p:nvSpPr>
          <p:spPr>
            <a:xfrm>
              <a:off x="6946560" y="3763080"/>
              <a:ext cx="25920" cy="26640"/>
            </a:xfrm>
            <a:custGeom>
              <a:avLst/>
              <a:gdLst/>
              <a:ahLst/>
              <a:rect l="l" t="t" r="r" b="b"/>
              <a:pathLst>
                <a:path w="74" h="76">
                  <a:moveTo>
                    <a:pt x="74" y="38"/>
                  </a:moveTo>
                  <a:cubicBezTo>
                    <a:pt x="74" y="18"/>
                    <a:pt x="59" y="0"/>
                    <a:pt x="38" y="0"/>
                  </a:cubicBezTo>
                  <a:cubicBezTo>
                    <a:pt x="17" y="0"/>
                    <a:pt x="0" y="18"/>
                    <a:pt x="0" y="38"/>
                  </a:cubicBezTo>
                  <a:cubicBezTo>
                    <a:pt x="0" y="58"/>
                    <a:pt x="17" y="76"/>
                    <a:pt x="38" y="76"/>
                  </a:cubicBezTo>
                  <a:cubicBezTo>
                    <a:pt x="59" y="76"/>
                    <a:pt x="74" y="58"/>
                    <a:pt x="74" y="3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4" name=""/>
            <p:cNvSpPr/>
            <p:nvPr/>
          </p:nvSpPr>
          <p:spPr>
            <a:xfrm>
              <a:off x="7089840" y="3639600"/>
              <a:ext cx="108000" cy="78840"/>
            </a:xfrm>
            <a:custGeom>
              <a:avLst/>
              <a:gdLst/>
              <a:ahLst/>
              <a:rect l="l" t="t" r="r" b="b"/>
              <a:pathLst>
                <a:path w="302" h="221">
                  <a:moveTo>
                    <a:pt x="38" y="185"/>
                  </a:moveTo>
                  <a:cubicBezTo>
                    <a:pt x="36" y="191"/>
                    <a:pt x="32" y="203"/>
                    <a:pt x="32" y="205"/>
                  </a:cubicBezTo>
                  <a:cubicBezTo>
                    <a:pt x="32" y="215"/>
                    <a:pt x="42" y="221"/>
                    <a:pt x="50" y="221"/>
                  </a:cubicBezTo>
                  <a:cubicBezTo>
                    <a:pt x="58" y="221"/>
                    <a:pt x="66" y="216"/>
                    <a:pt x="68" y="211"/>
                  </a:cubicBezTo>
                  <a:cubicBezTo>
                    <a:pt x="70" y="206"/>
                    <a:pt x="74" y="189"/>
                    <a:pt x="78" y="179"/>
                  </a:cubicBezTo>
                  <a:cubicBezTo>
                    <a:pt x="80" y="171"/>
                    <a:pt x="86" y="147"/>
                    <a:pt x="88" y="135"/>
                  </a:cubicBezTo>
                  <a:cubicBezTo>
                    <a:pt x="92" y="125"/>
                    <a:pt x="94" y="113"/>
                    <a:pt x="96" y="103"/>
                  </a:cubicBezTo>
                  <a:cubicBezTo>
                    <a:pt x="102" y="83"/>
                    <a:pt x="102" y="79"/>
                    <a:pt x="118" y="60"/>
                  </a:cubicBezTo>
                  <a:cubicBezTo>
                    <a:pt x="130" y="40"/>
                    <a:pt x="154" y="14"/>
                    <a:pt x="190" y="14"/>
                  </a:cubicBezTo>
                  <a:cubicBezTo>
                    <a:pt x="220" y="14"/>
                    <a:pt x="220" y="40"/>
                    <a:pt x="220" y="48"/>
                  </a:cubicBezTo>
                  <a:cubicBezTo>
                    <a:pt x="220" y="77"/>
                    <a:pt x="198" y="131"/>
                    <a:pt x="190" y="153"/>
                  </a:cubicBezTo>
                  <a:cubicBezTo>
                    <a:pt x="186" y="165"/>
                    <a:pt x="184" y="171"/>
                    <a:pt x="184" y="179"/>
                  </a:cubicBezTo>
                  <a:cubicBezTo>
                    <a:pt x="184" y="205"/>
                    <a:pt x="206" y="221"/>
                    <a:pt x="230" y="221"/>
                  </a:cubicBezTo>
                  <a:cubicBezTo>
                    <a:pt x="280" y="221"/>
                    <a:pt x="302" y="153"/>
                    <a:pt x="302" y="145"/>
                  </a:cubicBezTo>
                  <a:cubicBezTo>
                    <a:pt x="302" y="139"/>
                    <a:pt x="297" y="141"/>
                    <a:pt x="294" y="139"/>
                  </a:cubicBezTo>
                  <a:cubicBezTo>
                    <a:pt x="286" y="139"/>
                    <a:pt x="286" y="143"/>
                    <a:pt x="284" y="147"/>
                  </a:cubicBezTo>
                  <a:cubicBezTo>
                    <a:pt x="272" y="187"/>
                    <a:pt x="252" y="207"/>
                    <a:pt x="232" y="207"/>
                  </a:cubicBezTo>
                  <a:cubicBezTo>
                    <a:pt x="222" y="207"/>
                    <a:pt x="220" y="201"/>
                    <a:pt x="220" y="189"/>
                  </a:cubicBezTo>
                  <a:cubicBezTo>
                    <a:pt x="220" y="179"/>
                    <a:pt x="222" y="173"/>
                    <a:pt x="230" y="151"/>
                  </a:cubicBezTo>
                  <a:cubicBezTo>
                    <a:pt x="236" y="135"/>
                    <a:pt x="256" y="83"/>
                    <a:pt x="256" y="56"/>
                  </a:cubicBezTo>
                  <a:cubicBezTo>
                    <a:pt x="256" y="8"/>
                    <a:pt x="218" y="0"/>
                    <a:pt x="192" y="0"/>
                  </a:cubicBezTo>
                  <a:cubicBezTo>
                    <a:pt x="152" y="0"/>
                    <a:pt x="124" y="26"/>
                    <a:pt x="110" y="44"/>
                  </a:cubicBezTo>
                  <a:cubicBezTo>
                    <a:pt x="106" y="12"/>
                    <a:pt x="78" y="0"/>
                    <a:pt x="58" y="0"/>
                  </a:cubicBezTo>
                  <a:cubicBezTo>
                    <a:pt x="36" y="0"/>
                    <a:pt x="24" y="16"/>
                    <a:pt x="18" y="26"/>
                  </a:cubicBezTo>
                  <a:cubicBezTo>
                    <a:pt x="8" y="44"/>
                    <a:pt x="0" y="73"/>
                    <a:pt x="0" y="75"/>
                  </a:cubicBezTo>
                  <a:cubicBezTo>
                    <a:pt x="0" y="81"/>
                    <a:pt x="6" y="79"/>
                    <a:pt x="8" y="81"/>
                  </a:cubicBezTo>
                  <a:cubicBezTo>
                    <a:pt x="16" y="81"/>
                    <a:pt x="16" y="79"/>
                    <a:pt x="20" y="68"/>
                  </a:cubicBezTo>
                  <a:cubicBezTo>
                    <a:pt x="28" y="38"/>
                    <a:pt x="36" y="14"/>
                    <a:pt x="56" y="14"/>
                  </a:cubicBezTo>
                  <a:cubicBezTo>
                    <a:pt x="68" y="14"/>
                    <a:pt x="72" y="24"/>
                    <a:pt x="72" y="38"/>
                  </a:cubicBezTo>
                  <a:cubicBezTo>
                    <a:pt x="72" y="48"/>
                    <a:pt x="68" y="65"/>
                    <a:pt x="64" y="77"/>
                  </a:cubicBezTo>
                  <a:cubicBezTo>
                    <a:pt x="60" y="90"/>
                    <a:pt x="56" y="111"/>
                    <a:pt x="54" y="123"/>
                  </a:cubicBezTo>
                  <a:cubicBezTo>
                    <a:pt x="49" y="144"/>
                    <a:pt x="44" y="165"/>
                    <a:pt x="38" y="1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5" name=""/>
            <p:cNvSpPr/>
            <p:nvPr/>
          </p:nvSpPr>
          <p:spPr>
            <a:xfrm>
              <a:off x="7226640" y="3663360"/>
              <a:ext cx="19440" cy="19080"/>
            </a:xfrm>
            <a:custGeom>
              <a:avLst/>
              <a:gdLst/>
              <a:ahLst/>
              <a:rect l="l" t="t" r="r" b="b"/>
              <a:pathLst>
                <a:path w="56" h="55">
                  <a:moveTo>
                    <a:pt x="56" y="27"/>
                  </a:moveTo>
                  <a:cubicBezTo>
                    <a:pt x="56" y="9"/>
                    <a:pt x="42" y="0"/>
                    <a:pt x="28" y="0"/>
                  </a:cubicBezTo>
                  <a:cubicBezTo>
                    <a:pt x="12" y="0"/>
                    <a:pt x="0" y="11"/>
                    <a:pt x="0" y="27"/>
                  </a:cubicBezTo>
                  <a:cubicBezTo>
                    <a:pt x="0" y="45"/>
                    <a:pt x="14" y="55"/>
                    <a:pt x="28" y="55"/>
                  </a:cubicBezTo>
                  <a:cubicBezTo>
                    <a:pt x="44" y="55"/>
                    <a:pt x="56" y="41"/>
                    <a:pt x="56" y="27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6" name=""/>
            <p:cNvSpPr/>
            <p:nvPr/>
          </p:nvSpPr>
          <p:spPr>
            <a:xfrm>
              <a:off x="7287120" y="3584880"/>
              <a:ext cx="45360" cy="176040"/>
            </a:xfrm>
            <a:custGeom>
              <a:avLst/>
              <a:gdLst/>
              <a:ahLst/>
              <a:rect l="l" t="t" r="r" b="b"/>
              <a:pathLst>
                <a:path w="128" h="491">
                  <a:moveTo>
                    <a:pt x="118" y="0"/>
                  </a:moveTo>
                  <a:cubicBezTo>
                    <a:pt x="24" y="66"/>
                    <a:pt x="0" y="170"/>
                    <a:pt x="0" y="245"/>
                  </a:cubicBezTo>
                  <a:cubicBezTo>
                    <a:pt x="0" y="313"/>
                    <a:pt x="20" y="421"/>
                    <a:pt x="118" y="491"/>
                  </a:cubicBezTo>
                  <a:cubicBezTo>
                    <a:pt x="122" y="491"/>
                    <a:pt x="128" y="491"/>
                    <a:pt x="128" y="485"/>
                  </a:cubicBezTo>
                  <a:cubicBezTo>
                    <a:pt x="128" y="481"/>
                    <a:pt x="126" y="481"/>
                    <a:pt x="124" y="477"/>
                  </a:cubicBezTo>
                  <a:cubicBezTo>
                    <a:pt x="58" y="419"/>
                    <a:pt x="34" y="335"/>
                    <a:pt x="34" y="245"/>
                  </a:cubicBezTo>
                  <a:cubicBezTo>
                    <a:pt x="34" y="114"/>
                    <a:pt x="84" y="48"/>
                    <a:pt x="124" y="12"/>
                  </a:cubicBezTo>
                  <a:cubicBezTo>
                    <a:pt x="126" y="10"/>
                    <a:pt x="128" y="8"/>
                    <a:pt x="128" y="6"/>
                  </a:cubicBezTo>
                  <a:cubicBezTo>
                    <a:pt x="128" y="0"/>
                    <a:pt x="122" y="0"/>
                    <a:pt x="11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7" name=""/>
            <p:cNvSpPr/>
            <p:nvPr/>
          </p:nvSpPr>
          <p:spPr>
            <a:xfrm>
              <a:off x="7354080" y="3639600"/>
              <a:ext cx="108000" cy="78840"/>
            </a:xfrm>
            <a:custGeom>
              <a:avLst/>
              <a:gdLst/>
              <a:ahLst/>
              <a:rect l="l" t="t" r="r" b="b"/>
              <a:pathLst>
                <a:path w="302" h="221">
                  <a:moveTo>
                    <a:pt x="38" y="185"/>
                  </a:moveTo>
                  <a:cubicBezTo>
                    <a:pt x="36" y="191"/>
                    <a:pt x="32" y="203"/>
                    <a:pt x="32" y="205"/>
                  </a:cubicBezTo>
                  <a:cubicBezTo>
                    <a:pt x="32" y="215"/>
                    <a:pt x="42" y="221"/>
                    <a:pt x="50" y="221"/>
                  </a:cubicBezTo>
                  <a:cubicBezTo>
                    <a:pt x="58" y="221"/>
                    <a:pt x="66" y="216"/>
                    <a:pt x="68" y="211"/>
                  </a:cubicBezTo>
                  <a:cubicBezTo>
                    <a:pt x="70" y="206"/>
                    <a:pt x="74" y="189"/>
                    <a:pt x="78" y="179"/>
                  </a:cubicBezTo>
                  <a:cubicBezTo>
                    <a:pt x="80" y="171"/>
                    <a:pt x="86" y="147"/>
                    <a:pt x="88" y="135"/>
                  </a:cubicBezTo>
                  <a:cubicBezTo>
                    <a:pt x="92" y="125"/>
                    <a:pt x="94" y="113"/>
                    <a:pt x="96" y="103"/>
                  </a:cubicBezTo>
                  <a:cubicBezTo>
                    <a:pt x="102" y="83"/>
                    <a:pt x="102" y="79"/>
                    <a:pt x="118" y="60"/>
                  </a:cubicBezTo>
                  <a:cubicBezTo>
                    <a:pt x="130" y="40"/>
                    <a:pt x="154" y="14"/>
                    <a:pt x="190" y="14"/>
                  </a:cubicBezTo>
                  <a:cubicBezTo>
                    <a:pt x="220" y="14"/>
                    <a:pt x="220" y="40"/>
                    <a:pt x="220" y="48"/>
                  </a:cubicBezTo>
                  <a:cubicBezTo>
                    <a:pt x="220" y="77"/>
                    <a:pt x="198" y="131"/>
                    <a:pt x="190" y="153"/>
                  </a:cubicBezTo>
                  <a:cubicBezTo>
                    <a:pt x="186" y="165"/>
                    <a:pt x="184" y="171"/>
                    <a:pt x="184" y="179"/>
                  </a:cubicBezTo>
                  <a:cubicBezTo>
                    <a:pt x="184" y="205"/>
                    <a:pt x="206" y="221"/>
                    <a:pt x="230" y="221"/>
                  </a:cubicBezTo>
                  <a:cubicBezTo>
                    <a:pt x="280" y="221"/>
                    <a:pt x="302" y="153"/>
                    <a:pt x="302" y="145"/>
                  </a:cubicBezTo>
                  <a:cubicBezTo>
                    <a:pt x="302" y="139"/>
                    <a:pt x="297" y="141"/>
                    <a:pt x="294" y="139"/>
                  </a:cubicBezTo>
                  <a:cubicBezTo>
                    <a:pt x="286" y="139"/>
                    <a:pt x="286" y="143"/>
                    <a:pt x="284" y="147"/>
                  </a:cubicBezTo>
                  <a:cubicBezTo>
                    <a:pt x="272" y="187"/>
                    <a:pt x="252" y="207"/>
                    <a:pt x="232" y="207"/>
                  </a:cubicBezTo>
                  <a:cubicBezTo>
                    <a:pt x="222" y="207"/>
                    <a:pt x="220" y="201"/>
                    <a:pt x="220" y="189"/>
                  </a:cubicBezTo>
                  <a:cubicBezTo>
                    <a:pt x="220" y="179"/>
                    <a:pt x="222" y="173"/>
                    <a:pt x="230" y="151"/>
                  </a:cubicBezTo>
                  <a:cubicBezTo>
                    <a:pt x="236" y="135"/>
                    <a:pt x="256" y="83"/>
                    <a:pt x="256" y="56"/>
                  </a:cubicBezTo>
                  <a:cubicBezTo>
                    <a:pt x="256" y="8"/>
                    <a:pt x="218" y="0"/>
                    <a:pt x="192" y="0"/>
                  </a:cubicBezTo>
                  <a:cubicBezTo>
                    <a:pt x="152" y="0"/>
                    <a:pt x="124" y="26"/>
                    <a:pt x="110" y="44"/>
                  </a:cubicBezTo>
                  <a:cubicBezTo>
                    <a:pt x="106" y="12"/>
                    <a:pt x="78" y="0"/>
                    <a:pt x="58" y="0"/>
                  </a:cubicBezTo>
                  <a:cubicBezTo>
                    <a:pt x="36" y="0"/>
                    <a:pt x="24" y="16"/>
                    <a:pt x="18" y="26"/>
                  </a:cubicBezTo>
                  <a:cubicBezTo>
                    <a:pt x="8" y="44"/>
                    <a:pt x="0" y="73"/>
                    <a:pt x="0" y="75"/>
                  </a:cubicBezTo>
                  <a:cubicBezTo>
                    <a:pt x="0" y="81"/>
                    <a:pt x="5" y="79"/>
                    <a:pt x="8" y="81"/>
                  </a:cubicBezTo>
                  <a:cubicBezTo>
                    <a:pt x="16" y="81"/>
                    <a:pt x="16" y="79"/>
                    <a:pt x="20" y="68"/>
                  </a:cubicBezTo>
                  <a:cubicBezTo>
                    <a:pt x="28" y="38"/>
                    <a:pt x="36" y="14"/>
                    <a:pt x="56" y="14"/>
                  </a:cubicBezTo>
                  <a:cubicBezTo>
                    <a:pt x="68" y="14"/>
                    <a:pt x="72" y="24"/>
                    <a:pt x="72" y="38"/>
                  </a:cubicBezTo>
                  <a:cubicBezTo>
                    <a:pt x="72" y="48"/>
                    <a:pt x="68" y="65"/>
                    <a:pt x="64" y="77"/>
                  </a:cubicBezTo>
                  <a:cubicBezTo>
                    <a:pt x="60" y="90"/>
                    <a:pt x="56" y="111"/>
                    <a:pt x="54" y="123"/>
                  </a:cubicBezTo>
                  <a:cubicBezTo>
                    <a:pt x="49" y="144"/>
                    <a:pt x="43" y="165"/>
                    <a:pt x="38" y="18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8" name=""/>
            <p:cNvSpPr/>
            <p:nvPr/>
          </p:nvSpPr>
          <p:spPr>
            <a:xfrm>
              <a:off x="7490160" y="3668760"/>
              <a:ext cx="118800" cy="7920"/>
            </a:xfrm>
            <a:custGeom>
              <a:avLst/>
              <a:gdLst/>
              <a:ahLst/>
              <a:rect l="l" t="t" r="r" b="b"/>
              <a:pathLst>
                <a:path w="332" h="24">
                  <a:moveTo>
                    <a:pt x="312" y="24"/>
                  </a:moveTo>
                  <a:cubicBezTo>
                    <a:pt x="320" y="24"/>
                    <a:pt x="332" y="24"/>
                    <a:pt x="332" y="12"/>
                  </a:cubicBezTo>
                  <a:cubicBezTo>
                    <a:pt x="332" y="0"/>
                    <a:pt x="322" y="0"/>
                    <a:pt x="312" y="0"/>
                  </a:cubicBezTo>
                  <a:cubicBezTo>
                    <a:pt x="215" y="0"/>
                    <a:pt x="117" y="0"/>
                    <a:pt x="20" y="0"/>
                  </a:cubicBezTo>
                  <a:cubicBezTo>
                    <a:pt x="12" y="0"/>
                    <a:pt x="0" y="0"/>
                    <a:pt x="0" y="12"/>
                  </a:cubicBezTo>
                  <a:cubicBezTo>
                    <a:pt x="0" y="24"/>
                    <a:pt x="12" y="24"/>
                    <a:pt x="20" y="24"/>
                  </a:cubicBezTo>
                  <a:cubicBezTo>
                    <a:pt x="117" y="24"/>
                    <a:pt x="215" y="24"/>
                    <a:pt x="312" y="2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9" name=""/>
            <p:cNvSpPr/>
            <p:nvPr/>
          </p:nvSpPr>
          <p:spPr>
            <a:xfrm>
              <a:off x="7648560" y="3600000"/>
              <a:ext cx="63360" cy="116280"/>
            </a:xfrm>
            <a:custGeom>
              <a:avLst/>
              <a:gdLst/>
              <a:ahLst/>
              <a:rect l="l" t="t" r="r" b="b"/>
              <a:pathLst>
                <a:path w="178" h="325">
                  <a:moveTo>
                    <a:pt x="110" y="14"/>
                  </a:moveTo>
                  <a:cubicBezTo>
                    <a:pt x="110" y="2"/>
                    <a:pt x="110" y="0"/>
                    <a:pt x="96" y="0"/>
                  </a:cubicBezTo>
                  <a:cubicBezTo>
                    <a:pt x="64" y="32"/>
                    <a:pt x="20" y="32"/>
                    <a:pt x="0" y="32"/>
                  </a:cubicBezTo>
                  <a:cubicBezTo>
                    <a:pt x="0" y="38"/>
                    <a:pt x="0" y="44"/>
                    <a:pt x="0" y="50"/>
                  </a:cubicBezTo>
                  <a:cubicBezTo>
                    <a:pt x="12" y="50"/>
                    <a:pt x="44" y="50"/>
                    <a:pt x="70" y="36"/>
                  </a:cubicBezTo>
                  <a:cubicBezTo>
                    <a:pt x="70" y="119"/>
                    <a:pt x="70" y="202"/>
                    <a:pt x="70" y="285"/>
                  </a:cubicBezTo>
                  <a:cubicBezTo>
                    <a:pt x="70" y="301"/>
                    <a:pt x="70" y="309"/>
                    <a:pt x="22" y="309"/>
                  </a:cubicBezTo>
                  <a:cubicBezTo>
                    <a:pt x="16" y="309"/>
                    <a:pt x="10" y="309"/>
                    <a:pt x="4" y="309"/>
                  </a:cubicBezTo>
                  <a:cubicBezTo>
                    <a:pt x="4" y="315"/>
                    <a:pt x="4" y="320"/>
                    <a:pt x="4" y="325"/>
                  </a:cubicBezTo>
                  <a:cubicBezTo>
                    <a:pt x="12" y="325"/>
                    <a:pt x="72" y="325"/>
                    <a:pt x="90" y="325"/>
                  </a:cubicBezTo>
                  <a:cubicBezTo>
                    <a:pt x="106" y="325"/>
                    <a:pt x="168" y="325"/>
                    <a:pt x="178" y="325"/>
                  </a:cubicBezTo>
                  <a:cubicBezTo>
                    <a:pt x="178" y="320"/>
                    <a:pt x="178" y="315"/>
                    <a:pt x="178" y="309"/>
                  </a:cubicBezTo>
                  <a:cubicBezTo>
                    <a:pt x="172" y="309"/>
                    <a:pt x="166" y="309"/>
                    <a:pt x="160" y="309"/>
                  </a:cubicBezTo>
                  <a:cubicBezTo>
                    <a:pt x="110" y="309"/>
                    <a:pt x="110" y="301"/>
                    <a:pt x="110" y="285"/>
                  </a:cubicBezTo>
                  <a:cubicBezTo>
                    <a:pt x="110" y="195"/>
                    <a:pt x="110" y="104"/>
                    <a:pt x="110" y="1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0" name=""/>
            <p:cNvSpPr/>
            <p:nvPr/>
          </p:nvSpPr>
          <p:spPr>
            <a:xfrm>
              <a:off x="7742880" y="3584880"/>
              <a:ext cx="44640" cy="176040"/>
            </a:xfrm>
            <a:custGeom>
              <a:avLst/>
              <a:gdLst/>
              <a:ahLst/>
              <a:rect l="l" t="t" r="r" b="b"/>
              <a:pathLst>
                <a:path w="126" h="491">
                  <a:moveTo>
                    <a:pt x="8" y="0"/>
                  </a:moveTo>
                  <a:cubicBezTo>
                    <a:pt x="6" y="0"/>
                    <a:pt x="0" y="0"/>
                    <a:pt x="0" y="6"/>
                  </a:cubicBezTo>
                  <a:cubicBezTo>
                    <a:pt x="0" y="8"/>
                    <a:pt x="0" y="10"/>
                    <a:pt x="4" y="14"/>
                  </a:cubicBezTo>
                  <a:cubicBezTo>
                    <a:pt x="46" y="52"/>
                    <a:pt x="94" y="118"/>
                    <a:pt x="94" y="245"/>
                  </a:cubicBezTo>
                  <a:cubicBezTo>
                    <a:pt x="94" y="347"/>
                    <a:pt x="62" y="425"/>
                    <a:pt x="8" y="473"/>
                  </a:cubicBezTo>
                  <a:cubicBezTo>
                    <a:pt x="0" y="481"/>
                    <a:pt x="0" y="483"/>
                    <a:pt x="0" y="485"/>
                  </a:cubicBezTo>
                  <a:cubicBezTo>
                    <a:pt x="0" y="487"/>
                    <a:pt x="0" y="491"/>
                    <a:pt x="6" y="491"/>
                  </a:cubicBezTo>
                  <a:cubicBezTo>
                    <a:pt x="12" y="491"/>
                    <a:pt x="58" y="457"/>
                    <a:pt x="90" y="397"/>
                  </a:cubicBezTo>
                  <a:cubicBezTo>
                    <a:pt x="112" y="355"/>
                    <a:pt x="126" y="303"/>
                    <a:pt x="126" y="245"/>
                  </a:cubicBezTo>
                  <a:cubicBezTo>
                    <a:pt x="126" y="176"/>
                    <a:pt x="106" y="70"/>
                    <a:pt x="8" y="0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1" name=""/>
            <p:cNvSpPr/>
            <p:nvPr/>
          </p:nvSpPr>
          <p:spPr>
            <a:xfrm>
              <a:off x="7081920" y="3771720"/>
              <a:ext cx="726480" cy="9360"/>
            </a:xfrm>
            <a:custGeom>
              <a:avLst/>
              <a:gdLst/>
              <a:ahLst/>
              <a:rect l="l" t="t" r="r" b="b"/>
              <a:pathLst>
                <a:path w="2020" h="28">
                  <a:moveTo>
                    <a:pt x="1010" y="28"/>
                  </a:moveTo>
                  <a:cubicBezTo>
                    <a:pt x="673" y="28"/>
                    <a:pt x="337" y="28"/>
                    <a:pt x="0" y="28"/>
                  </a:cubicBezTo>
                  <a:cubicBezTo>
                    <a:pt x="0" y="19"/>
                    <a:pt x="0" y="9"/>
                    <a:pt x="0" y="0"/>
                  </a:cubicBezTo>
                  <a:cubicBezTo>
                    <a:pt x="673" y="0"/>
                    <a:pt x="1347" y="0"/>
                    <a:pt x="2020" y="0"/>
                  </a:cubicBezTo>
                  <a:cubicBezTo>
                    <a:pt x="2020" y="9"/>
                    <a:pt x="2020" y="19"/>
                    <a:pt x="2020" y="28"/>
                  </a:cubicBezTo>
                  <a:cubicBezTo>
                    <a:pt x="1683" y="28"/>
                    <a:pt x="1347" y="28"/>
                    <a:pt x="1010" y="2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2" name=""/>
            <p:cNvSpPr/>
            <p:nvPr/>
          </p:nvSpPr>
          <p:spPr>
            <a:xfrm>
              <a:off x="7405920" y="3809880"/>
              <a:ext cx="77760" cy="116280"/>
            </a:xfrm>
            <a:custGeom>
              <a:avLst/>
              <a:gdLst/>
              <a:ahLst/>
              <a:rect l="l" t="t" r="r" b="b"/>
              <a:pathLst>
                <a:path w="218" h="325">
                  <a:moveTo>
                    <a:pt x="218" y="235"/>
                  </a:moveTo>
                  <a:cubicBezTo>
                    <a:pt x="213" y="235"/>
                    <a:pt x="207" y="235"/>
                    <a:pt x="202" y="235"/>
                  </a:cubicBezTo>
                  <a:cubicBezTo>
                    <a:pt x="200" y="245"/>
                    <a:pt x="194" y="275"/>
                    <a:pt x="188" y="279"/>
                  </a:cubicBezTo>
                  <a:cubicBezTo>
                    <a:pt x="184" y="283"/>
                    <a:pt x="146" y="283"/>
                    <a:pt x="140" y="283"/>
                  </a:cubicBezTo>
                  <a:cubicBezTo>
                    <a:pt x="110" y="283"/>
                    <a:pt x="80" y="283"/>
                    <a:pt x="50" y="283"/>
                  </a:cubicBezTo>
                  <a:cubicBezTo>
                    <a:pt x="100" y="237"/>
                    <a:pt x="118" y="223"/>
                    <a:pt x="148" y="201"/>
                  </a:cubicBezTo>
                  <a:cubicBezTo>
                    <a:pt x="184" y="171"/>
                    <a:pt x="218" y="141"/>
                    <a:pt x="218" y="96"/>
                  </a:cubicBezTo>
                  <a:cubicBezTo>
                    <a:pt x="218" y="36"/>
                    <a:pt x="166" y="0"/>
                    <a:pt x="102" y="0"/>
                  </a:cubicBezTo>
                  <a:cubicBezTo>
                    <a:pt x="42" y="0"/>
                    <a:pt x="0" y="42"/>
                    <a:pt x="0" y="88"/>
                  </a:cubicBezTo>
                  <a:cubicBezTo>
                    <a:pt x="0" y="111"/>
                    <a:pt x="22" y="113"/>
                    <a:pt x="26" y="113"/>
                  </a:cubicBezTo>
                  <a:cubicBezTo>
                    <a:pt x="38" y="113"/>
                    <a:pt x="52" y="105"/>
                    <a:pt x="52" y="88"/>
                  </a:cubicBezTo>
                  <a:cubicBezTo>
                    <a:pt x="52" y="80"/>
                    <a:pt x="50" y="62"/>
                    <a:pt x="24" y="62"/>
                  </a:cubicBezTo>
                  <a:cubicBezTo>
                    <a:pt x="38" y="28"/>
                    <a:pt x="72" y="16"/>
                    <a:pt x="96" y="16"/>
                  </a:cubicBezTo>
                  <a:cubicBezTo>
                    <a:pt x="144" y="16"/>
                    <a:pt x="170" y="56"/>
                    <a:pt x="170" y="96"/>
                  </a:cubicBezTo>
                  <a:cubicBezTo>
                    <a:pt x="170" y="137"/>
                    <a:pt x="140" y="171"/>
                    <a:pt x="124" y="189"/>
                  </a:cubicBezTo>
                  <a:cubicBezTo>
                    <a:pt x="85" y="228"/>
                    <a:pt x="45" y="267"/>
                    <a:pt x="6" y="305"/>
                  </a:cubicBezTo>
                  <a:cubicBezTo>
                    <a:pt x="0" y="309"/>
                    <a:pt x="0" y="311"/>
                    <a:pt x="0" y="325"/>
                  </a:cubicBezTo>
                  <a:cubicBezTo>
                    <a:pt x="68" y="325"/>
                    <a:pt x="136" y="325"/>
                    <a:pt x="204" y="325"/>
                  </a:cubicBezTo>
                  <a:cubicBezTo>
                    <a:pt x="209" y="295"/>
                    <a:pt x="213" y="265"/>
                    <a:pt x="218" y="235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3" name=""/>
            <p:cNvSpPr/>
            <p:nvPr/>
          </p:nvSpPr>
          <p:spPr>
            <a:xfrm>
              <a:off x="7853760" y="3650400"/>
              <a:ext cx="58320" cy="251280"/>
            </a:xfrm>
            <a:custGeom>
              <a:avLst/>
              <a:gdLst/>
              <a:ahLst/>
              <a:rect l="l" t="t" r="r" b="b"/>
              <a:pathLst>
                <a:path w="164" h="700">
                  <a:moveTo>
                    <a:pt x="164" y="351"/>
                  </a:moveTo>
                  <a:cubicBezTo>
                    <a:pt x="164" y="297"/>
                    <a:pt x="156" y="211"/>
                    <a:pt x="116" y="131"/>
                  </a:cubicBezTo>
                  <a:cubicBezTo>
                    <a:pt x="74" y="45"/>
                    <a:pt x="14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0" y="12"/>
                    <a:pt x="14" y="24"/>
                  </a:cubicBezTo>
                  <a:cubicBezTo>
                    <a:pt x="82" y="93"/>
                    <a:pt x="122" y="205"/>
                    <a:pt x="122" y="351"/>
                  </a:cubicBezTo>
                  <a:cubicBezTo>
                    <a:pt x="122" y="471"/>
                    <a:pt x="96" y="594"/>
                    <a:pt x="10" y="682"/>
                  </a:cubicBezTo>
                  <a:cubicBezTo>
                    <a:pt x="0" y="690"/>
                    <a:pt x="0" y="692"/>
                    <a:pt x="0" y="694"/>
                  </a:cubicBezTo>
                  <a:cubicBezTo>
                    <a:pt x="0" y="698"/>
                    <a:pt x="4" y="700"/>
                    <a:pt x="8" y="700"/>
                  </a:cubicBezTo>
                  <a:cubicBezTo>
                    <a:pt x="14" y="700"/>
                    <a:pt x="78" y="654"/>
                    <a:pt x="118" y="564"/>
                  </a:cubicBezTo>
                  <a:cubicBezTo>
                    <a:pt x="154" y="487"/>
                    <a:pt x="164" y="409"/>
                    <a:pt x="164" y="3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4" name=""/>
            <p:cNvSpPr/>
            <p:nvPr/>
          </p:nvSpPr>
          <p:spPr>
            <a:xfrm>
              <a:off x="8028720" y="3703320"/>
              <a:ext cx="126000" cy="145800"/>
            </a:xfrm>
            <a:custGeom>
              <a:avLst/>
              <a:gdLst/>
              <a:ahLst/>
              <a:rect l="l" t="t" r="r" b="b"/>
              <a:pathLst>
                <a:path w="352" h="407">
                  <a:moveTo>
                    <a:pt x="328" y="218"/>
                  </a:moveTo>
                  <a:cubicBezTo>
                    <a:pt x="340" y="218"/>
                    <a:pt x="352" y="218"/>
                    <a:pt x="352" y="204"/>
                  </a:cubicBezTo>
                  <a:cubicBezTo>
                    <a:pt x="352" y="190"/>
                    <a:pt x="340" y="190"/>
                    <a:pt x="328" y="190"/>
                  </a:cubicBezTo>
                  <a:cubicBezTo>
                    <a:pt x="228" y="190"/>
                    <a:pt x="129" y="190"/>
                    <a:pt x="30" y="190"/>
                  </a:cubicBezTo>
                  <a:cubicBezTo>
                    <a:pt x="38" y="96"/>
                    <a:pt x="120" y="28"/>
                    <a:pt x="218" y="28"/>
                  </a:cubicBezTo>
                  <a:cubicBezTo>
                    <a:pt x="254" y="28"/>
                    <a:pt x="291" y="28"/>
                    <a:pt x="328" y="28"/>
                  </a:cubicBezTo>
                  <a:cubicBezTo>
                    <a:pt x="340" y="28"/>
                    <a:pt x="352" y="28"/>
                    <a:pt x="352" y="14"/>
                  </a:cubicBezTo>
                  <a:cubicBezTo>
                    <a:pt x="352" y="0"/>
                    <a:pt x="340" y="0"/>
                    <a:pt x="328" y="0"/>
                  </a:cubicBezTo>
                  <a:cubicBezTo>
                    <a:pt x="290" y="0"/>
                    <a:pt x="253" y="0"/>
                    <a:pt x="216" y="0"/>
                  </a:cubicBezTo>
                  <a:cubicBezTo>
                    <a:pt x="96" y="0"/>
                    <a:pt x="0" y="92"/>
                    <a:pt x="0" y="204"/>
                  </a:cubicBezTo>
                  <a:cubicBezTo>
                    <a:pt x="0" y="316"/>
                    <a:pt x="96" y="407"/>
                    <a:pt x="216" y="407"/>
                  </a:cubicBezTo>
                  <a:cubicBezTo>
                    <a:pt x="253" y="407"/>
                    <a:pt x="290" y="407"/>
                    <a:pt x="328" y="407"/>
                  </a:cubicBezTo>
                  <a:cubicBezTo>
                    <a:pt x="340" y="407"/>
                    <a:pt x="352" y="407"/>
                    <a:pt x="352" y="394"/>
                  </a:cubicBezTo>
                  <a:cubicBezTo>
                    <a:pt x="352" y="380"/>
                    <a:pt x="340" y="380"/>
                    <a:pt x="328" y="380"/>
                  </a:cubicBezTo>
                  <a:cubicBezTo>
                    <a:pt x="291" y="380"/>
                    <a:pt x="254" y="380"/>
                    <a:pt x="218" y="380"/>
                  </a:cubicBezTo>
                  <a:cubicBezTo>
                    <a:pt x="120" y="380"/>
                    <a:pt x="38" y="312"/>
                    <a:pt x="30" y="218"/>
                  </a:cubicBezTo>
                  <a:cubicBezTo>
                    <a:pt x="129" y="218"/>
                    <a:pt x="228" y="218"/>
                    <a:pt x="328" y="21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5" name=""/>
            <p:cNvSpPr/>
            <p:nvPr/>
          </p:nvSpPr>
          <p:spPr>
            <a:xfrm>
              <a:off x="8258760" y="3661920"/>
              <a:ext cx="174240" cy="182520"/>
            </a:xfrm>
            <a:custGeom>
              <a:avLst/>
              <a:gdLst/>
              <a:ahLst/>
              <a:rect l="l" t="t" r="r" b="b"/>
              <a:pathLst>
                <a:path w="486" h="509">
                  <a:moveTo>
                    <a:pt x="486" y="189"/>
                  </a:moveTo>
                  <a:cubicBezTo>
                    <a:pt x="486" y="75"/>
                    <a:pt x="412" y="0"/>
                    <a:pt x="308" y="0"/>
                  </a:cubicBezTo>
                  <a:cubicBezTo>
                    <a:pt x="156" y="0"/>
                    <a:pt x="0" y="159"/>
                    <a:pt x="0" y="323"/>
                  </a:cubicBezTo>
                  <a:cubicBezTo>
                    <a:pt x="0" y="439"/>
                    <a:pt x="80" y="509"/>
                    <a:pt x="180" y="509"/>
                  </a:cubicBezTo>
                  <a:cubicBezTo>
                    <a:pt x="330" y="509"/>
                    <a:pt x="486" y="357"/>
                    <a:pt x="486" y="189"/>
                  </a:cubicBezTo>
                  <a:moveTo>
                    <a:pt x="184" y="491"/>
                  </a:moveTo>
                  <a:cubicBezTo>
                    <a:pt x="116" y="491"/>
                    <a:pt x="66" y="435"/>
                    <a:pt x="66" y="343"/>
                  </a:cubicBezTo>
                  <a:cubicBezTo>
                    <a:pt x="66" y="311"/>
                    <a:pt x="76" y="209"/>
                    <a:pt x="130" y="127"/>
                  </a:cubicBezTo>
                  <a:cubicBezTo>
                    <a:pt x="178" y="53"/>
                    <a:pt x="248" y="17"/>
                    <a:pt x="304" y="17"/>
                  </a:cubicBezTo>
                  <a:cubicBezTo>
                    <a:pt x="360" y="17"/>
                    <a:pt x="424" y="57"/>
                    <a:pt x="424" y="161"/>
                  </a:cubicBezTo>
                  <a:cubicBezTo>
                    <a:pt x="424" y="211"/>
                    <a:pt x="404" y="321"/>
                    <a:pt x="336" y="407"/>
                  </a:cubicBezTo>
                  <a:cubicBezTo>
                    <a:pt x="302" y="451"/>
                    <a:pt x="244" y="491"/>
                    <a:pt x="184" y="49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6" name=""/>
            <p:cNvSpPr/>
            <p:nvPr/>
          </p:nvSpPr>
          <p:spPr>
            <a:xfrm>
              <a:off x="8471880" y="3650400"/>
              <a:ext cx="57600" cy="251280"/>
            </a:xfrm>
            <a:custGeom>
              <a:avLst/>
              <a:gdLst/>
              <a:ahLst/>
              <a:rect l="l" t="t" r="r" b="b"/>
              <a:pathLst>
                <a:path w="162" h="700">
                  <a:moveTo>
                    <a:pt x="162" y="694"/>
                  </a:moveTo>
                  <a:cubicBezTo>
                    <a:pt x="162" y="692"/>
                    <a:pt x="162" y="690"/>
                    <a:pt x="150" y="678"/>
                  </a:cubicBezTo>
                  <a:cubicBezTo>
                    <a:pt x="62" y="590"/>
                    <a:pt x="40" y="459"/>
                    <a:pt x="40" y="351"/>
                  </a:cubicBezTo>
                  <a:cubicBezTo>
                    <a:pt x="40" y="229"/>
                    <a:pt x="68" y="107"/>
                    <a:pt x="154" y="20"/>
                  </a:cubicBezTo>
                  <a:cubicBezTo>
                    <a:pt x="162" y="12"/>
                    <a:pt x="162" y="10"/>
                    <a:pt x="162" y="8"/>
                  </a:cubicBezTo>
                  <a:cubicBezTo>
                    <a:pt x="162" y="4"/>
                    <a:pt x="160" y="0"/>
                    <a:pt x="156" y="0"/>
                  </a:cubicBezTo>
                  <a:cubicBezTo>
                    <a:pt x="148" y="0"/>
                    <a:pt x="86" y="47"/>
                    <a:pt x="44" y="137"/>
                  </a:cubicBezTo>
                  <a:cubicBezTo>
                    <a:pt x="8" y="215"/>
                    <a:pt x="0" y="293"/>
                    <a:pt x="0" y="351"/>
                  </a:cubicBezTo>
                  <a:cubicBezTo>
                    <a:pt x="0" y="405"/>
                    <a:pt x="8" y="491"/>
                    <a:pt x="46" y="570"/>
                  </a:cubicBezTo>
                  <a:cubicBezTo>
                    <a:pt x="88" y="656"/>
                    <a:pt x="148" y="700"/>
                    <a:pt x="156" y="700"/>
                  </a:cubicBezTo>
                  <a:cubicBezTo>
                    <a:pt x="160" y="700"/>
                    <a:pt x="162" y="698"/>
                    <a:pt x="162" y="694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7" name=""/>
            <p:cNvSpPr/>
            <p:nvPr/>
          </p:nvSpPr>
          <p:spPr>
            <a:xfrm>
              <a:off x="8552520" y="3728520"/>
              <a:ext cx="136080" cy="113760"/>
            </a:xfrm>
            <a:custGeom>
              <a:avLst/>
              <a:gdLst/>
              <a:ahLst/>
              <a:rect l="l" t="t" r="r" b="b"/>
              <a:pathLst>
                <a:path w="380" h="318">
                  <a:moveTo>
                    <a:pt x="42" y="268"/>
                  </a:moveTo>
                  <a:cubicBezTo>
                    <a:pt x="40" y="278"/>
                    <a:pt x="34" y="294"/>
                    <a:pt x="34" y="298"/>
                  </a:cubicBezTo>
                  <a:cubicBezTo>
                    <a:pt x="34" y="310"/>
                    <a:pt x="44" y="318"/>
                    <a:pt x="56" y="318"/>
                  </a:cubicBezTo>
                  <a:cubicBezTo>
                    <a:pt x="64" y="318"/>
                    <a:pt x="76" y="312"/>
                    <a:pt x="82" y="298"/>
                  </a:cubicBezTo>
                  <a:cubicBezTo>
                    <a:pt x="82" y="296"/>
                    <a:pt x="90" y="264"/>
                    <a:pt x="94" y="246"/>
                  </a:cubicBezTo>
                  <a:cubicBezTo>
                    <a:pt x="100" y="224"/>
                    <a:pt x="105" y="203"/>
                    <a:pt x="110" y="182"/>
                  </a:cubicBezTo>
                  <a:cubicBezTo>
                    <a:pt x="114" y="166"/>
                    <a:pt x="118" y="152"/>
                    <a:pt x="122" y="136"/>
                  </a:cubicBezTo>
                  <a:cubicBezTo>
                    <a:pt x="124" y="124"/>
                    <a:pt x="130" y="104"/>
                    <a:pt x="132" y="100"/>
                  </a:cubicBezTo>
                  <a:cubicBezTo>
                    <a:pt x="142" y="78"/>
                    <a:pt x="178" y="14"/>
                    <a:pt x="246" y="14"/>
                  </a:cubicBezTo>
                  <a:cubicBezTo>
                    <a:pt x="278" y="14"/>
                    <a:pt x="284" y="40"/>
                    <a:pt x="284" y="64"/>
                  </a:cubicBezTo>
                  <a:cubicBezTo>
                    <a:pt x="284" y="108"/>
                    <a:pt x="250" y="198"/>
                    <a:pt x="238" y="228"/>
                  </a:cubicBezTo>
                  <a:cubicBezTo>
                    <a:pt x="232" y="244"/>
                    <a:pt x="230" y="252"/>
                    <a:pt x="230" y="260"/>
                  </a:cubicBezTo>
                  <a:cubicBezTo>
                    <a:pt x="230" y="292"/>
                    <a:pt x="256" y="318"/>
                    <a:pt x="288" y="318"/>
                  </a:cubicBezTo>
                  <a:cubicBezTo>
                    <a:pt x="354" y="318"/>
                    <a:pt x="380" y="214"/>
                    <a:pt x="380" y="210"/>
                  </a:cubicBezTo>
                  <a:cubicBezTo>
                    <a:pt x="380" y="202"/>
                    <a:pt x="374" y="202"/>
                    <a:pt x="372" y="202"/>
                  </a:cubicBezTo>
                  <a:cubicBezTo>
                    <a:pt x="366" y="202"/>
                    <a:pt x="366" y="204"/>
                    <a:pt x="362" y="214"/>
                  </a:cubicBezTo>
                  <a:cubicBezTo>
                    <a:pt x="348" y="262"/>
                    <a:pt x="324" y="302"/>
                    <a:pt x="290" y="302"/>
                  </a:cubicBezTo>
                  <a:cubicBezTo>
                    <a:pt x="278" y="302"/>
                    <a:pt x="274" y="294"/>
                    <a:pt x="274" y="278"/>
                  </a:cubicBezTo>
                  <a:cubicBezTo>
                    <a:pt x="274" y="262"/>
                    <a:pt x="280" y="244"/>
                    <a:pt x="286" y="228"/>
                  </a:cubicBezTo>
                  <a:cubicBezTo>
                    <a:pt x="300" y="192"/>
                    <a:pt x="328" y="114"/>
                    <a:pt x="328" y="74"/>
                  </a:cubicBezTo>
                  <a:cubicBezTo>
                    <a:pt x="328" y="28"/>
                    <a:pt x="298" y="0"/>
                    <a:pt x="248" y="0"/>
                  </a:cubicBezTo>
                  <a:cubicBezTo>
                    <a:pt x="184" y="0"/>
                    <a:pt x="150" y="44"/>
                    <a:pt x="138" y="60"/>
                  </a:cubicBezTo>
                  <a:cubicBezTo>
                    <a:pt x="134" y="20"/>
                    <a:pt x="106" y="0"/>
                    <a:pt x="74" y="0"/>
                  </a:cubicBezTo>
                  <a:cubicBezTo>
                    <a:pt x="42" y="0"/>
                    <a:pt x="28" y="26"/>
                    <a:pt x="20" y="40"/>
                  </a:cubicBezTo>
                  <a:cubicBezTo>
                    <a:pt x="10" y="64"/>
                    <a:pt x="0" y="104"/>
                    <a:pt x="0" y="108"/>
                  </a:cubicBezTo>
                  <a:cubicBezTo>
                    <a:pt x="0" y="114"/>
                    <a:pt x="6" y="114"/>
                    <a:pt x="8" y="114"/>
                  </a:cubicBezTo>
                  <a:cubicBezTo>
                    <a:pt x="16" y="114"/>
                    <a:pt x="16" y="114"/>
                    <a:pt x="20" y="98"/>
                  </a:cubicBezTo>
                  <a:cubicBezTo>
                    <a:pt x="32" y="48"/>
                    <a:pt x="46" y="14"/>
                    <a:pt x="72" y="14"/>
                  </a:cubicBezTo>
                  <a:cubicBezTo>
                    <a:pt x="86" y="14"/>
                    <a:pt x="94" y="24"/>
                    <a:pt x="94" y="46"/>
                  </a:cubicBezTo>
                  <a:cubicBezTo>
                    <a:pt x="94" y="62"/>
                    <a:pt x="92" y="70"/>
                    <a:pt x="82" y="106"/>
                  </a:cubicBezTo>
                  <a:cubicBezTo>
                    <a:pt x="69" y="160"/>
                    <a:pt x="56" y="214"/>
                    <a:pt x="42" y="268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8" name=""/>
            <p:cNvSpPr/>
            <p:nvPr/>
          </p:nvSpPr>
          <p:spPr>
            <a:xfrm>
              <a:off x="8703720" y="3629520"/>
              <a:ext cx="86400" cy="117720"/>
            </a:xfrm>
            <a:custGeom>
              <a:avLst/>
              <a:gdLst/>
              <a:ahLst/>
              <a:rect l="l" t="t" r="r" b="b"/>
              <a:pathLst>
                <a:path w="242" h="329">
                  <a:moveTo>
                    <a:pt x="242" y="249"/>
                  </a:moveTo>
                  <a:cubicBezTo>
                    <a:pt x="242" y="243"/>
                    <a:pt x="242" y="237"/>
                    <a:pt x="242" y="231"/>
                  </a:cubicBezTo>
                  <a:cubicBezTo>
                    <a:pt x="223" y="231"/>
                    <a:pt x="205" y="231"/>
                    <a:pt x="186" y="231"/>
                  </a:cubicBezTo>
                  <a:cubicBezTo>
                    <a:pt x="186" y="159"/>
                    <a:pt x="186" y="86"/>
                    <a:pt x="186" y="14"/>
                  </a:cubicBezTo>
                  <a:cubicBezTo>
                    <a:pt x="186" y="2"/>
                    <a:pt x="186" y="0"/>
                    <a:pt x="176" y="0"/>
                  </a:cubicBezTo>
                  <a:cubicBezTo>
                    <a:pt x="170" y="0"/>
                    <a:pt x="168" y="0"/>
                    <a:pt x="164" y="6"/>
                  </a:cubicBezTo>
                  <a:cubicBezTo>
                    <a:pt x="109" y="81"/>
                    <a:pt x="55" y="156"/>
                    <a:pt x="0" y="231"/>
                  </a:cubicBezTo>
                  <a:cubicBezTo>
                    <a:pt x="0" y="237"/>
                    <a:pt x="0" y="243"/>
                    <a:pt x="0" y="249"/>
                  </a:cubicBezTo>
                  <a:cubicBezTo>
                    <a:pt x="48" y="249"/>
                    <a:pt x="96" y="249"/>
                    <a:pt x="144" y="249"/>
                  </a:cubicBezTo>
                  <a:cubicBezTo>
                    <a:pt x="144" y="263"/>
                    <a:pt x="144" y="276"/>
                    <a:pt x="144" y="289"/>
                  </a:cubicBezTo>
                  <a:cubicBezTo>
                    <a:pt x="144" y="307"/>
                    <a:pt x="144" y="313"/>
                    <a:pt x="106" y="313"/>
                  </a:cubicBezTo>
                  <a:cubicBezTo>
                    <a:pt x="101" y="313"/>
                    <a:pt x="97" y="313"/>
                    <a:pt x="92" y="313"/>
                  </a:cubicBezTo>
                  <a:cubicBezTo>
                    <a:pt x="92" y="318"/>
                    <a:pt x="92" y="324"/>
                    <a:pt x="92" y="329"/>
                  </a:cubicBezTo>
                  <a:cubicBezTo>
                    <a:pt x="116" y="329"/>
                    <a:pt x="148" y="327"/>
                    <a:pt x="166" y="327"/>
                  </a:cubicBezTo>
                  <a:cubicBezTo>
                    <a:pt x="184" y="327"/>
                    <a:pt x="216" y="329"/>
                    <a:pt x="240" y="329"/>
                  </a:cubicBezTo>
                  <a:cubicBezTo>
                    <a:pt x="240" y="324"/>
                    <a:pt x="240" y="318"/>
                    <a:pt x="240" y="313"/>
                  </a:cubicBezTo>
                  <a:cubicBezTo>
                    <a:pt x="235" y="313"/>
                    <a:pt x="231" y="313"/>
                    <a:pt x="226" y="313"/>
                  </a:cubicBezTo>
                  <a:cubicBezTo>
                    <a:pt x="186" y="313"/>
                    <a:pt x="186" y="307"/>
                    <a:pt x="186" y="289"/>
                  </a:cubicBezTo>
                  <a:cubicBezTo>
                    <a:pt x="186" y="276"/>
                    <a:pt x="186" y="263"/>
                    <a:pt x="186" y="249"/>
                  </a:cubicBezTo>
                  <a:cubicBezTo>
                    <a:pt x="205" y="249"/>
                    <a:pt x="223" y="249"/>
                    <a:pt x="242" y="249"/>
                  </a:cubicBezTo>
                  <a:moveTo>
                    <a:pt x="148" y="52"/>
                  </a:moveTo>
                  <a:cubicBezTo>
                    <a:pt x="148" y="111"/>
                    <a:pt x="148" y="171"/>
                    <a:pt x="148" y="231"/>
                  </a:cubicBezTo>
                  <a:cubicBezTo>
                    <a:pt x="105" y="231"/>
                    <a:pt x="61" y="231"/>
                    <a:pt x="18" y="231"/>
                  </a:cubicBezTo>
                  <a:cubicBezTo>
                    <a:pt x="61" y="171"/>
                    <a:pt x="105" y="111"/>
                    <a:pt x="148" y="52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9" name=""/>
            <p:cNvSpPr/>
            <p:nvPr/>
          </p:nvSpPr>
          <p:spPr>
            <a:xfrm>
              <a:off x="8824680" y="3650400"/>
              <a:ext cx="58320" cy="251280"/>
            </a:xfrm>
            <a:custGeom>
              <a:avLst/>
              <a:gdLst/>
              <a:ahLst/>
              <a:rect l="l" t="t" r="r" b="b"/>
              <a:pathLst>
                <a:path w="164" h="700">
                  <a:moveTo>
                    <a:pt x="164" y="351"/>
                  </a:moveTo>
                  <a:cubicBezTo>
                    <a:pt x="164" y="297"/>
                    <a:pt x="156" y="211"/>
                    <a:pt x="118" y="131"/>
                  </a:cubicBezTo>
                  <a:cubicBezTo>
                    <a:pt x="74" y="45"/>
                    <a:pt x="14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10"/>
                    <a:pt x="0" y="12"/>
                    <a:pt x="14" y="24"/>
                  </a:cubicBezTo>
                  <a:cubicBezTo>
                    <a:pt x="82" y="93"/>
                    <a:pt x="122" y="205"/>
                    <a:pt x="122" y="351"/>
                  </a:cubicBezTo>
                  <a:cubicBezTo>
                    <a:pt x="122" y="471"/>
                    <a:pt x="96" y="594"/>
                    <a:pt x="10" y="682"/>
                  </a:cubicBezTo>
                  <a:cubicBezTo>
                    <a:pt x="0" y="690"/>
                    <a:pt x="0" y="692"/>
                    <a:pt x="0" y="694"/>
                  </a:cubicBezTo>
                  <a:cubicBezTo>
                    <a:pt x="0" y="698"/>
                    <a:pt x="4" y="700"/>
                    <a:pt x="8" y="700"/>
                  </a:cubicBezTo>
                  <a:cubicBezTo>
                    <a:pt x="14" y="700"/>
                    <a:pt x="78" y="654"/>
                    <a:pt x="120" y="564"/>
                  </a:cubicBezTo>
                  <a:cubicBezTo>
                    <a:pt x="156" y="487"/>
                    <a:pt x="164" y="409"/>
                    <a:pt x="164" y="351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p:transition spd="slow">
    <p:zoom dir="out"/>
  </p:transition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5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6" dur="5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1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4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9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0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3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4" dur="500" fill="hold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3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9" dur="50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6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4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4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5" dur="500" fill="hold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6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479</TotalTime>
  <Application>LibreOffice/7.3.7.2$Linux_X86_64 LibreOffice_project/30$Build-2</Application>
  <AppVersion>15.0000</AppVersion>
  <Words>51</Words>
  <Paragraphs>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2012-09-19T17:10:15Z</dcterms:created>
  <dc:creator>Usuario</dc:creator>
  <dc:description/>
  <dc:language>es-ES</dc:language>
  <cp:lastModifiedBy/>
  <dcterms:modified xsi:type="dcterms:W3CDTF">2024-05-11T13:02:26Z</dcterms:modified>
  <cp:revision>91</cp:revision>
  <dc:subject/>
  <dc:title>Estructuras de Datos y Algoritmos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Presentación en pantalla (4:3)</vt:lpwstr>
  </property>
  <property fmtid="{D5CDD505-2E9C-101B-9397-08002B2CF9AE}" pid="4" name="Slides">
    <vt:i4>2</vt:i4>
  </property>
</Properties>
</file>