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9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F991-3F74-5E43-BC9C-F63D2DD55AA9}" type="datetimeFigureOut">
              <a:rPr lang="en-US" smtClean="0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271B-63A5-6C4F-8196-56E94C78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Marionette DAQ Board Pin Assignments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35118"/>
            <a:ext cx="6400800" cy="851082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</a:p>
          <a:p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Wanted This Orange and Why We Are Giving You This Banana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1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29"/>
            <a:ext cx="8229600" cy="1143000"/>
          </a:xfrm>
        </p:spPr>
        <p:txBody>
          <a:bodyPr/>
          <a:lstStyle/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68623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MUST </a:t>
            </a:r>
          </a:p>
          <a:p>
            <a:r>
              <a:rPr lang="en-US" dirty="0" smtClean="0"/>
              <a:t>8 – ADC</a:t>
            </a:r>
          </a:p>
          <a:p>
            <a:r>
              <a:rPr lang="en-US" dirty="0" smtClean="0"/>
              <a:t>1 – DAC</a:t>
            </a:r>
          </a:p>
          <a:p>
            <a:r>
              <a:rPr lang="en-US" dirty="0" smtClean="0"/>
              <a:t>1 – SPI</a:t>
            </a:r>
          </a:p>
          <a:p>
            <a:r>
              <a:rPr lang="en-US" dirty="0" smtClean="0"/>
              <a:t>1 – CAN</a:t>
            </a:r>
          </a:p>
          <a:p>
            <a:r>
              <a:rPr lang="en-US" dirty="0" smtClean="0"/>
              <a:t>1 – UART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9380" y="1600200"/>
            <a:ext cx="2168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u="sng" dirty="0" smtClean="0"/>
              <a:t>Should </a:t>
            </a:r>
          </a:p>
          <a:p>
            <a:r>
              <a:rPr lang="en-US" dirty="0" smtClean="0"/>
              <a:t>Ethernet</a:t>
            </a:r>
          </a:p>
          <a:p>
            <a:r>
              <a:rPr lang="en-US" dirty="0" smtClean="0"/>
              <a:t>SDIO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8177" y="1600200"/>
            <a:ext cx="216862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u="sng" dirty="0" smtClean="0"/>
              <a:t>May </a:t>
            </a:r>
          </a:p>
          <a:p>
            <a:pPr marL="0" indent="0">
              <a:buNone/>
            </a:pPr>
            <a:r>
              <a:rPr lang="en-US" sz="2400" dirty="0" smtClean="0"/>
              <a:t>Have more then the minimum requirements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5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possible </a:t>
            </a:r>
            <a:r>
              <a:rPr lang="en-US" dirty="0" err="1" smtClean="0"/>
              <a:t>configs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899"/>
              </p:ext>
            </p:extLst>
          </p:nvPr>
        </p:nvGraphicFramePr>
        <p:xfrm>
          <a:off x="457200" y="1600200"/>
          <a:ext cx="8229600" cy="499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Speed USB ULPI With SDIO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Speed USB ULPI Without SDIO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RMII Ethernet With SDIO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RMII Ethernet Without SDIO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ADC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SPI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I2C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UART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CAN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GPIO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HS USB ULPI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FS USB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Ethernet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SDIO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37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126</Words>
  <Application>Microsoft Macintosh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Marionette DAQ Board Pin Assignments </vt:lpstr>
      <vt:lpstr>Constraints</vt:lpstr>
      <vt:lpstr>4 possible configs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Marionette DAQ Board Pin Assignments </dc:title>
  <dc:creator>Jeff Alcoke</dc:creator>
  <cp:lastModifiedBy>Jeff Alcoke</cp:lastModifiedBy>
  <cp:revision>3</cp:revision>
  <dcterms:created xsi:type="dcterms:W3CDTF">2015-01-27T18:00:40Z</dcterms:created>
  <dcterms:modified xsi:type="dcterms:W3CDTF">2015-01-27T20:52:11Z</dcterms:modified>
</cp:coreProperties>
</file>