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35" d="100"/>
          <a:sy n="35" d="100"/>
        </p:scale>
        <p:origin x="-800" y="11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0" y="5257801"/>
            <a:ext cx="136833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8660" r="7819" b="8715"/>
          <a:stretch/>
        </p:blipFill>
        <p:spPr>
          <a:xfrm>
            <a:off x="29215080" y="7010400"/>
            <a:ext cx="13831293" cy="8531352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3400" y="21412200"/>
            <a:ext cx="12535283" cy="699355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90600" y="5257800"/>
            <a:ext cx="13494327" cy="8441239"/>
            <a:chOff x="990600" y="5257800"/>
            <a:chExt cx="13494327" cy="8441239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5257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Summary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527" y="6835623"/>
              <a:ext cx="13487400" cy="686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The Marionette DAQ is a an open source industrial quality data acquisition device designed for the Portland State Aerospace Society. The underlying goal of the project is to provide a DAQ that is:</a:t>
              </a:r>
              <a:br>
                <a:rPr lang="en-US" sz="4400" dirty="0" smtClean="0"/>
              </a:br>
              <a:endParaRPr lang="en-US" sz="4400" dirty="0" smtClean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Completely Open Source </a:t>
              </a:r>
              <a:r>
                <a:rPr lang="en-US" sz="4400" dirty="0" smtClean="0"/>
                <a:t>(hardware, firmware, and Interface software).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Provides </a:t>
              </a:r>
              <a:r>
                <a:rPr lang="en-US" sz="4400" b="1" dirty="0" smtClean="0"/>
                <a:t>more connectivity </a:t>
              </a:r>
              <a:r>
                <a:rPr lang="en-US" sz="4400" dirty="0" smtClean="0"/>
                <a:t>than any other device currently on the market.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All for an </a:t>
              </a:r>
              <a:r>
                <a:rPr lang="en-US" sz="4400" b="1" dirty="0" smtClean="0"/>
                <a:t>affordable</a:t>
              </a:r>
              <a:r>
                <a:rPr lang="en-US" sz="4400" dirty="0" smtClean="0"/>
                <a:t> (to students) cost.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63800" y="5257800"/>
            <a:ext cx="13716000" cy="6508492"/>
            <a:chOff x="15163800" y="5257800"/>
            <a:chExt cx="13716000" cy="6508492"/>
          </a:xfrm>
        </p:grpSpPr>
        <p:sp>
          <p:nvSpPr>
            <p:cNvPr id="20" name="TextBox 19"/>
            <p:cNvSpPr txBox="1"/>
            <p:nvPr/>
          </p:nvSpPr>
          <p:spPr>
            <a:xfrm>
              <a:off x="15163800" y="5257800"/>
              <a:ext cx="135636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Solution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63800" y="6934200"/>
              <a:ext cx="137160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Off the shelf 32bit microcontroller with USB 2.1 High Speed.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Easy to assemble, components can be placed by hand.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 real time operating system (</a:t>
              </a:r>
              <a:r>
                <a:rPr lang="en-US" sz="4400" dirty="0" err="1" smtClean="0"/>
                <a:t>ChibiOS</a:t>
              </a:r>
              <a:r>
                <a:rPr lang="en-US" sz="4400" dirty="0" smtClean="0"/>
                <a:t>) with customized drivers and libraries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Uses the Python scripting language for a fully customizable, </a:t>
              </a:r>
              <a:r>
                <a:rPr lang="en-US" sz="4400" dirty="0"/>
                <a:t>cross-platform </a:t>
              </a:r>
              <a:r>
                <a:rPr lang="en-US" sz="4400" dirty="0" smtClean="0"/>
                <a:t>user interface. </a:t>
              </a:r>
              <a:endParaRPr lang="en-US" sz="4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0600" y="14935200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Requirements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  <p:pic>
        <p:nvPicPr>
          <p:cNvPr id="13" name="Picture 12" descr="marionette_block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2268200"/>
            <a:ext cx="11963400" cy="85107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032200" y="23088600"/>
            <a:ext cx="13944600" cy="5068907"/>
            <a:chOff x="29108400" y="24003000"/>
            <a:chExt cx="13944600" cy="5068907"/>
          </a:xfrm>
        </p:grpSpPr>
        <p:sp>
          <p:nvSpPr>
            <p:cNvPr id="22" name="TextBox 21"/>
            <p:cNvSpPr txBox="1"/>
            <p:nvPr/>
          </p:nvSpPr>
          <p:spPr>
            <a:xfrm>
              <a:off x="29184600" y="24003000"/>
              <a:ext cx="13868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Contributing Members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08400" y="25527000"/>
              <a:ext cx="13487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Capstone Team: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Jeff Alcoke, ECE – Project HW Designer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Seth Ward, ECE – Project FW  Designer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184600" y="27432000"/>
              <a:ext cx="13335000" cy="1639907"/>
              <a:chOff x="31546800" y="27432000"/>
              <a:chExt cx="13335000" cy="163990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546800" y="27432000"/>
                <a:ext cx="10972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Special thanks to: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546800" y="28117800"/>
                <a:ext cx="13335000" cy="95410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Andrew Greenberg</a:t>
                </a:r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K. </a:t>
                </a:r>
                <a:r>
                  <a:rPr lang="en-US" sz="2800" dirty="0" err="1" smtClean="0"/>
                  <a:t>Willson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Gavin </a:t>
                </a:r>
                <a:r>
                  <a:rPr lang="en-US" sz="2800" dirty="0" err="1" smtClean="0"/>
                  <a:t>Gallino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Dave Camarillo</a:t>
                </a:r>
                <a:endParaRPr lang="en-US" sz="2800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134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59</cp:revision>
  <dcterms:created xsi:type="dcterms:W3CDTF">2008-12-19T19:08:39Z</dcterms:created>
  <dcterms:modified xsi:type="dcterms:W3CDTF">2015-05-25T21:59:15Z</dcterms:modified>
</cp:coreProperties>
</file>