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20" d="100"/>
          <a:sy n="20" d="100"/>
        </p:scale>
        <p:origin x="-1086" y="-52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7527" y="31341551"/>
            <a:ext cx="42388972" cy="1413391"/>
          </a:xfrm>
          <a:prstGeom prst="rect">
            <a:avLst/>
          </a:prstGeom>
          <a:solidFill>
            <a:srgbClr val="A8B400"/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28069" y="9448800"/>
            <a:ext cx="134547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3053637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dirty="0" smtClean="0"/>
              <a:t>PSAS - Marionette </a:t>
            </a:r>
            <a:r>
              <a:rPr lang="en-US" sz="19000" dirty="0" smtClean="0"/>
              <a:t>DAQ</a:t>
            </a:r>
            <a:endParaRPr lang="en-US" sz="19000" b="1" dirty="0">
              <a:latin typeface="Garamond" pitchFamily="18" charset="0"/>
            </a:endParaRPr>
          </a:p>
        </p:txBody>
      </p:sp>
      <p:pic>
        <p:nvPicPr>
          <p:cNvPr id="11" name="Picture 10" descr="Screen Shot 2015-05-05 at 8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81" y="11223306"/>
            <a:ext cx="15042920" cy="8764845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7" y="5295538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Summary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858" y="5295538"/>
            <a:ext cx="12535283" cy="6993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527" y="6835623"/>
            <a:ext cx="134874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marionette DAQ is a an open source data acquisition device designed for the Portland State Aeronautical Society for use in their rocket launches. The underlying goal of the project is to provide a DAQ that is 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Completely Open Source (Hardware, Firmware, and Software).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Provides more connectivity than any other device currently on the market at a reasonable and affordable cost.</a:t>
            </a:r>
          </a:p>
          <a:p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993516" y="18651556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Solution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527" y="20082717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Off the shelf 32bit microcontroller with high speed USB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Easy to assemble, components can be placed by hand.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 real time operating system (</a:t>
            </a:r>
            <a:r>
              <a:rPr lang="en-US" sz="6000" dirty="0" err="1" smtClean="0"/>
              <a:t>ChibiOS</a:t>
            </a:r>
            <a:r>
              <a:rPr lang="en-US" sz="6000" dirty="0" smtClean="0"/>
              <a:t>) with customized drivers and libraries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Uses the Python scripting language for a fully customizable, </a:t>
            </a:r>
            <a:r>
              <a:rPr lang="en-US" sz="6000" dirty="0"/>
              <a:t>cross-platform </a:t>
            </a:r>
            <a:r>
              <a:rPr lang="en-US" sz="6000" dirty="0" smtClean="0"/>
              <a:t>user interface. 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95412" y="20460269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Contributing Members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5412" y="21891430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Capstone Team: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Jeff </a:t>
            </a:r>
            <a:r>
              <a:rPr lang="en-US" sz="6000" dirty="0" err="1" smtClean="0"/>
              <a:t>Alcoke</a:t>
            </a:r>
            <a:r>
              <a:rPr lang="en-US" sz="6000" dirty="0" smtClean="0"/>
              <a:t>, ECE –Project HW Designer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Seth Ward, ECE </a:t>
            </a:r>
            <a:r>
              <a:rPr lang="en-US" sz="6000" smtClean="0"/>
              <a:t>– Project FW </a:t>
            </a:r>
            <a:r>
              <a:rPr lang="en-US" sz="6000" dirty="0" smtClean="0"/>
              <a:t>Designer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r>
              <a:rPr lang="en-US" sz="6000" dirty="0" smtClean="0"/>
              <a:t>Special thanks to: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Andrew Greenberg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K. Wilson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Gavin </a:t>
            </a:r>
            <a:r>
              <a:rPr lang="en-US" sz="6000" dirty="0" err="1" smtClean="0"/>
              <a:t>Gallino</a:t>
            </a: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Dave Camarillo</a:t>
            </a:r>
            <a:endParaRPr lang="en-US" sz="6000" dirty="0"/>
          </a:p>
        </p:txBody>
      </p:sp>
      <p:sp>
        <p:nvSpPr>
          <p:cNvPr id="25" name="TextBox 24"/>
          <p:cNvSpPr txBox="1"/>
          <p:nvPr/>
        </p:nvSpPr>
        <p:spPr>
          <a:xfrm>
            <a:off x="30879858" y="14229278"/>
            <a:ext cx="12506641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More Stuff</a:t>
            </a:r>
            <a:endParaRPr lang="en-US" dirty="0">
              <a:solidFill>
                <a:srgbClr val="6A7F1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165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seth</cp:lastModifiedBy>
  <cp:revision>41</cp:revision>
  <dcterms:created xsi:type="dcterms:W3CDTF">2008-12-19T19:08:39Z</dcterms:created>
  <dcterms:modified xsi:type="dcterms:W3CDTF">2015-05-17T05:32:07Z</dcterms:modified>
</cp:coreProperties>
</file>