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23" d="100"/>
          <a:sy n="23" d="100"/>
        </p:scale>
        <p:origin x="-2688" y="-98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9489408"/>
            <a:ext cx="41965082" cy="2752219"/>
          </a:xfrm>
          <a:prstGeom prst="rect">
            <a:avLst/>
          </a:prstGeom>
          <a:solidFill>
            <a:srgbClr val="A8B400"/>
          </a:solidFill>
          <a:ln>
            <a:solidFill>
              <a:schemeClr val="tx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28069" y="9448800"/>
            <a:ext cx="134547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761998"/>
            <a:ext cx="41961816" cy="3359001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i="1" dirty="0" smtClean="0"/>
              <a:t> Marionette DAQ</a:t>
            </a:r>
            <a:endParaRPr lang="en-US" sz="19000" b="1" i="1" dirty="0">
              <a:latin typeface="Garamond" pitchFamily="18" charset="0"/>
            </a:endParaRPr>
          </a:p>
        </p:txBody>
      </p:sp>
      <p:pic>
        <p:nvPicPr>
          <p:cNvPr id="11" name="Picture 10" descr="Screen Shot 2015-05-05 at 8.2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981" y="11223306"/>
            <a:ext cx="15042920" cy="8764845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00" y="29565600"/>
            <a:ext cx="6316615" cy="2590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27" y="5295538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Summary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858" y="5295538"/>
            <a:ext cx="12535283" cy="69935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527" y="6835623"/>
            <a:ext cx="134874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The marionette DAQ is a an open source data acquisition device designed for the Portland State Aeronautical Society for use in their rocket launches. The underlying goal of the project is to provide a DAQ that is :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Completely Open Source (Hardware, Firmware, and Software).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Provides more connectivity than any other device currently on the market at a reasonable and affordable cost.</a:t>
            </a:r>
          </a:p>
          <a:p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993516" y="18651556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Solution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527" y="20082717"/>
            <a:ext cx="13487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Off the shelf 32bit microcontroller with high speed USB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Easy to assemble, components can be placed by hand.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 real time operating system (</a:t>
            </a:r>
            <a:r>
              <a:rPr lang="en-US" sz="6000" dirty="0" err="1" smtClean="0"/>
              <a:t>ChibiOS</a:t>
            </a:r>
            <a:r>
              <a:rPr lang="en-US" sz="6000" dirty="0" smtClean="0"/>
              <a:t>) with customized drivers and libraries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Uses the Python scripting language for a fully customizable, </a:t>
            </a:r>
            <a:r>
              <a:rPr lang="en-US" sz="6000" dirty="0"/>
              <a:t>cross-platform </a:t>
            </a:r>
            <a:r>
              <a:rPr lang="en-US" sz="6000" dirty="0" smtClean="0"/>
              <a:t>user interface. 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95412" y="20460269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Contributing Members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95412" y="21891430"/>
            <a:ext cx="1348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Capstone Team: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Jeff </a:t>
            </a:r>
            <a:r>
              <a:rPr lang="en-US" sz="6000" dirty="0" err="1" smtClean="0"/>
              <a:t>Alcoke</a:t>
            </a:r>
            <a:r>
              <a:rPr lang="en-US" sz="6000" dirty="0" smtClean="0"/>
              <a:t>, ECE –Project HW Designer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Seth Ward, ECE – Project FW Designer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79858" y="14229278"/>
            <a:ext cx="12506641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More Stuff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230600" y="25069800"/>
            <a:ext cx="14684446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Andrew Greenberg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K. Wilson</a:t>
            </a:r>
          </a:p>
          <a:p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Gavin </a:t>
            </a:r>
            <a:r>
              <a:rPr lang="en-US" sz="6000" dirty="0" err="1" smtClean="0"/>
              <a:t>Gallino</a:t>
            </a: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Dave Camarillo</a:t>
            </a:r>
            <a:endParaRPr lang="en-US" sz="6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30600" y="25069800"/>
            <a:ext cx="1348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Special thanks to:</a:t>
            </a:r>
          </a:p>
        </p:txBody>
      </p:sp>
      <p:pic>
        <p:nvPicPr>
          <p:cNvPr id="3" name="Picture 2" descr="psas_insignia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"/>
            <a:ext cx="4064000" cy="406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0022800"/>
            <a:ext cx="26441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Electrical and Computer Engineering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167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Jeff Alcoke</cp:lastModifiedBy>
  <cp:revision>49</cp:revision>
  <dcterms:created xsi:type="dcterms:W3CDTF">2008-12-19T19:08:39Z</dcterms:created>
  <dcterms:modified xsi:type="dcterms:W3CDTF">2015-05-18T23:57:56Z</dcterms:modified>
</cp:coreProperties>
</file>