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37" d="100"/>
          <a:sy n="37" d="100"/>
        </p:scale>
        <p:origin x="864" y="33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2" t="7731" r="6528" b="8318"/>
          <a:stretch/>
        </p:blipFill>
        <p:spPr>
          <a:xfrm>
            <a:off x="15891788" y="11293174"/>
            <a:ext cx="14106967" cy="8444136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Project FW Designer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30600" y="25069800"/>
            <a:ext cx="1468444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30600" y="25069800"/>
            <a:ext cx="1348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Special thanks to:</a:t>
            </a: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167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50</cp:revision>
  <dcterms:created xsi:type="dcterms:W3CDTF">2008-12-19T19:08:39Z</dcterms:created>
  <dcterms:modified xsi:type="dcterms:W3CDTF">2015-05-19T02:11:06Z</dcterms:modified>
</cp:coreProperties>
</file>