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105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8211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2316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642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0528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4633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58739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2844" algn="l" defTabSz="4388211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B5F1B8A-87BD-4370-9400-14CC87BDD16B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7F10"/>
    <a:srgbClr val="A8B400"/>
    <a:srgbClr val="00759A"/>
    <a:srgbClr val="A1D8E0"/>
    <a:srgbClr val="B0C7E2"/>
    <a:srgbClr val="FA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399" autoAdjust="0"/>
    <p:restoredTop sz="94660" autoAdjust="0"/>
  </p:normalViewPr>
  <p:slideViewPr>
    <p:cSldViewPr>
      <p:cViewPr>
        <p:scale>
          <a:sx n="94" d="100"/>
          <a:sy n="94" d="100"/>
        </p:scale>
        <p:origin x="-80" y="-160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3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2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6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105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82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231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77642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97052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316463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35873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55284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2"/>
            <a:ext cx="19385280" cy="2172462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4"/>
            <a:ext cx="19392903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3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4"/>
            <a:ext cx="19400521" cy="3070859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105" indent="0">
              <a:buNone/>
              <a:defRPr sz="9600" b="1"/>
            </a:lvl2pPr>
            <a:lvl3pPr marL="4388211" indent="0">
              <a:buNone/>
              <a:defRPr sz="8700" b="1"/>
            </a:lvl3pPr>
            <a:lvl4pPr marL="6582316" indent="0">
              <a:buNone/>
              <a:defRPr sz="7700" b="1"/>
            </a:lvl4pPr>
            <a:lvl5pPr marL="8776423" indent="0">
              <a:buNone/>
              <a:defRPr sz="7700" b="1"/>
            </a:lvl5pPr>
            <a:lvl6pPr marL="10970528" indent="0">
              <a:buNone/>
              <a:defRPr sz="7700" b="1"/>
            </a:lvl6pPr>
            <a:lvl7pPr marL="13164633" indent="0">
              <a:buNone/>
              <a:defRPr sz="7700" b="1"/>
            </a:lvl7pPr>
            <a:lvl8pPr marL="15358739" indent="0">
              <a:buNone/>
              <a:defRPr sz="7700" b="1"/>
            </a:lvl8pPr>
            <a:lvl9pPr marL="17552844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1" cy="1896618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310643"/>
            <a:ext cx="24536400" cy="28094943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3" cy="22517103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0" cy="272034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4105" indent="0">
              <a:buNone/>
              <a:defRPr sz="13400"/>
            </a:lvl2pPr>
            <a:lvl3pPr marL="4388211" indent="0">
              <a:buNone/>
              <a:defRPr sz="11500"/>
            </a:lvl3pPr>
            <a:lvl4pPr marL="6582316" indent="0">
              <a:buNone/>
              <a:defRPr sz="9600"/>
            </a:lvl4pPr>
            <a:lvl5pPr marL="8776423" indent="0">
              <a:buNone/>
              <a:defRPr sz="9600"/>
            </a:lvl5pPr>
            <a:lvl6pPr marL="10970528" indent="0">
              <a:buNone/>
              <a:defRPr sz="9600"/>
            </a:lvl6pPr>
            <a:lvl7pPr marL="13164633" indent="0">
              <a:buNone/>
              <a:defRPr sz="9600"/>
            </a:lvl7pPr>
            <a:lvl8pPr marL="15358739" indent="0">
              <a:buNone/>
              <a:defRPr sz="9600"/>
            </a:lvl8pPr>
            <a:lvl9pPr marL="17552844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4"/>
            <a:ext cx="26334720" cy="3863339"/>
          </a:xfrm>
        </p:spPr>
        <p:txBody>
          <a:bodyPr/>
          <a:lstStyle>
            <a:lvl1pPr marL="0" indent="0">
              <a:buNone/>
              <a:defRPr sz="6600"/>
            </a:lvl1pPr>
            <a:lvl2pPr marL="2194105" indent="0">
              <a:buNone/>
              <a:defRPr sz="5700"/>
            </a:lvl2pPr>
            <a:lvl3pPr marL="4388211" indent="0">
              <a:buNone/>
              <a:defRPr sz="4700"/>
            </a:lvl3pPr>
            <a:lvl4pPr marL="6582316" indent="0">
              <a:buNone/>
              <a:defRPr sz="4300"/>
            </a:lvl4pPr>
            <a:lvl5pPr marL="8776423" indent="0">
              <a:buNone/>
              <a:defRPr sz="4300"/>
            </a:lvl5pPr>
            <a:lvl6pPr marL="10970528" indent="0">
              <a:buNone/>
              <a:defRPr sz="4300"/>
            </a:lvl6pPr>
            <a:lvl7pPr marL="13164633" indent="0">
              <a:buNone/>
              <a:defRPr sz="4300"/>
            </a:lvl7pPr>
            <a:lvl8pPr marL="15358739" indent="0">
              <a:buNone/>
              <a:defRPr sz="4300"/>
            </a:lvl8pPr>
            <a:lvl9pPr marL="17552844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80" cy="5486400"/>
          </a:xfrm>
          <a:prstGeom prst="rect">
            <a:avLst/>
          </a:prstGeom>
        </p:spPr>
        <p:txBody>
          <a:bodyPr vert="horz" lIns="438822" tIns="219410" rIns="438822" bIns="2194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80" cy="21724623"/>
          </a:xfrm>
          <a:prstGeom prst="rect">
            <a:avLst/>
          </a:prstGeom>
        </p:spPr>
        <p:txBody>
          <a:bodyPr vert="horz" lIns="438822" tIns="219410" rIns="438822" bIns="2194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438822" tIns="219410" rIns="438822" bIns="219410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211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579" indent="-1645579" algn="l" defTabSz="4388211" rtl="0" eaLnBrk="1" latinLnBrk="0" hangingPunct="1">
        <a:spcBef>
          <a:spcPct val="20000"/>
        </a:spcBef>
        <a:buFont typeface="Arial" pitchFamily="34" charset="0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421" indent="-1371316" algn="l" defTabSz="4388211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264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370" indent="-1097052" algn="l" defTabSz="438821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475" indent="-1097052" algn="l" defTabSz="4388211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7580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168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5791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49896" indent="-1097052" algn="l" defTabSz="4388211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105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211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316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42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0528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4633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8739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2844" algn="l" defTabSz="4388211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7527" y="31341551"/>
            <a:ext cx="42388972" cy="1413391"/>
          </a:xfrm>
          <a:prstGeom prst="rect">
            <a:avLst/>
          </a:prstGeom>
          <a:solidFill>
            <a:srgbClr val="A8B400"/>
          </a:solidFill>
        </p:spPr>
        <p:txBody>
          <a:bodyPr wrap="square" lIns="73841" tIns="36921" rIns="73841" bIns="36921" rtlCol="0">
            <a:spAutoFit/>
          </a:bodyPr>
          <a:lstStyle/>
          <a:p>
            <a:r>
              <a:rPr lang="en-US" dirty="0" smtClean="0"/>
              <a:t>Department of Electrical and Computer Engineering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228069" y="9448800"/>
            <a:ext cx="13454743" cy="14133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DAQ Comparison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7527" y="832563"/>
            <a:ext cx="42893673" cy="3053637"/>
          </a:xfrm>
          <a:prstGeom prst="rect">
            <a:avLst/>
          </a:prstGeom>
          <a:solidFill>
            <a:srgbClr val="A8B400"/>
          </a:solidFill>
          <a:ln>
            <a:solidFill>
              <a:schemeClr val="tx2"/>
            </a:solidFill>
          </a:ln>
        </p:spPr>
        <p:txBody>
          <a:bodyPr wrap="square" lIns="73841" tIns="36921" rIns="73841" bIns="36921" rtlCol="0">
            <a:spAutoFit/>
          </a:bodyPr>
          <a:lstStyle/>
          <a:p>
            <a:pPr algn="ctr"/>
            <a:r>
              <a:rPr lang="en-US" sz="19000" dirty="0" smtClean="0"/>
              <a:t>PSAS - Marionette DAQ</a:t>
            </a:r>
            <a:endParaRPr lang="en-US" sz="19000" b="1" dirty="0">
              <a:latin typeface="Garamond" pitchFamily="18" charset="0"/>
            </a:endParaRPr>
          </a:p>
        </p:txBody>
      </p:sp>
      <p:pic>
        <p:nvPicPr>
          <p:cNvPr id="11" name="Picture 10" descr="Screen Shot 2015-05-05 at 8.21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3981" y="11223306"/>
            <a:ext cx="15042920" cy="8764845"/>
          </a:xfrm>
          <a:prstGeom prst="rect">
            <a:avLst/>
          </a:prstGeom>
        </p:spPr>
      </p:pic>
      <p:pic>
        <p:nvPicPr>
          <p:cNvPr id="4" name="Picture 3" descr="psu-mcecs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1" y="29596555"/>
            <a:ext cx="6008915" cy="24645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7527" y="5295538"/>
            <a:ext cx="13487400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Summary</a:t>
            </a:r>
            <a:endParaRPr lang="en-US" dirty="0">
              <a:solidFill>
                <a:srgbClr val="6A7F1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858" y="5295538"/>
            <a:ext cx="12535283" cy="69935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7527" y="6835623"/>
            <a:ext cx="13487400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The marionette DAQ is a an open source data acquisition device designed for the Portland State Aeronautical Society for use in their rocket launches. The underlying goal of the project is to provide a DAQ that is :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Completely Open Source (Hardware, Firmware, and Software).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Provides more connectivity than any other device currently on the market at a reasonable and affordable cost.</a:t>
            </a:r>
          </a:p>
          <a:p>
            <a:endParaRPr lang="en-US" sz="6000" dirty="0"/>
          </a:p>
        </p:txBody>
      </p:sp>
      <p:sp>
        <p:nvSpPr>
          <p:cNvPr id="20" name="TextBox 19"/>
          <p:cNvSpPr txBox="1"/>
          <p:nvPr/>
        </p:nvSpPr>
        <p:spPr>
          <a:xfrm>
            <a:off x="993516" y="18651556"/>
            <a:ext cx="13487400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Solution</a:t>
            </a:r>
            <a:endParaRPr lang="en-US" dirty="0">
              <a:solidFill>
                <a:srgbClr val="6A7F1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7527" y="20082717"/>
            <a:ext cx="134874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Off the shelf 32bit microcontroller with high speed USB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Easy to assemble, components can be placed by hand.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A real time operating system (</a:t>
            </a:r>
            <a:r>
              <a:rPr lang="en-US" sz="6000" dirty="0" err="1" smtClean="0"/>
              <a:t>ChibiOS</a:t>
            </a:r>
            <a:r>
              <a:rPr lang="en-US" sz="6000" dirty="0" smtClean="0"/>
              <a:t>) with customized drivers and libraries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Uses the Python scripting language for a fully customizable, </a:t>
            </a:r>
            <a:r>
              <a:rPr lang="en-US" sz="6000" dirty="0"/>
              <a:t>cross-platform </a:t>
            </a:r>
            <a:r>
              <a:rPr lang="en-US" sz="6000" dirty="0" smtClean="0"/>
              <a:t>user interface. </a:t>
            </a:r>
            <a:endParaRPr lang="en-US" sz="60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95412" y="20460269"/>
            <a:ext cx="13487400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Contributing Members</a:t>
            </a:r>
            <a:endParaRPr lang="en-US" dirty="0">
              <a:solidFill>
                <a:srgbClr val="6A7F1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195412" y="21891430"/>
            <a:ext cx="1348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Capstone Team: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Jeff </a:t>
            </a:r>
            <a:r>
              <a:rPr lang="en-US" sz="6000" dirty="0" err="1" smtClean="0"/>
              <a:t>Alcoke</a:t>
            </a:r>
            <a:r>
              <a:rPr lang="en-US" sz="6000" dirty="0" smtClean="0"/>
              <a:t>, ECE –Project HW Designer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Seth Ward, ECE – Project FW Designer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879858" y="14229278"/>
            <a:ext cx="12506641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6A7F10"/>
                </a:solidFill>
              </a:rPr>
              <a:t>More Stuff</a:t>
            </a:r>
            <a:endParaRPr lang="en-US" dirty="0">
              <a:solidFill>
                <a:srgbClr val="6A7F1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195412" y="25953340"/>
            <a:ext cx="14684446" cy="37856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endParaRPr lang="en-US" sz="6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Andrew Greenberg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K. Wilson</a:t>
            </a:r>
          </a:p>
          <a:p>
            <a:endParaRPr lang="en-US" sz="6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Gavin </a:t>
            </a:r>
            <a:r>
              <a:rPr lang="en-US" sz="6000" dirty="0" err="1" smtClean="0"/>
              <a:t>Gallino</a:t>
            </a:r>
            <a:endParaRPr lang="en-US" sz="6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smtClean="0"/>
              <a:t>Dave Camarillo</a:t>
            </a:r>
            <a:endParaRPr lang="en-US" sz="6000" dirty="0"/>
          </a:p>
        </p:txBody>
      </p:sp>
      <p:sp>
        <p:nvSpPr>
          <p:cNvPr id="27" name="TextBox 26"/>
          <p:cNvSpPr txBox="1"/>
          <p:nvPr/>
        </p:nvSpPr>
        <p:spPr>
          <a:xfrm>
            <a:off x="16228069" y="25873913"/>
            <a:ext cx="1348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Special thanks to:</a:t>
            </a:r>
          </a:p>
        </p:txBody>
      </p:sp>
      <p:pic>
        <p:nvPicPr>
          <p:cNvPr id="3" name="Picture 2" descr="psas_insignia.em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04800"/>
            <a:ext cx="4064000" cy="406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168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Jeff Alcoke</cp:lastModifiedBy>
  <cp:revision>46</cp:revision>
  <dcterms:created xsi:type="dcterms:W3CDTF">2008-12-19T19:08:39Z</dcterms:created>
  <dcterms:modified xsi:type="dcterms:W3CDTF">2015-05-18T23:37:30Z</dcterms:modified>
</cp:coreProperties>
</file>