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0" d="100"/>
          <a:sy n="20" d="100"/>
        </p:scale>
        <p:origin x="-1086" y="-5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</a:t>
            </a:r>
            <a:r>
              <a:rPr lang="en-US" sz="19000" dirty="0" smtClean="0"/>
              <a:t>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5412" y="25953340"/>
            <a:ext cx="146844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28069" y="25873913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45</cp:revision>
  <dcterms:created xsi:type="dcterms:W3CDTF">2008-12-19T19:08:39Z</dcterms:created>
  <dcterms:modified xsi:type="dcterms:W3CDTF">2015-05-17T05:47:10Z</dcterms:modified>
</cp:coreProperties>
</file>