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43891200" cy="32918400"/>
  <p:notesSz cx="6858000" cy="9144000"/>
  <p:defaultTextStyle>
    <a:defPPr>
      <a:defRPr lang="en-US"/>
    </a:defPPr>
    <a:lvl1pPr marL="0" algn="l" defTabSz="4388211" rtl="0" eaLnBrk="1" latinLnBrk="0" hangingPunct="1">
      <a:defRPr sz="8700" kern="1200">
        <a:solidFill>
          <a:schemeClr val="tx1"/>
        </a:solidFill>
        <a:latin typeface="+mn-lt"/>
        <a:ea typeface="+mn-ea"/>
        <a:cs typeface="+mn-cs"/>
      </a:defRPr>
    </a:lvl1pPr>
    <a:lvl2pPr marL="2194105" algn="l" defTabSz="4388211" rtl="0" eaLnBrk="1" latinLnBrk="0" hangingPunct="1">
      <a:defRPr sz="8700" kern="1200">
        <a:solidFill>
          <a:schemeClr val="tx1"/>
        </a:solidFill>
        <a:latin typeface="+mn-lt"/>
        <a:ea typeface="+mn-ea"/>
        <a:cs typeface="+mn-cs"/>
      </a:defRPr>
    </a:lvl2pPr>
    <a:lvl3pPr marL="4388211" algn="l" defTabSz="4388211" rtl="0" eaLnBrk="1" latinLnBrk="0" hangingPunct="1">
      <a:defRPr sz="8700" kern="1200">
        <a:solidFill>
          <a:schemeClr val="tx1"/>
        </a:solidFill>
        <a:latin typeface="+mn-lt"/>
        <a:ea typeface="+mn-ea"/>
        <a:cs typeface="+mn-cs"/>
      </a:defRPr>
    </a:lvl3pPr>
    <a:lvl4pPr marL="6582316" algn="l" defTabSz="4388211" rtl="0" eaLnBrk="1" latinLnBrk="0" hangingPunct="1">
      <a:defRPr sz="8700" kern="1200">
        <a:solidFill>
          <a:schemeClr val="tx1"/>
        </a:solidFill>
        <a:latin typeface="+mn-lt"/>
        <a:ea typeface="+mn-ea"/>
        <a:cs typeface="+mn-cs"/>
      </a:defRPr>
    </a:lvl4pPr>
    <a:lvl5pPr marL="8776423" algn="l" defTabSz="4388211" rtl="0" eaLnBrk="1" latinLnBrk="0" hangingPunct="1">
      <a:defRPr sz="8700" kern="1200">
        <a:solidFill>
          <a:schemeClr val="tx1"/>
        </a:solidFill>
        <a:latin typeface="+mn-lt"/>
        <a:ea typeface="+mn-ea"/>
        <a:cs typeface="+mn-cs"/>
      </a:defRPr>
    </a:lvl5pPr>
    <a:lvl6pPr marL="10970528" algn="l" defTabSz="4388211" rtl="0" eaLnBrk="1" latinLnBrk="0" hangingPunct="1">
      <a:defRPr sz="8700" kern="1200">
        <a:solidFill>
          <a:schemeClr val="tx1"/>
        </a:solidFill>
        <a:latin typeface="+mn-lt"/>
        <a:ea typeface="+mn-ea"/>
        <a:cs typeface="+mn-cs"/>
      </a:defRPr>
    </a:lvl6pPr>
    <a:lvl7pPr marL="13164633" algn="l" defTabSz="4388211" rtl="0" eaLnBrk="1" latinLnBrk="0" hangingPunct="1">
      <a:defRPr sz="8700" kern="1200">
        <a:solidFill>
          <a:schemeClr val="tx1"/>
        </a:solidFill>
        <a:latin typeface="+mn-lt"/>
        <a:ea typeface="+mn-ea"/>
        <a:cs typeface="+mn-cs"/>
      </a:defRPr>
    </a:lvl7pPr>
    <a:lvl8pPr marL="15358739" algn="l" defTabSz="4388211" rtl="0" eaLnBrk="1" latinLnBrk="0" hangingPunct="1">
      <a:defRPr sz="8700" kern="1200">
        <a:solidFill>
          <a:schemeClr val="tx1"/>
        </a:solidFill>
        <a:latin typeface="+mn-lt"/>
        <a:ea typeface="+mn-ea"/>
        <a:cs typeface="+mn-cs"/>
      </a:defRPr>
    </a:lvl8pPr>
    <a:lvl9pPr marL="17552844" algn="l" defTabSz="4388211" rtl="0" eaLnBrk="1" latinLnBrk="0" hangingPunct="1">
      <a:defRPr sz="87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DB5F1B8A-87BD-4370-9400-14CC87BDD16B}">
          <p14:sldIdLst>
            <p14:sldId id="25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A7F10"/>
    <a:srgbClr val="A8B400"/>
    <a:srgbClr val="00759A"/>
    <a:srgbClr val="A1D8E0"/>
    <a:srgbClr val="B0C7E2"/>
    <a:srgbClr val="FAFF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8399" autoAdjust="0"/>
    <p:restoredTop sz="94660" autoAdjust="0"/>
  </p:normalViewPr>
  <p:slideViewPr>
    <p:cSldViewPr>
      <p:cViewPr>
        <p:scale>
          <a:sx n="23" d="100"/>
          <a:sy n="23" d="100"/>
        </p:scale>
        <p:origin x="-2688" y="-984"/>
      </p:cViewPr>
      <p:guideLst>
        <p:guide orient="horz" pos="10368"/>
        <p:guide pos="1382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10226043"/>
            <a:ext cx="37307520" cy="705612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3680" y="18653760"/>
            <a:ext cx="30723840" cy="8412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941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882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5823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7764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9705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1646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3587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5528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6CB9-01E4-44B8-8084-BCC418CF4A2D}" type="datetimeFigureOut">
              <a:rPr lang="en-US" smtClean="0"/>
              <a:pPr/>
              <a:t>5/18/15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30C5-67B1-44D9-8976-9ADE031071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6CB9-01E4-44B8-8084-BCC418CF4A2D}" type="datetimeFigureOut">
              <a:rPr lang="en-US" smtClean="0"/>
              <a:pPr/>
              <a:t>5/18/15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30C5-67B1-44D9-8976-9ADE031071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821120" y="1318265"/>
            <a:ext cx="9875520" cy="2808732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94560" y="1318265"/>
            <a:ext cx="28895040" cy="280873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6CB9-01E4-44B8-8084-BCC418CF4A2D}" type="datetimeFigureOut">
              <a:rPr lang="en-US" smtClean="0"/>
              <a:pPr/>
              <a:t>5/18/15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30C5-67B1-44D9-8976-9ADE031071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6CB9-01E4-44B8-8084-BCC418CF4A2D}" type="datetimeFigureOut">
              <a:rPr lang="en-US" smtClean="0"/>
              <a:pPr/>
              <a:t>5/18/15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30C5-67B1-44D9-8976-9ADE031071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3" y="21153122"/>
            <a:ext cx="37307520" cy="6537960"/>
          </a:xfrm>
        </p:spPr>
        <p:txBody>
          <a:bodyPr anchor="t"/>
          <a:lstStyle>
            <a:lvl1pPr algn="l">
              <a:defRPr sz="192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3" y="13952225"/>
            <a:ext cx="37307520" cy="7200899"/>
          </a:xfrm>
        </p:spPr>
        <p:txBody>
          <a:bodyPr anchor="b"/>
          <a:lstStyle>
            <a:lvl1pPr marL="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1pPr>
            <a:lvl2pPr marL="2194105" indent="0">
              <a:buNone/>
              <a:defRPr sz="8700">
                <a:solidFill>
                  <a:schemeClr val="tx1">
                    <a:tint val="75000"/>
                  </a:schemeClr>
                </a:solidFill>
              </a:defRPr>
            </a:lvl2pPr>
            <a:lvl3pPr marL="4388211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3pPr>
            <a:lvl4pPr marL="6582316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4pPr>
            <a:lvl5pPr marL="8776423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5pPr>
            <a:lvl6pPr marL="10970528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6pPr>
            <a:lvl7pPr marL="13164633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7pPr>
            <a:lvl8pPr marL="15358739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8pPr>
            <a:lvl9pPr marL="17552844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6CB9-01E4-44B8-8084-BCC418CF4A2D}" type="datetimeFigureOut">
              <a:rPr lang="en-US" smtClean="0"/>
              <a:pPr/>
              <a:t>5/18/15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30C5-67B1-44D9-8976-9ADE031071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94560" y="7680962"/>
            <a:ext cx="19385280" cy="21724623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700"/>
            </a:lvl4pPr>
            <a:lvl5pPr>
              <a:defRPr sz="8700"/>
            </a:lvl5pPr>
            <a:lvl6pPr>
              <a:defRPr sz="8700"/>
            </a:lvl6pPr>
            <a:lvl7pPr>
              <a:defRPr sz="8700"/>
            </a:lvl7pPr>
            <a:lvl8pPr>
              <a:defRPr sz="8700"/>
            </a:lvl8pPr>
            <a:lvl9pPr>
              <a:defRPr sz="8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311360" y="7680962"/>
            <a:ext cx="19385280" cy="21724623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700"/>
            </a:lvl4pPr>
            <a:lvl5pPr>
              <a:defRPr sz="8700"/>
            </a:lvl5pPr>
            <a:lvl6pPr>
              <a:defRPr sz="8700"/>
            </a:lvl6pPr>
            <a:lvl7pPr>
              <a:defRPr sz="8700"/>
            </a:lvl7pPr>
            <a:lvl8pPr>
              <a:defRPr sz="8700"/>
            </a:lvl8pPr>
            <a:lvl9pPr>
              <a:defRPr sz="8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6CB9-01E4-44B8-8084-BCC418CF4A2D}" type="datetimeFigureOut">
              <a:rPr lang="en-US" smtClean="0"/>
              <a:pPr/>
              <a:t>5/18/15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30C5-67B1-44D9-8976-9ADE031071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1" y="7368544"/>
            <a:ext cx="19392903" cy="3070859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105" indent="0">
              <a:buNone/>
              <a:defRPr sz="9600" b="1"/>
            </a:lvl2pPr>
            <a:lvl3pPr marL="4388211" indent="0">
              <a:buNone/>
              <a:defRPr sz="8700" b="1"/>
            </a:lvl3pPr>
            <a:lvl4pPr marL="6582316" indent="0">
              <a:buNone/>
              <a:defRPr sz="7700" b="1"/>
            </a:lvl4pPr>
            <a:lvl5pPr marL="8776423" indent="0">
              <a:buNone/>
              <a:defRPr sz="7700" b="1"/>
            </a:lvl5pPr>
            <a:lvl6pPr marL="10970528" indent="0">
              <a:buNone/>
              <a:defRPr sz="7700" b="1"/>
            </a:lvl6pPr>
            <a:lvl7pPr marL="13164633" indent="0">
              <a:buNone/>
              <a:defRPr sz="7700" b="1"/>
            </a:lvl7pPr>
            <a:lvl8pPr marL="15358739" indent="0">
              <a:buNone/>
              <a:defRPr sz="7700" b="1"/>
            </a:lvl8pPr>
            <a:lvl9pPr marL="17552844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4561" y="10439400"/>
            <a:ext cx="19392903" cy="18966183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7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6122" y="7368544"/>
            <a:ext cx="19400521" cy="3070859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105" indent="0">
              <a:buNone/>
              <a:defRPr sz="9600" b="1"/>
            </a:lvl2pPr>
            <a:lvl3pPr marL="4388211" indent="0">
              <a:buNone/>
              <a:defRPr sz="8700" b="1"/>
            </a:lvl3pPr>
            <a:lvl4pPr marL="6582316" indent="0">
              <a:buNone/>
              <a:defRPr sz="7700" b="1"/>
            </a:lvl4pPr>
            <a:lvl5pPr marL="8776423" indent="0">
              <a:buNone/>
              <a:defRPr sz="7700" b="1"/>
            </a:lvl5pPr>
            <a:lvl6pPr marL="10970528" indent="0">
              <a:buNone/>
              <a:defRPr sz="7700" b="1"/>
            </a:lvl6pPr>
            <a:lvl7pPr marL="13164633" indent="0">
              <a:buNone/>
              <a:defRPr sz="7700" b="1"/>
            </a:lvl7pPr>
            <a:lvl8pPr marL="15358739" indent="0">
              <a:buNone/>
              <a:defRPr sz="7700" b="1"/>
            </a:lvl8pPr>
            <a:lvl9pPr marL="17552844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122" y="10439400"/>
            <a:ext cx="19400521" cy="18966183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7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6CB9-01E4-44B8-8084-BCC418CF4A2D}" type="datetimeFigureOut">
              <a:rPr lang="en-US" smtClean="0"/>
              <a:pPr/>
              <a:t>5/18/15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30C5-67B1-44D9-8976-9ADE031071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6CB9-01E4-44B8-8084-BCC418CF4A2D}" type="datetimeFigureOut">
              <a:rPr lang="en-US" smtClean="0"/>
              <a:pPr/>
              <a:t>5/18/15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30C5-67B1-44D9-8976-9ADE031071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6CB9-01E4-44B8-8084-BCC418CF4A2D}" type="datetimeFigureOut">
              <a:rPr lang="en-US" smtClean="0"/>
              <a:pPr/>
              <a:t>5/18/15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30C5-67B1-44D9-8976-9ADE031071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3" y="1310640"/>
            <a:ext cx="14439903" cy="5577840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241" y="1310643"/>
            <a:ext cx="24536400" cy="28094943"/>
          </a:xfrm>
        </p:spPr>
        <p:txBody>
          <a:bodyPr/>
          <a:lstStyle>
            <a:lvl1pPr>
              <a:defRPr sz="15300"/>
            </a:lvl1pPr>
            <a:lvl2pPr>
              <a:defRPr sz="13400"/>
            </a:lvl2pPr>
            <a:lvl3pPr>
              <a:defRPr sz="1150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3" y="6888483"/>
            <a:ext cx="14439903" cy="22517103"/>
          </a:xfrm>
        </p:spPr>
        <p:txBody>
          <a:bodyPr/>
          <a:lstStyle>
            <a:lvl1pPr marL="0" indent="0">
              <a:buNone/>
              <a:defRPr sz="6600"/>
            </a:lvl1pPr>
            <a:lvl2pPr marL="2194105" indent="0">
              <a:buNone/>
              <a:defRPr sz="5700"/>
            </a:lvl2pPr>
            <a:lvl3pPr marL="4388211" indent="0">
              <a:buNone/>
              <a:defRPr sz="4700"/>
            </a:lvl3pPr>
            <a:lvl4pPr marL="6582316" indent="0">
              <a:buNone/>
              <a:defRPr sz="4300"/>
            </a:lvl4pPr>
            <a:lvl5pPr marL="8776423" indent="0">
              <a:buNone/>
              <a:defRPr sz="4300"/>
            </a:lvl5pPr>
            <a:lvl6pPr marL="10970528" indent="0">
              <a:buNone/>
              <a:defRPr sz="4300"/>
            </a:lvl6pPr>
            <a:lvl7pPr marL="13164633" indent="0">
              <a:buNone/>
              <a:defRPr sz="4300"/>
            </a:lvl7pPr>
            <a:lvl8pPr marL="15358739" indent="0">
              <a:buNone/>
              <a:defRPr sz="4300"/>
            </a:lvl8pPr>
            <a:lvl9pPr marL="17552844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6CB9-01E4-44B8-8084-BCC418CF4A2D}" type="datetimeFigureOut">
              <a:rPr lang="en-US" smtClean="0"/>
              <a:pPr/>
              <a:t>5/18/15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30C5-67B1-44D9-8976-9ADE031071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983" y="23042880"/>
            <a:ext cx="26334720" cy="2720343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2983" y="2941320"/>
            <a:ext cx="26334720" cy="19751040"/>
          </a:xfrm>
        </p:spPr>
        <p:txBody>
          <a:bodyPr/>
          <a:lstStyle>
            <a:lvl1pPr marL="0" indent="0">
              <a:buNone/>
              <a:defRPr sz="15300"/>
            </a:lvl1pPr>
            <a:lvl2pPr marL="2194105" indent="0">
              <a:buNone/>
              <a:defRPr sz="13400"/>
            </a:lvl2pPr>
            <a:lvl3pPr marL="4388211" indent="0">
              <a:buNone/>
              <a:defRPr sz="11500"/>
            </a:lvl3pPr>
            <a:lvl4pPr marL="6582316" indent="0">
              <a:buNone/>
              <a:defRPr sz="9600"/>
            </a:lvl4pPr>
            <a:lvl5pPr marL="8776423" indent="0">
              <a:buNone/>
              <a:defRPr sz="9600"/>
            </a:lvl5pPr>
            <a:lvl6pPr marL="10970528" indent="0">
              <a:buNone/>
              <a:defRPr sz="9600"/>
            </a:lvl6pPr>
            <a:lvl7pPr marL="13164633" indent="0">
              <a:buNone/>
              <a:defRPr sz="9600"/>
            </a:lvl7pPr>
            <a:lvl8pPr marL="15358739" indent="0">
              <a:buNone/>
              <a:defRPr sz="9600"/>
            </a:lvl8pPr>
            <a:lvl9pPr marL="17552844" indent="0">
              <a:buNone/>
              <a:defRPr sz="9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2983" y="25763224"/>
            <a:ext cx="26334720" cy="3863339"/>
          </a:xfrm>
        </p:spPr>
        <p:txBody>
          <a:bodyPr/>
          <a:lstStyle>
            <a:lvl1pPr marL="0" indent="0">
              <a:buNone/>
              <a:defRPr sz="6600"/>
            </a:lvl1pPr>
            <a:lvl2pPr marL="2194105" indent="0">
              <a:buNone/>
              <a:defRPr sz="5700"/>
            </a:lvl2pPr>
            <a:lvl3pPr marL="4388211" indent="0">
              <a:buNone/>
              <a:defRPr sz="4700"/>
            </a:lvl3pPr>
            <a:lvl4pPr marL="6582316" indent="0">
              <a:buNone/>
              <a:defRPr sz="4300"/>
            </a:lvl4pPr>
            <a:lvl5pPr marL="8776423" indent="0">
              <a:buNone/>
              <a:defRPr sz="4300"/>
            </a:lvl5pPr>
            <a:lvl6pPr marL="10970528" indent="0">
              <a:buNone/>
              <a:defRPr sz="4300"/>
            </a:lvl6pPr>
            <a:lvl7pPr marL="13164633" indent="0">
              <a:buNone/>
              <a:defRPr sz="4300"/>
            </a:lvl7pPr>
            <a:lvl8pPr marL="15358739" indent="0">
              <a:buNone/>
              <a:defRPr sz="4300"/>
            </a:lvl8pPr>
            <a:lvl9pPr marL="17552844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6CB9-01E4-44B8-8084-BCC418CF4A2D}" type="datetimeFigureOut">
              <a:rPr lang="en-US" smtClean="0"/>
              <a:pPr/>
              <a:t>5/18/15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30C5-67B1-44D9-8976-9ADE031071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94560" y="1318263"/>
            <a:ext cx="39502080" cy="5486400"/>
          </a:xfrm>
          <a:prstGeom prst="rect">
            <a:avLst/>
          </a:prstGeom>
        </p:spPr>
        <p:txBody>
          <a:bodyPr vert="horz" lIns="438822" tIns="219410" rIns="438822" bIns="21941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680962"/>
            <a:ext cx="39502080" cy="21724623"/>
          </a:xfrm>
          <a:prstGeom prst="rect">
            <a:avLst/>
          </a:prstGeom>
        </p:spPr>
        <p:txBody>
          <a:bodyPr vert="horz" lIns="438822" tIns="219410" rIns="438822" bIns="21941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94560" y="30510483"/>
            <a:ext cx="10241280" cy="1752600"/>
          </a:xfrm>
          <a:prstGeom prst="rect">
            <a:avLst/>
          </a:prstGeom>
        </p:spPr>
        <p:txBody>
          <a:bodyPr vert="horz" lIns="438822" tIns="219410" rIns="438822" bIns="219410" rtlCol="0" anchor="ctr"/>
          <a:lstStyle>
            <a:lvl1pPr algn="l">
              <a:defRPr sz="5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D26CB9-01E4-44B8-8084-BCC418CF4A2D}" type="datetimeFigureOut">
              <a:rPr lang="en-US" smtClean="0"/>
              <a:pPr/>
              <a:t>5/18/15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996160" y="30510483"/>
            <a:ext cx="13898880" cy="1752600"/>
          </a:xfrm>
          <a:prstGeom prst="rect">
            <a:avLst/>
          </a:prstGeom>
        </p:spPr>
        <p:txBody>
          <a:bodyPr vert="horz" lIns="438822" tIns="219410" rIns="438822" bIns="219410" rtlCol="0" anchor="ctr"/>
          <a:lstStyle>
            <a:lvl1pPr algn="ctr">
              <a:defRPr sz="5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455360" y="30510483"/>
            <a:ext cx="10241280" cy="1752600"/>
          </a:xfrm>
          <a:prstGeom prst="rect">
            <a:avLst/>
          </a:prstGeom>
        </p:spPr>
        <p:txBody>
          <a:bodyPr vert="horz" lIns="438822" tIns="219410" rIns="438822" bIns="219410" rtlCol="0" anchor="ctr"/>
          <a:lstStyle>
            <a:lvl1pPr algn="r">
              <a:defRPr sz="5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AD30C5-67B1-44D9-8976-9ADE0310717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388211" rtl="0" eaLnBrk="1" latinLnBrk="0" hangingPunct="1">
        <a:spcBef>
          <a:spcPct val="0"/>
        </a:spcBef>
        <a:buNone/>
        <a:defRPr sz="21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45579" indent="-1645579" algn="l" defTabSz="4388211" rtl="0" eaLnBrk="1" latinLnBrk="0" hangingPunct="1">
        <a:spcBef>
          <a:spcPct val="20000"/>
        </a:spcBef>
        <a:buFont typeface="Arial" pitchFamily="34" charset="0"/>
        <a:buChar char="•"/>
        <a:defRPr sz="15300" kern="1200">
          <a:solidFill>
            <a:schemeClr val="tx1"/>
          </a:solidFill>
          <a:latin typeface="+mn-lt"/>
          <a:ea typeface="+mn-ea"/>
          <a:cs typeface="+mn-cs"/>
        </a:defRPr>
      </a:lvl1pPr>
      <a:lvl2pPr marL="3565421" indent="-1371316" algn="l" defTabSz="4388211" rtl="0" eaLnBrk="1" latinLnBrk="0" hangingPunct="1">
        <a:spcBef>
          <a:spcPct val="20000"/>
        </a:spcBef>
        <a:buFont typeface="Arial" pitchFamily="34" charset="0"/>
        <a:buChar char="–"/>
        <a:defRPr sz="13400" kern="1200">
          <a:solidFill>
            <a:schemeClr val="tx1"/>
          </a:solidFill>
          <a:latin typeface="+mn-lt"/>
          <a:ea typeface="+mn-ea"/>
          <a:cs typeface="+mn-cs"/>
        </a:defRPr>
      </a:lvl2pPr>
      <a:lvl3pPr marL="5485264" indent="-1097052" algn="l" defTabSz="4388211" rtl="0" eaLnBrk="1" latinLnBrk="0" hangingPunct="1">
        <a:spcBef>
          <a:spcPct val="20000"/>
        </a:spcBef>
        <a:buFont typeface="Arial" pitchFamily="34" charset="0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3pPr>
      <a:lvl4pPr marL="7679370" indent="-1097052" algn="l" defTabSz="4388211" rtl="0" eaLnBrk="1" latinLnBrk="0" hangingPunct="1">
        <a:spcBef>
          <a:spcPct val="20000"/>
        </a:spcBef>
        <a:buFont typeface="Arial" pitchFamily="34" charset="0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4pPr>
      <a:lvl5pPr marL="9873475" indent="-1097052" algn="l" defTabSz="4388211" rtl="0" eaLnBrk="1" latinLnBrk="0" hangingPunct="1">
        <a:spcBef>
          <a:spcPct val="20000"/>
        </a:spcBef>
        <a:buFont typeface="Arial" pitchFamily="34" charset="0"/>
        <a:buChar char="»"/>
        <a:defRPr sz="9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67580" indent="-1097052" algn="l" defTabSz="4388211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6pPr>
      <a:lvl7pPr marL="14261686" indent="-1097052" algn="l" defTabSz="4388211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5791" indent="-1097052" algn="l" defTabSz="4388211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8pPr>
      <a:lvl9pPr marL="18649896" indent="-1097052" algn="l" defTabSz="4388211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8211" rtl="0" eaLnBrk="1" latinLnBrk="0" hangingPunct="1">
        <a:defRPr sz="8700" kern="1200">
          <a:solidFill>
            <a:schemeClr val="tx1"/>
          </a:solidFill>
          <a:latin typeface="+mn-lt"/>
          <a:ea typeface="+mn-ea"/>
          <a:cs typeface="+mn-cs"/>
        </a:defRPr>
      </a:lvl1pPr>
      <a:lvl2pPr marL="2194105" algn="l" defTabSz="4388211" rtl="0" eaLnBrk="1" latinLnBrk="0" hangingPunct="1">
        <a:defRPr sz="8700" kern="1200">
          <a:solidFill>
            <a:schemeClr val="tx1"/>
          </a:solidFill>
          <a:latin typeface="+mn-lt"/>
          <a:ea typeface="+mn-ea"/>
          <a:cs typeface="+mn-cs"/>
        </a:defRPr>
      </a:lvl2pPr>
      <a:lvl3pPr marL="4388211" algn="l" defTabSz="4388211" rtl="0" eaLnBrk="1" latinLnBrk="0" hangingPunct="1">
        <a:defRPr sz="8700" kern="1200">
          <a:solidFill>
            <a:schemeClr val="tx1"/>
          </a:solidFill>
          <a:latin typeface="+mn-lt"/>
          <a:ea typeface="+mn-ea"/>
          <a:cs typeface="+mn-cs"/>
        </a:defRPr>
      </a:lvl3pPr>
      <a:lvl4pPr marL="6582316" algn="l" defTabSz="4388211" rtl="0" eaLnBrk="1" latinLnBrk="0" hangingPunct="1">
        <a:defRPr sz="8700" kern="1200">
          <a:solidFill>
            <a:schemeClr val="tx1"/>
          </a:solidFill>
          <a:latin typeface="+mn-lt"/>
          <a:ea typeface="+mn-ea"/>
          <a:cs typeface="+mn-cs"/>
        </a:defRPr>
      </a:lvl4pPr>
      <a:lvl5pPr marL="8776423" algn="l" defTabSz="4388211" rtl="0" eaLnBrk="1" latinLnBrk="0" hangingPunct="1">
        <a:defRPr sz="87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0528" algn="l" defTabSz="4388211" rtl="0" eaLnBrk="1" latinLnBrk="0" hangingPunct="1">
        <a:defRPr sz="8700" kern="1200">
          <a:solidFill>
            <a:schemeClr val="tx1"/>
          </a:solidFill>
          <a:latin typeface="+mn-lt"/>
          <a:ea typeface="+mn-ea"/>
          <a:cs typeface="+mn-cs"/>
        </a:defRPr>
      </a:lvl6pPr>
      <a:lvl7pPr marL="13164633" algn="l" defTabSz="4388211" rtl="0" eaLnBrk="1" latinLnBrk="0" hangingPunct="1">
        <a:defRPr sz="8700" kern="1200">
          <a:solidFill>
            <a:schemeClr val="tx1"/>
          </a:solidFill>
          <a:latin typeface="+mn-lt"/>
          <a:ea typeface="+mn-ea"/>
          <a:cs typeface="+mn-cs"/>
        </a:defRPr>
      </a:lvl7pPr>
      <a:lvl8pPr marL="15358739" algn="l" defTabSz="4388211" rtl="0" eaLnBrk="1" latinLnBrk="0" hangingPunct="1">
        <a:defRPr sz="8700" kern="1200">
          <a:solidFill>
            <a:schemeClr val="tx1"/>
          </a:solidFill>
          <a:latin typeface="+mn-lt"/>
          <a:ea typeface="+mn-ea"/>
          <a:cs typeface="+mn-cs"/>
        </a:defRPr>
      </a:lvl8pPr>
      <a:lvl9pPr marL="17552844" algn="l" defTabSz="4388211" rtl="0" eaLnBrk="1" latinLnBrk="0" hangingPunct="1">
        <a:defRPr sz="8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png"/><Relationship Id="rId5" Type="http://schemas.openxmlformats.org/officeDocument/2006/relationships/image" Target="../media/image4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66800" y="29489408"/>
            <a:ext cx="41965082" cy="2752219"/>
          </a:xfrm>
          <a:prstGeom prst="rect">
            <a:avLst/>
          </a:prstGeom>
          <a:solidFill>
            <a:srgbClr val="A8B400"/>
          </a:solidFill>
        </p:spPr>
        <p:txBody>
          <a:bodyPr wrap="square" lIns="73841" tIns="36921" rIns="73841" bIns="36921" rtlCol="0">
            <a:spAutoFit/>
          </a:bodyPr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6228069" y="9448800"/>
            <a:ext cx="13454743" cy="141339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73841" tIns="36921" rIns="73841" bIns="36921" rtlCol="0">
            <a:spAutoFit/>
          </a:bodyPr>
          <a:lstStyle/>
          <a:p>
            <a:pPr algn="ctr"/>
            <a:r>
              <a:rPr lang="en-US" dirty="0" smtClean="0">
                <a:solidFill>
                  <a:srgbClr val="6A7F10"/>
                </a:solidFill>
              </a:rPr>
              <a:t>DAQ Comparison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66800" y="761998"/>
            <a:ext cx="41961816" cy="3359001"/>
          </a:xfrm>
          <a:prstGeom prst="rect">
            <a:avLst/>
          </a:prstGeom>
          <a:solidFill>
            <a:srgbClr val="A8B400"/>
          </a:solidFill>
          <a:ln>
            <a:solidFill>
              <a:schemeClr val="tx2"/>
            </a:solidFill>
          </a:ln>
        </p:spPr>
        <p:txBody>
          <a:bodyPr wrap="square" lIns="73841" tIns="36921" rIns="73841" bIns="36921" rtlCol="0">
            <a:spAutoFit/>
          </a:bodyPr>
          <a:lstStyle/>
          <a:p>
            <a:pPr algn="ctr"/>
            <a:r>
              <a:rPr lang="en-US" sz="19000" i="1" dirty="0" smtClean="0"/>
              <a:t> Marionette </a:t>
            </a:r>
            <a:r>
              <a:rPr lang="en-US" sz="19000" i="1" dirty="0" smtClean="0"/>
              <a:t>DAQ</a:t>
            </a:r>
            <a:endParaRPr lang="en-US" sz="19000" b="1" i="1" dirty="0">
              <a:latin typeface="Garamond" pitchFamily="18" charset="0"/>
            </a:endParaRPr>
          </a:p>
        </p:txBody>
      </p:sp>
      <p:pic>
        <p:nvPicPr>
          <p:cNvPr id="11" name="Picture 10" descr="Screen Shot 2015-05-05 at 8.21.2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33981" y="11223306"/>
            <a:ext cx="15042920" cy="8764845"/>
          </a:xfrm>
          <a:prstGeom prst="rect">
            <a:avLst/>
          </a:prstGeom>
        </p:spPr>
      </p:pic>
      <p:pic>
        <p:nvPicPr>
          <p:cNvPr id="4" name="Picture 3" descr="psu-mcecs_logo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6001" y="29596555"/>
            <a:ext cx="6008915" cy="246459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997527" y="5295538"/>
            <a:ext cx="13487400" cy="143116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6A7F10"/>
                </a:solidFill>
              </a:rPr>
              <a:t>Summary</a:t>
            </a:r>
            <a:endParaRPr lang="en-US" dirty="0">
              <a:solidFill>
                <a:srgbClr val="6A7F1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79858" y="5295538"/>
            <a:ext cx="12535283" cy="699355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997527" y="6835623"/>
            <a:ext cx="13487400" cy="11172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/>
              <a:t>The marionette DAQ is a an open source data acquisition device designed for the Portland State Aeronautical Society for use in their rocket launches. The underlying goal of the project is to provide a DAQ that is : 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000" dirty="0" smtClean="0"/>
              <a:t>Completely Open Source (Hardware, Firmware, and Software).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000" dirty="0" smtClean="0"/>
              <a:t>Provides more connectivity than any other device currently on the market at a reasonable and affordable cost.</a:t>
            </a:r>
          </a:p>
          <a:p>
            <a:endParaRPr lang="en-US" sz="6000" dirty="0"/>
          </a:p>
        </p:txBody>
      </p:sp>
      <p:sp>
        <p:nvSpPr>
          <p:cNvPr id="20" name="TextBox 19"/>
          <p:cNvSpPr txBox="1"/>
          <p:nvPr/>
        </p:nvSpPr>
        <p:spPr>
          <a:xfrm>
            <a:off x="993516" y="18651556"/>
            <a:ext cx="13487400" cy="143116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6A7F10"/>
                </a:solidFill>
              </a:rPr>
              <a:t>Solution</a:t>
            </a:r>
            <a:endParaRPr lang="en-US" dirty="0">
              <a:solidFill>
                <a:srgbClr val="6A7F1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97527" y="20082717"/>
            <a:ext cx="13487400" cy="8402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000" dirty="0" smtClean="0"/>
              <a:t>Off the shelf 32bit microcontroller with high speed USB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000" dirty="0" smtClean="0"/>
              <a:t>Easy to assemble, components can be placed by hand.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000" dirty="0" smtClean="0"/>
              <a:t>A real time operating system (</a:t>
            </a:r>
            <a:r>
              <a:rPr lang="en-US" sz="6000" dirty="0" err="1" smtClean="0"/>
              <a:t>ChibiOS</a:t>
            </a:r>
            <a:r>
              <a:rPr lang="en-US" sz="6000" dirty="0" smtClean="0"/>
              <a:t>) with customized drivers and libraries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000" dirty="0" smtClean="0"/>
              <a:t>Uses the Python scripting language for a fully customizable, </a:t>
            </a:r>
            <a:r>
              <a:rPr lang="en-US" sz="6000" dirty="0"/>
              <a:t>cross-platform </a:t>
            </a:r>
            <a:r>
              <a:rPr lang="en-US" sz="6000" dirty="0" smtClean="0"/>
              <a:t>user interface. </a:t>
            </a:r>
            <a:endParaRPr lang="en-US" sz="6000" dirty="0"/>
          </a:p>
        </p:txBody>
      </p:sp>
      <p:sp>
        <p:nvSpPr>
          <p:cNvPr id="22" name="TextBox 21"/>
          <p:cNvSpPr txBox="1"/>
          <p:nvPr/>
        </p:nvSpPr>
        <p:spPr>
          <a:xfrm>
            <a:off x="16195412" y="20460269"/>
            <a:ext cx="13487400" cy="143116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6A7F10"/>
                </a:solidFill>
              </a:rPr>
              <a:t>Contributing Members</a:t>
            </a:r>
            <a:endParaRPr lang="en-US" dirty="0">
              <a:solidFill>
                <a:srgbClr val="6A7F1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6195412" y="21891430"/>
            <a:ext cx="13487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/>
              <a:t>Capstone Team: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000" dirty="0" smtClean="0"/>
              <a:t>Jeff </a:t>
            </a:r>
            <a:r>
              <a:rPr lang="en-US" sz="6000" dirty="0" err="1" smtClean="0"/>
              <a:t>Alcoke</a:t>
            </a:r>
            <a:r>
              <a:rPr lang="en-US" sz="6000" dirty="0" smtClean="0"/>
              <a:t>, ECE –Project HW Designer 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000" dirty="0" smtClean="0"/>
              <a:t>Seth Ward, ECE – Project FW Designer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0879858" y="14229278"/>
            <a:ext cx="12506641" cy="143116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6A7F10"/>
                </a:solidFill>
              </a:rPr>
              <a:t>More Stuff</a:t>
            </a:r>
            <a:endParaRPr lang="en-US" dirty="0">
              <a:solidFill>
                <a:srgbClr val="6A7F1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6195412" y="25953340"/>
            <a:ext cx="14684446" cy="3785652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endParaRPr lang="en-US" sz="6000" dirty="0" smtClean="0"/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000" dirty="0" smtClean="0"/>
              <a:t>Andrew Greenberg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000" dirty="0" smtClean="0"/>
              <a:t>K. Wilson</a:t>
            </a:r>
          </a:p>
          <a:p>
            <a:endParaRPr lang="en-US" sz="6000" dirty="0" smtClean="0"/>
          </a:p>
          <a:p>
            <a:pPr marL="857250" indent="-857250">
              <a:buFont typeface="Arial" panose="020B0604020202020204" pitchFamily="34" charset="0"/>
              <a:buChar char="•"/>
            </a:pPr>
            <a:endParaRPr lang="en-US" sz="6000" dirty="0" smtClean="0"/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000" dirty="0" smtClean="0"/>
              <a:t>Gavin </a:t>
            </a:r>
            <a:r>
              <a:rPr lang="en-US" sz="6000" dirty="0" err="1" smtClean="0"/>
              <a:t>Gallino</a:t>
            </a:r>
            <a:endParaRPr lang="en-US" sz="6000" dirty="0" smtClean="0"/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000" dirty="0" smtClean="0"/>
              <a:t>Dave Camarillo</a:t>
            </a:r>
            <a:endParaRPr lang="en-US" sz="6000" dirty="0"/>
          </a:p>
        </p:txBody>
      </p:sp>
      <p:sp>
        <p:nvSpPr>
          <p:cNvPr id="27" name="TextBox 26"/>
          <p:cNvSpPr txBox="1"/>
          <p:nvPr/>
        </p:nvSpPr>
        <p:spPr>
          <a:xfrm>
            <a:off x="16228069" y="25873913"/>
            <a:ext cx="13487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/>
              <a:t>Special thanks to:</a:t>
            </a:r>
          </a:p>
        </p:txBody>
      </p:sp>
      <p:pic>
        <p:nvPicPr>
          <p:cNvPr id="3" name="Picture 2" descr="psas_insignia.em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381000"/>
            <a:ext cx="4064000" cy="4064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143000" y="30022800"/>
            <a:ext cx="26441400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Department of Electrical and Computer Engineering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608</TotalTime>
  <Words>167</Words>
  <Application>Microsoft Macintosh PowerPoint</Application>
  <PresentationFormat>Custom</PresentationFormat>
  <Paragraphs>25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Portland State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amyj</dc:creator>
  <cp:lastModifiedBy>Jeff Alcoke</cp:lastModifiedBy>
  <cp:revision>48</cp:revision>
  <dcterms:created xsi:type="dcterms:W3CDTF">2008-12-19T19:08:39Z</dcterms:created>
  <dcterms:modified xsi:type="dcterms:W3CDTF">2015-05-18T23:50:40Z</dcterms:modified>
</cp:coreProperties>
</file>