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33" d="100"/>
          <a:sy n="33" d="100"/>
        </p:scale>
        <p:origin x="-848" y="-8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3" y="0"/>
            <a:ext cx="43107428" cy="28575000"/>
          </a:xfrm>
          <a:solidFill>
            <a:srgbClr val="A8B400">
              <a:alpha val="41000"/>
            </a:srgbClr>
          </a:solidFill>
        </p:spPr>
        <p:txBody>
          <a:bodyPr>
            <a:normAutofit/>
          </a:bodyPr>
          <a:lstStyle/>
          <a:p>
            <a:endParaRPr lang="en-US" sz="19000" dirty="0">
              <a:solidFill>
                <a:srgbClr val="FAFFBD"/>
              </a:solidFill>
            </a:endParaRPr>
          </a:p>
        </p:txBody>
      </p:sp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8" y="29994690"/>
            <a:ext cx="25668515" cy="1437810"/>
          </a:xfrm>
          <a:prstGeom prst="rect">
            <a:avLst/>
          </a:prstGeom>
          <a:noFill/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5410200"/>
            <a:ext cx="13454743" cy="1413391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DAQ Comparison</a:t>
            </a:r>
            <a:endParaRPr lang="en-US" dirty="0" smtClean="0">
              <a:latin typeface="Verdana" pitchFamily="34" charset="0"/>
            </a:endParaRPr>
          </a:p>
        </p:txBody>
      </p:sp>
      <p:pic>
        <p:nvPicPr>
          <p:cNvPr id="8" name="Picture 7" descr="waf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44" y="6915150"/>
            <a:ext cx="10175900" cy="5715000"/>
          </a:xfrm>
          <a:prstGeom prst="rect">
            <a:avLst/>
          </a:prstGeom>
          <a:ln>
            <a:solidFill>
              <a:srgbClr val="00759A"/>
            </a:solidFill>
          </a:ln>
        </p:spPr>
      </p:pic>
      <p:pic>
        <p:nvPicPr>
          <p:cNvPr id="9" name="Picture 8" descr="waf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6728" y="13716000"/>
            <a:ext cx="10207408" cy="5715000"/>
          </a:xfrm>
          <a:prstGeom prst="rect">
            <a:avLst/>
          </a:prstGeom>
          <a:ln>
            <a:solidFill>
              <a:srgbClr val="00759A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763486" y="14916150"/>
            <a:ext cx="15806057" cy="1413391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endParaRPr lang="en-US" dirty="0" smtClean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673" y="571500"/>
            <a:ext cx="43891200" cy="3053637"/>
          </a:xfrm>
          <a:prstGeom prst="rect">
            <a:avLst/>
          </a:prstGeom>
          <a:solidFill>
            <a:srgbClr val="00759A"/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1" y="0"/>
            <a:ext cx="391885" cy="3291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391887" y="0"/>
            <a:ext cx="391885" cy="32918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3053637"/>
          </a:xfrm>
          <a:prstGeom prst="rect">
            <a:avLst/>
          </a:prstGeom>
          <a:solidFill>
            <a:srgbClr val="A1D8E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dirty="0" smtClean="0">
                <a:solidFill>
                  <a:srgbClr val="6A7F10"/>
                </a:solidFill>
              </a:rPr>
              <a:t>Marionette DAQ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pic>
        <p:nvPicPr>
          <p:cNvPr id="17" name="Picture 16" descr="waf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7564" y="20574000"/>
            <a:ext cx="10207408" cy="5715000"/>
          </a:xfrm>
          <a:prstGeom prst="rect">
            <a:avLst/>
          </a:prstGeom>
          <a:ln>
            <a:solidFill>
              <a:srgbClr val="00759A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752600" y="19735800"/>
            <a:ext cx="21640800" cy="12440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34746" tIns="67373" rIns="134746" bIns="67373" numCol="2" rtlCol="0">
            <a:spAutoFit/>
          </a:bodyPr>
          <a:lstStyle/>
          <a:p>
            <a:pPr marL="1143000" indent="-1143000">
              <a:buFont typeface="Arial"/>
              <a:buChar char="•"/>
            </a:pPr>
            <a:r>
              <a:rPr lang="en-US" sz="3600" dirty="0" smtClean="0">
                <a:latin typeface="Verdana" pitchFamily="34" charset="0"/>
              </a:rPr>
              <a:t>Most DAQs are narrow </a:t>
            </a:r>
            <a:r>
              <a:rPr lang="en-US" sz="3600" smtClean="0">
                <a:latin typeface="Verdana" pitchFamily="34" charset="0"/>
              </a:rPr>
              <a:t>in scope</a:t>
            </a:r>
          </a:p>
          <a:p>
            <a:pPr marL="1143000" indent="-1143000">
              <a:buFont typeface="Arial"/>
              <a:buChar char="•"/>
            </a:pPr>
            <a:endParaRPr lang="en-US" sz="3600" dirty="0">
              <a:latin typeface="Verdana" pitchFamily="34" charset="0"/>
            </a:endParaRPr>
          </a:p>
        </p:txBody>
      </p:sp>
      <p:pic>
        <p:nvPicPr>
          <p:cNvPr id="11" name="Picture 10" descr="Screen Shot 2015-05-05 at 8.21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858000"/>
            <a:ext cx="21793200" cy="1269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Jeff Alcoke</cp:lastModifiedBy>
  <cp:revision>31</cp:revision>
  <dcterms:created xsi:type="dcterms:W3CDTF">2008-12-19T19:08:39Z</dcterms:created>
  <dcterms:modified xsi:type="dcterms:W3CDTF">2015-05-06T03:33:09Z</dcterms:modified>
</cp:coreProperties>
</file>