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26" autoAdjust="0"/>
    <p:restoredTop sz="94660"/>
  </p:normalViewPr>
  <p:slideViewPr>
    <p:cSldViewPr snapToGrid="0">
      <p:cViewPr>
        <p:scale>
          <a:sx n="150" d="100"/>
          <a:sy n="150" d="100"/>
        </p:scale>
        <p:origin x="16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7384-D423-4575-864D-B6C561D18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9BE94-835A-4666-9CA3-AEFF8741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8701B-D1D9-4F21-896C-2DE8187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4E15-6BC6-493D-9393-952C7653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4B938-2DF5-433E-A1F5-BC539716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9A82-4580-4959-BB37-022FCACE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0E6FA-A452-44D4-AF89-8FA68D4B0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9126-A112-4655-B867-0FC94D8C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0F5E9-E353-498B-B3B8-6AF3F492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54234-DEB2-4343-993E-5038A8D5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B3DA9D-4009-48E5-9F84-8D4CDBAF3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023FF0-4473-4DC4-977C-D5A8BA450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61CC-A9E4-4677-9226-1DC3664D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70A4-548A-45E2-B1BD-AE419839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BEDE3-8B8A-40A8-AB99-9367B2EC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4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A3B7-BA61-429F-A161-2836BA03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A7145-864A-4610-B969-9CD901258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DD646-612B-4B1B-82CC-AC3A15F7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B06C2-154B-4363-9B6E-C859E9B6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EDE85-5041-4593-B3C1-B4E5FB26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2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0FBB-2206-4C39-AF9C-93502B02E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F4C04-2916-44AD-9D15-EDF63620C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54967-4820-4EB9-9BFE-AD6C32BA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06332-5599-43BA-9D83-D630579D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6EDC-C509-43F4-A9D5-F7083A30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CC6F-F967-4CF3-9403-516EAADD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C869-4050-41A0-A7C6-A62994BE7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ECA6D-EC80-4B58-A51F-3389C6E1C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A2C97-5335-4F60-84FB-733D413E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DBC7-84DD-45F7-99AF-4324381E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C1C1D-0AEB-43C0-A556-8F18BD4F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19AF-F315-44D9-BA36-2BCD6C07D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08B3F-F2A0-446C-846E-F43FEC8E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3432F-BB51-493E-8E90-C061B1CD0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78104-23DF-4F40-BF9A-A305C769C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C9756-A08D-4DCE-9BC3-5AB379ABA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81C79-0E41-42EB-89CE-E7738590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E192D-1779-4FEC-8DBA-B69C4070D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C17A6-6F49-458D-B65C-D176D2EA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1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BE0A3-DDD7-4FB0-9516-6D2ACB571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E12F2E-4917-465B-8629-14006889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E2126-902E-4AFE-9EC0-C7165D3D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97A4E-3055-4DBB-B717-8BF3E91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6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C5B97-E7C6-4AA3-B384-D8F41A93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E5A85-A133-442D-8638-B2ADC3A7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8ED1C-ADFC-41B0-8A27-1D3B8994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5E3D-3D26-40DD-B10C-6EF26A74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D04F-7019-47F4-8D4A-7BBC7AEEE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618D-6EA3-43AF-ADD8-D71034F82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BDD8B-0F1F-4928-9266-FD7B0942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1560-38E5-4E2D-AD8E-8A45BC77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319D9-2113-4B80-A7FA-3EB319B5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7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E56E-8285-402D-8D1B-797D5CAA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661C6-EB31-448A-AC2B-A2AEC1062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319BE-E122-442F-B714-0F56CF7E3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FCFB3-5A36-475A-8A42-781C05D6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7BB1D-0877-4DB5-AF88-5769CD03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659F-D4C2-4B4B-B7E0-F9753696C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34811-130D-48DD-B8E2-6A9AE1AF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67D9-068F-4AB6-8244-C667A2CEC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C430-C5AA-4A25-8B93-A1210AA97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41EC7-C9A7-4727-B77A-7B77D538004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728FD-0F09-4B5A-9A6A-F6533994B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A61A-B15A-4ABD-8EB6-8C93FFEF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86E5E-E154-43EC-9C67-036863A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1D5F-90A1-6EF3-E8B7-7E62D30D6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RedBox Primitives</a:t>
            </a:r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E13E8FF-ABE8-6669-B9BE-348DEC9C5579}"/>
              </a:ext>
            </a:extLst>
          </p:cNvPr>
          <p:cNvGrpSpPr/>
          <p:nvPr/>
        </p:nvGrpSpPr>
        <p:grpSpPr>
          <a:xfrm>
            <a:off x="1639824" y="2136965"/>
            <a:ext cx="1725168" cy="906716"/>
            <a:chOff x="1639824" y="2136965"/>
            <a:chExt cx="1725168" cy="9067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55C5456-8D3B-0423-0B82-FE602C2F9E3F}"/>
                </a:ext>
              </a:extLst>
            </p:cNvPr>
            <p:cNvSpPr/>
            <p:nvPr/>
          </p:nvSpPr>
          <p:spPr>
            <a:xfrm>
              <a:off x="1639824" y="2167445"/>
              <a:ext cx="1725168" cy="8412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5FDD074-54B4-4AA0-E4B3-46C41BAA2FA2}"/>
                </a:ext>
              </a:extLst>
            </p:cNvPr>
            <p:cNvGrpSpPr/>
            <p:nvPr/>
          </p:nvGrpSpPr>
          <p:grpSpPr>
            <a:xfrm>
              <a:off x="1967627" y="2136965"/>
              <a:ext cx="1069562" cy="60960"/>
              <a:chOff x="1967627" y="2136965"/>
              <a:chExt cx="1069562" cy="609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70EFBE-C8DA-1C6E-71C5-BC9D9082A22A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089DA0B-2A1F-605C-B0B8-BB46F7B06AEB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A5487E-DCF5-488A-89B6-60C1A5CCA0A1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569DA2-1FF2-0C3D-A8AB-41AC93E40614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130697-7E4A-71C9-CADD-894B6311EA76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A4214D5-0F33-1C2E-C1D2-AA5C1FE4C7D8}"/>
                </a:ext>
              </a:extLst>
            </p:cNvPr>
            <p:cNvGrpSpPr/>
            <p:nvPr/>
          </p:nvGrpSpPr>
          <p:grpSpPr>
            <a:xfrm>
              <a:off x="2289763" y="2978213"/>
              <a:ext cx="425291" cy="65468"/>
              <a:chOff x="2250257" y="2978213"/>
              <a:chExt cx="425291" cy="6546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BD889D-3B45-F5E0-C077-FF694D7AC704}"/>
                  </a:ext>
                </a:extLst>
              </p:cNvPr>
              <p:cNvSpPr/>
              <p:nvPr/>
            </p:nvSpPr>
            <p:spPr>
              <a:xfrm>
                <a:off x="2250257" y="29782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415891-C4DC-4D7A-DEA9-333DC6C52990}"/>
                  </a:ext>
                </a:extLst>
              </p:cNvPr>
              <p:cNvSpPr/>
              <p:nvPr/>
            </p:nvSpPr>
            <p:spPr>
              <a:xfrm>
                <a:off x="2614588" y="29827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Cloud 12">
            <a:extLst>
              <a:ext uri="{FF2B5EF4-FFF2-40B4-BE49-F238E27FC236}">
                <a16:creationId xmlns:a16="http://schemas.microsoft.com/office/drawing/2014/main" id="{397041DD-5F76-F8E2-7350-D0951E5980DE}"/>
              </a:ext>
            </a:extLst>
          </p:cNvPr>
          <p:cNvSpPr/>
          <p:nvPr/>
        </p:nvSpPr>
        <p:spPr>
          <a:xfrm>
            <a:off x="6569036" y="1414589"/>
            <a:ext cx="1883664" cy="187147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ysClr val="windowText" lastClr="000000"/>
                </a:solidFill>
              </a:rPr>
              <a:t>LAN A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66881A0-FF8F-A0D3-78AE-3C14D37CA6C1}"/>
              </a:ext>
            </a:extLst>
          </p:cNvPr>
          <p:cNvSpPr/>
          <p:nvPr/>
        </p:nvSpPr>
        <p:spPr>
          <a:xfrm>
            <a:off x="8635580" y="1469136"/>
            <a:ext cx="1883664" cy="1871472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LAN B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318F2A5-AD8C-FB6E-121E-6B3FD14A952B}"/>
              </a:ext>
            </a:extLst>
          </p:cNvPr>
          <p:cNvGrpSpPr/>
          <p:nvPr/>
        </p:nvGrpSpPr>
        <p:grpSpPr>
          <a:xfrm>
            <a:off x="1870638" y="3788981"/>
            <a:ext cx="914400" cy="712121"/>
            <a:chOff x="1870638" y="3788981"/>
            <a:chExt cx="914400" cy="7121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85B3BE-2D8D-D780-606A-3C7EDEF49CF9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DANP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7C6CA48-F2F3-99DC-AB5D-2D0C8B60B0E4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69EBAD4-6749-AF6D-F683-B58A636E1FB6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602AE95-7C31-3786-18F7-2DE316210657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32A92FB-9F89-E12B-C6BE-FEF341154BF1}"/>
              </a:ext>
            </a:extLst>
          </p:cNvPr>
          <p:cNvGrpSpPr/>
          <p:nvPr/>
        </p:nvGrpSpPr>
        <p:grpSpPr>
          <a:xfrm>
            <a:off x="4484870" y="3953128"/>
            <a:ext cx="676276" cy="706756"/>
            <a:chOff x="3989951" y="3881023"/>
            <a:chExt cx="676276" cy="70675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4699A1-3318-1A9C-CFFB-43EEEF274860}"/>
                </a:ext>
              </a:extLst>
            </p:cNvPr>
            <p:cNvSpPr/>
            <p:nvPr/>
          </p:nvSpPr>
          <p:spPr>
            <a:xfrm>
              <a:off x="3989951" y="3881023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SAN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C93294-14D1-13E4-3A5B-7D8971147F40}"/>
                </a:ext>
              </a:extLst>
            </p:cNvPr>
            <p:cNvSpPr/>
            <p:nvPr/>
          </p:nvSpPr>
          <p:spPr>
            <a:xfrm>
              <a:off x="4297609" y="452681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6CA2D4-9799-5FE1-326B-C9BA8C040F7F}"/>
              </a:ext>
            </a:extLst>
          </p:cNvPr>
          <p:cNvGrpSpPr/>
          <p:nvPr/>
        </p:nvGrpSpPr>
        <p:grpSpPr>
          <a:xfrm>
            <a:off x="5304496" y="3960271"/>
            <a:ext cx="706756" cy="676276"/>
            <a:chOff x="5304496" y="3960271"/>
            <a:chExt cx="706756" cy="67627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3C4DBC-88D3-2ABC-BA89-CCE9E4DD96AC}"/>
                </a:ext>
              </a:extLst>
            </p:cNvPr>
            <p:cNvSpPr/>
            <p:nvPr/>
          </p:nvSpPr>
          <p:spPr>
            <a:xfrm>
              <a:off x="5334976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SAN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8B3D2D7-A7C7-23F6-F61B-0C23F01AA5D2}"/>
                </a:ext>
              </a:extLst>
            </p:cNvPr>
            <p:cNvSpPr/>
            <p:nvPr/>
          </p:nvSpPr>
          <p:spPr>
            <a:xfrm>
              <a:off x="5304496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1F51DEF-FE19-83DF-01D3-089C1B6B1004}"/>
              </a:ext>
            </a:extLst>
          </p:cNvPr>
          <p:cNvGrpSpPr/>
          <p:nvPr/>
        </p:nvGrpSpPr>
        <p:grpSpPr>
          <a:xfrm>
            <a:off x="6185082" y="3922648"/>
            <a:ext cx="676276" cy="706756"/>
            <a:chOff x="6185082" y="3922648"/>
            <a:chExt cx="676276" cy="70675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3D5DF09-B281-19B5-625B-29F2BEE22A3B}"/>
                </a:ext>
              </a:extLst>
            </p:cNvPr>
            <p:cNvSpPr/>
            <p:nvPr/>
          </p:nvSpPr>
          <p:spPr>
            <a:xfrm>
              <a:off x="6185082" y="3953128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SAN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851A6-454A-BDAF-D48B-6F5C8CB0227B}"/>
                </a:ext>
              </a:extLst>
            </p:cNvPr>
            <p:cNvSpPr/>
            <p:nvPr/>
          </p:nvSpPr>
          <p:spPr>
            <a:xfrm>
              <a:off x="6492740" y="3922648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340218-E2A0-1204-0AD8-9AE2C30CB130}"/>
              </a:ext>
            </a:extLst>
          </p:cNvPr>
          <p:cNvGrpSpPr/>
          <p:nvPr/>
        </p:nvGrpSpPr>
        <p:grpSpPr>
          <a:xfrm>
            <a:off x="7047094" y="3960271"/>
            <a:ext cx="706756" cy="676276"/>
            <a:chOff x="7047094" y="3960271"/>
            <a:chExt cx="706756" cy="6762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C8B5ED-381E-E4E6-C1CE-2D119E322640}"/>
                </a:ext>
              </a:extLst>
            </p:cNvPr>
            <p:cNvSpPr/>
            <p:nvPr/>
          </p:nvSpPr>
          <p:spPr>
            <a:xfrm>
              <a:off x="7047094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SAN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DA66D05-1BAF-67B3-F6DD-E85C2505AE4A}"/>
                </a:ext>
              </a:extLst>
            </p:cNvPr>
            <p:cNvSpPr/>
            <p:nvPr/>
          </p:nvSpPr>
          <p:spPr>
            <a:xfrm>
              <a:off x="7692890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79A475-CE28-E2E5-550F-76E80587E18D}"/>
              </a:ext>
            </a:extLst>
          </p:cNvPr>
          <p:cNvGrpSpPr/>
          <p:nvPr/>
        </p:nvGrpSpPr>
        <p:grpSpPr>
          <a:xfrm>
            <a:off x="2873312" y="3747389"/>
            <a:ext cx="914400" cy="712121"/>
            <a:chOff x="2724078" y="4680172"/>
            <a:chExt cx="914400" cy="71212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50A627-9B28-2AB1-4519-B9B03C609131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DANP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9220539-70B1-7547-97A7-D12FEB936E5C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CB4A313-3D8C-5342-4E75-A2ED9D1427A5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9D9FD81-4E64-85DB-EB19-167DEB67786A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3FB82367-700A-9809-5165-2360258BBD9A}"/>
              </a:ext>
            </a:extLst>
          </p:cNvPr>
          <p:cNvSpPr/>
          <p:nvPr/>
        </p:nvSpPr>
        <p:spPr>
          <a:xfrm>
            <a:off x="1908906" y="5070760"/>
            <a:ext cx="914400" cy="6793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DANP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D6D558B-04C5-7B4A-B5FD-32888451E8F8}"/>
              </a:ext>
            </a:extLst>
          </p:cNvPr>
          <p:cNvSpPr/>
          <p:nvPr/>
        </p:nvSpPr>
        <p:spPr>
          <a:xfrm>
            <a:off x="1878426" y="5379973"/>
            <a:ext cx="60960" cy="6096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F74A1B-7D5D-F3CB-3411-AF7954D8C9E3}"/>
              </a:ext>
            </a:extLst>
          </p:cNvPr>
          <p:cNvSpPr/>
          <p:nvPr/>
        </p:nvSpPr>
        <p:spPr>
          <a:xfrm>
            <a:off x="2794562" y="5379973"/>
            <a:ext cx="60960" cy="609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79CD040-C6F3-C045-BF1A-B599962CD61C}"/>
              </a:ext>
            </a:extLst>
          </p:cNvPr>
          <p:cNvGrpSpPr/>
          <p:nvPr/>
        </p:nvGrpSpPr>
        <p:grpSpPr>
          <a:xfrm>
            <a:off x="3589505" y="2140938"/>
            <a:ext cx="1725168" cy="889285"/>
            <a:chOff x="3589505" y="2140938"/>
            <a:chExt cx="1725168" cy="88928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AB1A1D3-ABFA-4A58-E05A-5302C8D94D69}"/>
                </a:ext>
              </a:extLst>
            </p:cNvPr>
            <p:cNvGrpSpPr/>
            <p:nvPr/>
          </p:nvGrpSpPr>
          <p:grpSpPr>
            <a:xfrm>
              <a:off x="3589505" y="2140938"/>
              <a:ext cx="1725168" cy="857979"/>
              <a:chOff x="3589505" y="2140938"/>
              <a:chExt cx="1725168" cy="857979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00E125A-3D37-24D9-35B0-4093979866B1}"/>
                  </a:ext>
                </a:extLst>
              </p:cNvPr>
              <p:cNvSpPr/>
              <p:nvPr/>
            </p:nvSpPr>
            <p:spPr>
              <a:xfrm>
                <a:off x="3589505" y="2157669"/>
                <a:ext cx="1725168" cy="84124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RedBox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098BAF4B-01C3-3BB5-38BA-4E05FB6BF27C}"/>
                  </a:ext>
                </a:extLst>
              </p:cNvPr>
              <p:cNvGrpSpPr/>
              <p:nvPr/>
            </p:nvGrpSpPr>
            <p:grpSpPr>
              <a:xfrm>
                <a:off x="4239444" y="2140938"/>
                <a:ext cx="425291" cy="65468"/>
                <a:chOff x="2250257" y="2978213"/>
                <a:chExt cx="425291" cy="65468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E1B9693A-7762-A3D9-6AE5-E2708D887B0D}"/>
                    </a:ext>
                  </a:extLst>
                </p:cNvPr>
                <p:cNvSpPr/>
                <p:nvPr/>
              </p:nvSpPr>
              <p:spPr>
                <a:xfrm>
                  <a:off x="2250257" y="29782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B496BA7-A01F-D18B-389C-90B7EB8F7B5B}"/>
                    </a:ext>
                  </a:extLst>
                </p:cNvPr>
                <p:cNvSpPr/>
                <p:nvPr/>
              </p:nvSpPr>
              <p:spPr>
                <a:xfrm>
                  <a:off x="2614588" y="29827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E003160-547C-ACF2-0A22-652CC88D2105}"/>
                </a:ext>
              </a:extLst>
            </p:cNvPr>
            <p:cNvGrpSpPr/>
            <p:nvPr/>
          </p:nvGrpSpPr>
          <p:grpSpPr>
            <a:xfrm>
              <a:off x="3917308" y="2969263"/>
              <a:ext cx="1069562" cy="60960"/>
              <a:chOff x="1967627" y="2136965"/>
              <a:chExt cx="1069562" cy="60960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8634D3C-84A0-DFB8-4146-5FD760F70ED3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29A4EF2-8C57-C1B2-515F-4FD2AC8C80C8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147E7A0-7986-31B3-FFE5-26ACBF6E0F84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0616D38-ED17-8F55-03BD-3BB11A1A151C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5A073B-D6C1-0F3A-3E90-6DC393B5D078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A35D82-9675-7795-9A30-4156652BB879}"/>
              </a:ext>
            </a:extLst>
          </p:cNvPr>
          <p:cNvGrpSpPr/>
          <p:nvPr/>
        </p:nvGrpSpPr>
        <p:grpSpPr>
          <a:xfrm>
            <a:off x="4129597" y="5154106"/>
            <a:ext cx="1725168" cy="906716"/>
            <a:chOff x="4129597" y="5154106"/>
            <a:chExt cx="1725168" cy="9067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18EDEC-85C8-2071-16B9-7B1B49F32718}"/>
                </a:ext>
              </a:extLst>
            </p:cNvPr>
            <p:cNvSpPr/>
            <p:nvPr/>
          </p:nvSpPr>
          <p:spPr>
            <a:xfrm>
              <a:off x="4129597" y="5184586"/>
              <a:ext cx="1725168" cy="8412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9299B7A-6027-3FA2-73F1-75BD726D3C17}"/>
                </a:ext>
              </a:extLst>
            </p:cNvPr>
            <p:cNvGrpSpPr/>
            <p:nvPr/>
          </p:nvGrpSpPr>
          <p:grpSpPr>
            <a:xfrm>
              <a:off x="4457400" y="5154106"/>
              <a:ext cx="1069562" cy="60960"/>
              <a:chOff x="1967627" y="2136965"/>
              <a:chExt cx="1069562" cy="6096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89B674F-D004-1333-369D-3CDAF33C6E50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C47401D-8A17-96FE-0754-AF4B95CE9A43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510CA26-5CCC-B81D-94DC-2CFD24B5A77C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0014E64-698D-CFCD-28AF-E3097382CB6C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5B74690-2E1B-023C-56D0-BAE33A2F008C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736A7F7-A5B2-4A3B-9BF5-0DA47D2779DA}"/>
                </a:ext>
              </a:extLst>
            </p:cNvPr>
            <p:cNvGrpSpPr/>
            <p:nvPr/>
          </p:nvGrpSpPr>
          <p:grpSpPr>
            <a:xfrm>
              <a:off x="4779536" y="5995354"/>
              <a:ext cx="425291" cy="65468"/>
              <a:chOff x="2250257" y="2978213"/>
              <a:chExt cx="425291" cy="65468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E13ECF-B8C7-9628-E367-5B58094F3A36}"/>
                  </a:ext>
                </a:extLst>
              </p:cNvPr>
              <p:cNvSpPr/>
              <p:nvPr/>
            </p:nvSpPr>
            <p:spPr>
              <a:xfrm>
                <a:off x="2250257" y="2978213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D4E073-FD19-C5CD-013B-B39878B03B5C}"/>
                  </a:ext>
                </a:extLst>
              </p:cNvPr>
              <p:cNvSpPr/>
              <p:nvPr/>
            </p:nvSpPr>
            <p:spPr>
              <a:xfrm>
                <a:off x="2614588" y="2982721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CCACBF-BFF0-468B-4DED-949BF0C342DA}"/>
              </a:ext>
            </a:extLst>
          </p:cNvPr>
          <p:cNvGrpSpPr/>
          <p:nvPr/>
        </p:nvGrpSpPr>
        <p:grpSpPr>
          <a:xfrm>
            <a:off x="7368849" y="5038026"/>
            <a:ext cx="914400" cy="712121"/>
            <a:chOff x="2724078" y="4680172"/>
            <a:chExt cx="914400" cy="71212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E736E2-1AC0-A2E1-08DE-94A8C74A6111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DANH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E936E07-A747-90C6-5E5D-73386812FAC9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DC8CCF-748A-FE59-CEDD-C476D95EB9B1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637A979-D5F8-98FE-EA9F-2BCE3D8AFDBF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B103A33-E873-BA0C-34A0-00AACE848CC1}"/>
              </a:ext>
            </a:extLst>
          </p:cNvPr>
          <p:cNvGrpSpPr/>
          <p:nvPr/>
        </p:nvGrpSpPr>
        <p:grpSpPr>
          <a:xfrm>
            <a:off x="8801409" y="5065537"/>
            <a:ext cx="914400" cy="712121"/>
            <a:chOff x="8801409" y="5065537"/>
            <a:chExt cx="914400" cy="71212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00D4B9E-7C6B-2D45-BB28-3C8A87E0FDB5}"/>
                </a:ext>
              </a:extLst>
            </p:cNvPr>
            <p:cNvSpPr/>
            <p:nvPr/>
          </p:nvSpPr>
          <p:spPr>
            <a:xfrm>
              <a:off x="8801409" y="5065537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DANH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06D1657-EAAC-DEAF-2F71-61CAA79ACBCB}"/>
                </a:ext>
              </a:extLst>
            </p:cNvPr>
            <p:cNvGrpSpPr/>
            <p:nvPr/>
          </p:nvGrpSpPr>
          <p:grpSpPr>
            <a:xfrm>
              <a:off x="9045964" y="5712190"/>
              <a:ext cx="425291" cy="65468"/>
              <a:chOff x="2402657" y="3130613"/>
              <a:chExt cx="425291" cy="6546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526C00E-350F-E8B2-F033-7F8DF700F765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99FB225-FAF3-E0F7-DE2B-6A1F35BC273A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284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2D04553-F4CB-DF63-E158-5886F5B87385}"/>
              </a:ext>
            </a:extLst>
          </p:cNvPr>
          <p:cNvGrpSpPr/>
          <p:nvPr/>
        </p:nvGrpSpPr>
        <p:grpSpPr>
          <a:xfrm>
            <a:off x="1847591" y="1868255"/>
            <a:ext cx="3792509" cy="3294942"/>
            <a:chOff x="1847591" y="1868255"/>
            <a:chExt cx="3792509" cy="3294942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5034C8D-637B-943E-E66B-BF84F8E5D281}"/>
                </a:ext>
              </a:extLst>
            </p:cNvPr>
            <p:cNvSpPr/>
            <p:nvPr/>
          </p:nvSpPr>
          <p:spPr>
            <a:xfrm rot="5400000">
              <a:off x="2798492" y="2601154"/>
              <a:ext cx="705919" cy="260772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65AB598-B373-7DC4-7CB3-F9A67EB87C91}"/>
                </a:ext>
              </a:extLst>
            </p:cNvPr>
            <p:cNvCxnSpPr>
              <a:cxnSpLocks/>
              <a:stCxn id="93" idx="0"/>
              <a:endCxn id="23" idx="2"/>
            </p:cNvCxnSpPr>
            <p:nvPr/>
          </p:nvCxnSpPr>
          <p:spPr>
            <a:xfrm flipH="1" flipV="1">
              <a:off x="2498733" y="4177332"/>
              <a:ext cx="1" cy="552405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A664D64-3F3E-79A0-FEB9-94ADDB201531}"/>
                </a:ext>
              </a:extLst>
            </p:cNvPr>
            <p:cNvGrpSpPr/>
            <p:nvPr/>
          </p:nvGrpSpPr>
          <p:grpSpPr>
            <a:xfrm>
              <a:off x="1967568" y="3620665"/>
              <a:ext cx="1062333" cy="556667"/>
              <a:chOff x="2892598" y="2761260"/>
              <a:chExt cx="1062333" cy="55666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222B214-334E-7642-E538-B6057E05B40F}"/>
                  </a:ext>
                </a:extLst>
              </p:cNvPr>
              <p:cNvSpPr/>
              <p:nvPr/>
            </p:nvSpPr>
            <p:spPr>
              <a:xfrm>
                <a:off x="2892598" y="2781121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PRP-SAN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(#1)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ECE9928-FF30-2EAB-9C3A-BED3F8092D9C}"/>
                  </a:ext>
                </a:extLst>
              </p:cNvPr>
              <p:cNvGrpSpPr/>
              <p:nvPr/>
            </p:nvGrpSpPr>
            <p:grpSpPr>
              <a:xfrm>
                <a:off x="3094454" y="3280389"/>
                <a:ext cx="658620" cy="37538"/>
                <a:chOff x="1967627" y="2136965"/>
                <a:chExt cx="1069562" cy="6096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2154B8F-4C13-F16D-153A-86CCAAD38791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D0A7862-63AD-FE7C-07BD-91AD1A05B9D5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66E91F4-8F20-656F-A8F6-0606009DE9F4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5C8C745-810C-0C6A-C277-B0A7C51548C9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5A421457-8FFD-B6CC-600F-61752D6FA830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0B8C8D6-EE89-8960-F1BB-94BC4E6356BA}"/>
                  </a:ext>
                </a:extLst>
              </p:cNvPr>
              <p:cNvGrpSpPr/>
              <p:nvPr/>
            </p:nvGrpSpPr>
            <p:grpSpPr>
              <a:xfrm>
                <a:off x="3303121" y="2761260"/>
                <a:ext cx="227436" cy="37538"/>
                <a:chOff x="3303121" y="3280380"/>
                <a:chExt cx="227436" cy="37538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AB578A8-027E-FF89-83E4-16221205853E}"/>
                    </a:ext>
                  </a:extLst>
                </p:cNvPr>
                <p:cNvSpPr/>
                <p:nvPr/>
              </p:nvSpPr>
              <p:spPr>
                <a:xfrm>
                  <a:off x="3493019" y="3280380"/>
                  <a:ext cx="37538" cy="37538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D546298-0F75-5752-B72C-2ADCED73583D}"/>
                    </a:ext>
                  </a:extLst>
                </p:cNvPr>
                <p:cNvSpPr/>
                <p:nvPr/>
              </p:nvSpPr>
              <p:spPr>
                <a:xfrm>
                  <a:off x="3303121" y="3280380"/>
                  <a:ext cx="37538" cy="37538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26B73D-DA4C-D41F-97BA-36EDB62B0B9A}"/>
                </a:ext>
              </a:extLst>
            </p:cNvPr>
            <p:cNvGrpSpPr/>
            <p:nvPr/>
          </p:nvGrpSpPr>
          <p:grpSpPr>
            <a:xfrm>
              <a:off x="3263120" y="3620665"/>
              <a:ext cx="1062333" cy="537878"/>
              <a:chOff x="3986223" y="2602463"/>
              <a:chExt cx="1062333" cy="53787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2045E4-C1AF-2EC6-FA54-59DF0F00D04B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HSR-PRP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1A (#2)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NetId 3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6BBAD70-B6F8-F7A4-86B4-F0D9541619D5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F05822E-97E5-28C7-E95C-F3764C503DCB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493F9D5-FB5D-F7F3-C46E-DF16F6DA28C8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3E2A556-8BA7-1C31-0BE4-93D44D32959D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A37CF8-DCCA-9CB2-41BF-0D510349D5B2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D103257-9331-4EA9-7C2F-5B561E43919C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73ABE53-8D7B-E1D7-4EEE-9CC5C8D46020}"/>
                </a:ext>
              </a:extLst>
            </p:cNvPr>
            <p:cNvGrpSpPr/>
            <p:nvPr/>
          </p:nvGrpSpPr>
          <p:grpSpPr>
            <a:xfrm>
              <a:off x="1960957" y="1868255"/>
              <a:ext cx="3359938" cy="1152425"/>
              <a:chOff x="1960957" y="1868255"/>
              <a:chExt cx="3359938" cy="1152425"/>
            </a:xfrm>
          </p:grpSpPr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A4D48EC5-50C9-B3F5-979A-6F40DBFB817A}"/>
                  </a:ext>
                </a:extLst>
              </p:cNvPr>
              <p:cNvSpPr/>
              <p:nvPr/>
            </p:nvSpPr>
            <p:spPr>
              <a:xfrm>
                <a:off x="1960957" y="1868255"/>
                <a:ext cx="1159933" cy="1152425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ysClr val="windowText" lastClr="000000"/>
                    </a:solidFill>
                  </a:rPr>
                  <a:t>LAN 1A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A03789F4-00AD-29D3-5199-BF9DB335DD7F}"/>
                  </a:ext>
                </a:extLst>
              </p:cNvPr>
              <p:cNvSpPr/>
              <p:nvPr/>
            </p:nvSpPr>
            <p:spPr>
              <a:xfrm>
                <a:off x="4160962" y="1868255"/>
                <a:ext cx="1159933" cy="1152425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LAN 1B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0784EE2-C65D-CE4C-BCD4-952FA3F5D616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2828044" y="2634396"/>
              <a:ext cx="966241" cy="986269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D2E1635-D26A-518C-0191-E2B00C98529E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396860" y="2738438"/>
              <a:ext cx="0" cy="882227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9D77005-D76E-5AD9-459B-B30D56168EC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586758" y="2634396"/>
              <a:ext cx="1956667" cy="986269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30F387E-B2E0-0BE2-F257-27F551ABA5AD}"/>
                </a:ext>
              </a:extLst>
            </p:cNvPr>
            <p:cNvGrpSpPr/>
            <p:nvPr/>
          </p:nvGrpSpPr>
          <p:grpSpPr>
            <a:xfrm>
              <a:off x="2290514" y="4729737"/>
              <a:ext cx="416441" cy="433460"/>
              <a:chOff x="5451245" y="5313198"/>
              <a:chExt cx="416441" cy="433460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E25E194A-DC2C-35C7-53E2-1E4120A5D1B7}"/>
                  </a:ext>
                </a:extLst>
              </p:cNvPr>
              <p:cNvSpPr/>
              <p:nvPr/>
            </p:nvSpPr>
            <p:spPr>
              <a:xfrm>
                <a:off x="5451245" y="5330217"/>
                <a:ext cx="416441" cy="416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SAN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2C1FA26-D559-8CD1-9391-EA36FA0DCAED}"/>
                  </a:ext>
                </a:extLst>
              </p:cNvPr>
              <p:cNvSpPr/>
              <p:nvPr/>
            </p:nvSpPr>
            <p:spPr>
              <a:xfrm>
                <a:off x="5640696" y="5313198"/>
                <a:ext cx="37538" cy="3753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D723153-2F87-CB59-B6EB-04014C0BCEB7}"/>
                </a:ext>
              </a:extLst>
            </p:cNvPr>
            <p:cNvGrpSpPr/>
            <p:nvPr/>
          </p:nvGrpSpPr>
          <p:grpSpPr>
            <a:xfrm>
              <a:off x="4646759" y="3177932"/>
              <a:ext cx="431780" cy="416441"/>
              <a:chOff x="5435906" y="5330217"/>
              <a:chExt cx="431780" cy="416441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6A708CFE-5EE7-92CF-11B7-440A380FAB43}"/>
                  </a:ext>
                </a:extLst>
              </p:cNvPr>
              <p:cNvSpPr/>
              <p:nvPr/>
            </p:nvSpPr>
            <p:spPr>
              <a:xfrm>
                <a:off x="5451245" y="5330217"/>
                <a:ext cx="416441" cy="41644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SAN</a:t>
                </a: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44EB63FA-E610-1016-2779-DF36AEFF62F8}"/>
                  </a:ext>
                </a:extLst>
              </p:cNvPr>
              <p:cNvSpPr/>
              <p:nvPr/>
            </p:nvSpPr>
            <p:spPr>
              <a:xfrm>
                <a:off x="5435906" y="5519668"/>
                <a:ext cx="37538" cy="3753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A1FF4FE-0FA5-13E0-AC9F-DA69A04C6688}"/>
                </a:ext>
              </a:extLst>
            </p:cNvPr>
            <p:cNvSpPr txBox="1"/>
            <p:nvPr/>
          </p:nvSpPr>
          <p:spPr>
            <a:xfrm rot="10800000" flipV="1">
              <a:off x="5078539" y="4390202"/>
              <a:ext cx="5615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a-DK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...</a:t>
              </a:r>
            </a:p>
          </p:txBody>
        </p:sp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C328D9D7-6869-4BE9-A0BB-1E7DACFCEF71}"/>
                </a:ext>
              </a:extLst>
            </p:cNvPr>
            <p:cNvCxnSpPr>
              <a:cxnSpLocks/>
              <a:stCxn id="149" idx="1"/>
              <a:endCxn id="51" idx="0"/>
            </p:cNvCxnSpPr>
            <p:nvPr/>
          </p:nvCxnSpPr>
          <p:spPr>
            <a:xfrm rot="10800000" flipV="1">
              <a:off x="4104827" y="3386151"/>
              <a:ext cx="541932" cy="234513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7D694C0-E350-2391-C07C-CBAFE9ACC8EA}"/>
                </a:ext>
              </a:extLst>
            </p:cNvPr>
            <p:cNvSpPr txBox="1"/>
            <p:nvPr/>
          </p:nvSpPr>
          <p:spPr>
            <a:xfrm>
              <a:off x="1999755" y="334027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DD14403C-FF82-5E4B-D01B-78F08D4A5BC2}"/>
                </a:ext>
              </a:extLst>
            </p:cNvPr>
            <p:cNvSpPr txBox="1"/>
            <p:nvPr/>
          </p:nvSpPr>
          <p:spPr>
            <a:xfrm>
              <a:off x="2378091" y="334027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1/2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52FD294-EA09-387E-008F-47BE75A67D53}"/>
                </a:ext>
              </a:extLst>
            </p:cNvPr>
            <p:cNvSpPr txBox="1"/>
            <p:nvPr/>
          </p:nvSpPr>
          <p:spPr>
            <a:xfrm>
              <a:off x="2097989" y="420656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19F32E-BCC3-BAF4-52FC-3BF26820D99D}"/>
                </a:ext>
              </a:extLst>
            </p:cNvPr>
            <p:cNvSpPr/>
            <p:nvPr/>
          </p:nvSpPr>
          <p:spPr>
            <a:xfrm>
              <a:off x="3880208" y="4139785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DEBB4F0-3E27-17E0-E4DE-A3F098401546}"/>
                </a:ext>
              </a:extLst>
            </p:cNvPr>
            <p:cNvSpPr/>
            <p:nvPr/>
          </p:nvSpPr>
          <p:spPr>
            <a:xfrm>
              <a:off x="3673643" y="4139786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EDAE982-F0B4-FFAC-C13F-6DFA07F0F535}"/>
                </a:ext>
              </a:extLst>
            </p:cNvPr>
            <p:cNvSpPr/>
            <p:nvPr/>
          </p:nvSpPr>
          <p:spPr>
            <a:xfrm>
              <a:off x="3541659" y="4787801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241A08-736C-8E5A-6C88-DA2BA67D55A6}"/>
                </a:ext>
              </a:extLst>
            </p:cNvPr>
            <p:cNvSpPr/>
            <p:nvPr/>
          </p:nvSpPr>
          <p:spPr>
            <a:xfrm>
              <a:off x="3676788" y="4769714"/>
              <a:ext cx="33684" cy="336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33491C0-564D-BB17-90DD-F0C2AA3AE887}"/>
                </a:ext>
              </a:extLst>
            </p:cNvPr>
            <p:cNvSpPr/>
            <p:nvPr/>
          </p:nvSpPr>
          <p:spPr>
            <a:xfrm>
              <a:off x="3878099" y="4772205"/>
              <a:ext cx="33684" cy="3368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6402A08-5EEE-C095-BCA5-ECA7D70B2778}"/>
                </a:ext>
              </a:extLst>
            </p:cNvPr>
            <p:cNvGrpSpPr/>
            <p:nvPr/>
          </p:nvGrpSpPr>
          <p:grpSpPr>
            <a:xfrm>
              <a:off x="4427679" y="4769714"/>
              <a:ext cx="505252" cy="393483"/>
              <a:chOff x="2724078" y="4680172"/>
              <a:chExt cx="914400" cy="71212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21B5851-5BEF-D5F9-2F29-B789E31AE58B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AA3FF963-F4A5-F21B-99B2-6C1A5E3621AD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BE8B9AF-368A-940C-AF0C-BB0A20B0A761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956A4AB0-9D4A-D7E4-6582-0A3FA178F139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0C7F14-8F2A-4A27-E1E2-717BA3127D50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692412" y="4177324"/>
              <a:ext cx="0" cy="592390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BFC2A9A0-2B4A-D724-345F-D214D4A074F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80961" y="4591059"/>
              <a:ext cx="405402" cy="178653"/>
            </a:xfrm>
            <a:prstGeom prst="bentConnector3">
              <a:avLst>
                <a:gd name="adj1" fmla="val 9934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041022C8-B389-F6BA-E5B7-2FD5E9F5738F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 rot="10800000" flipV="1">
              <a:off x="3894942" y="4616085"/>
              <a:ext cx="689761" cy="15612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or: Elbow 122">
              <a:extLst>
                <a:ext uri="{FF2B5EF4-FFF2-40B4-BE49-F238E27FC236}">
                  <a16:creationId xmlns:a16="http://schemas.microsoft.com/office/drawing/2014/main" id="{F5C8A327-CAD5-1DE5-12B5-03E0285D4E26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rot="10800000">
              <a:off x="3898977" y="4177323"/>
              <a:ext cx="1287388" cy="287532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729FECE-A9DB-B8D9-F491-9C3106136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9650" y="4616086"/>
              <a:ext cx="0" cy="153627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E6B71CAC-AA8D-E9A4-6B8B-DAF80307D374}"/>
                </a:ext>
              </a:extLst>
            </p:cNvPr>
            <p:cNvSpPr txBox="1"/>
            <p:nvPr/>
          </p:nvSpPr>
          <p:spPr>
            <a:xfrm rot="10800000" flipV="1">
              <a:off x="3931855" y="4429185"/>
              <a:ext cx="9291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da-DK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 Ring</a:t>
              </a:r>
              <a:endParaRPr 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38163A8-749A-AC03-EAF4-9EA728CF0636}"/>
                </a:ext>
              </a:extLst>
            </p:cNvPr>
            <p:cNvSpPr txBox="1"/>
            <p:nvPr/>
          </p:nvSpPr>
          <p:spPr>
            <a:xfrm>
              <a:off x="3302453" y="420656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</a:t>
              </a:r>
              <a:r>
                <a:rPr lang="da-DK" sz="900" dirty="0">
                  <a:solidFill>
                    <a:prstClr val="black"/>
                  </a:solidFill>
                  <a:latin typeface="Calibri" panose="020F0502020204030204"/>
                </a:rPr>
                <a:t>9</a:t>
              </a:r>
              <a:endPara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C942D3A-D4F4-8D0C-8BD1-0CEB17959B36}"/>
                </a:ext>
              </a:extLst>
            </p:cNvPr>
            <p:cNvSpPr txBox="1"/>
            <p:nvPr/>
          </p:nvSpPr>
          <p:spPr>
            <a:xfrm>
              <a:off x="3845622" y="4206563"/>
              <a:ext cx="52770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BEDAEF5-B6F8-2D4C-7B48-80A3BDDCFC28}"/>
                </a:ext>
              </a:extLst>
            </p:cNvPr>
            <p:cNvSpPr txBox="1"/>
            <p:nvPr/>
          </p:nvSpPr>
          <p:spPr>
            <a:xfrm>
              <a:off x="3216053" y="334027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1/4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1580FBF-E691-7DA2-8A99-D0A96030281C}"/>
                </a:ext>
              </a:extLst>
            </p:cNvPr>
            <p:cNvSpPr txBox="1"/>
            <p:nvPr/>
          </p:nvSpPr>
          <p:spPr>
            <a:xfrm>
              <a:off x="3704370" y="3340273"/>
              <a:ext cx="47000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</a:t>
              </a:r>
              <a:r>
                <a:rPr lang="da-DK" sz="900" dirty="0">
                  <a:solidFill>
                    <a:prstClr val="black"/>
                  </a:solidFill>
                  <a:latin typeface="Calibri" panose="020F0502020204030204"/>
                </a:rPr>
                <a:t>5</a:t>
              </a:r>
              <a:endParaRPr kumimoji="0" lang="da-DK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04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B4DA99-9908-35E7-FFC5-2C76378E7734}"/>
              </a:ext>
            </a:extLst>
          </p:cNvPr>
          <p:cNvGrpSpPr/>
          <p:nvPr/>
        </p:nvGrpSpPr>
        <p:grpSpPr>
          <a:xfrm>
            <a:off x="3481481" y="871243"/>
            <a:ext cx="3042889" cy="5115979"/>
            <a:chOff x="3481481" y="871243"/>
            <a:chExt cx="3042889" cy="511597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CAE67C1-DEFD-8FEF-019B-2AB5729F3D31}"/>
                </a:ext>
              </a:extLst>
            </p:cNvPr>
            <p:cNvSpPr/>
            <p:nvPr/>
          </p:nvSpPr>
          <p:spPr>
            <a:xfrm>
              <a:off x="5047199" y="2516505"/>
              <a:ext cx="1477171" cy="18249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QuadBox B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FD1B2-18AA-C19A-CC97-F6C7F4D66A6C}"/>
                </a:ext>
              </a:extLst>
            </p:cNvPr>
            <p:cNvSpPr/>
            <p:nvPr/>
          </p:nvSpPr>
          <p:spPr>
            <a:xfrm>
              <a:off x="3494181" y="2516505"/>
              <a:ext cx="1477171" cy="182499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QuadBox A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DA8743A-C655-E8AC-6B75-A467869556B6}"/>
                </a:ext>
              </a:extLst>
            </p:cNvPr>
            <p:cNvSpPr/>
            <p:nvPr/>
          </p:nvSpPr>
          <p:spPr>
            <a:xfrm flipH="1">
              <a:off x="3701600" y="2762044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NetId 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HSR-HSR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RedBox A1 (#1)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40564C8-606E-2376-7DC2-68BDE22559C6}"/>
                </a:ext>
              </a:extLst>
            </p:cNvPr>
            <p:cNvGrpSpPr/>
            <p:nvPr/>
          </p:nvGrpSpPr>
          <p:grpSpPr>
            <a:xfrm flipH="1">
              <a:off x="3903456" y="3259719"/>
              <a:ext cx="658620" cy="37538"/>
              <a:chOff x="1967627" y="2136965"/>
              <a:chExt cx="1069562" cy="6096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0DEA2A7-28EF-BF47-7683-58A2BDFB7475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CF6B915-99D7-6047-2A62-6705ADC328C0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B316285-4FB5-28E7-20E2-01A2375D3510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C8E24DD-235B-4C04-E5FB-4B7DB07DB974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8B2BA4C-07E1-3BB9-A514-458DB3D2C63D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A8820D6-8E09-BAD0-CDD2-DA713D1C4F80}"/>
                </a:ext>
              </a:extLst>
            </p:cNvPr>
            <p:cNvSpPr/>
            <p:nvPr/>
          </p:nvSpPr>
          <p:spPr>
            <a:xfrm flipH="1">
              <a:off x="4213997" y="2740602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6876097-E592-B1A6-89C1-DA35970A3053}"/>
                </a:ext>
              </a:extLst>
            </p:cNvPr>
            <p:cNvSpPr/>
            <p:nvPr/>
          </p:nvSpPr>
          <p:spPr>
            <a:xfrm flipH="1">
              <a:off x="4737880" y="3002289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EEDAA2B-CBA3-F4D8-E4EF-FEBA9241D049}"/>
                </a:ext>
              </a:extLst>
            </p:cNvPr>
            <p:cNvSpPr/>
            <p:nvPr/>
          </p:nvSpPr>
          <p:spPr>
            <a:xfrm>
              <a:off x="3701600" y="3580602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HSR-HSR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RedBox A2 (#3)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dirty="0">
                  <a:solidFill>
                    <a:prstClr val="black"/>
                  </a:solidFill>
                  <a:latin typeface="Calibri" panose="020F0502020204030204"/>
                </a:rPr>
                <a:t>NetId 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D7B70D2-4941-9D77-B085-26946D3EA10C}"/>
                </a:ext>
              </a:extLst>
            </p:cNvPr>
            <p:cNvGrpSpPr/>
            <p:nvPr/>
          </p:nvGrpSpPr>
          <p:grpSpPr>
            <a:xfrm>
              <a:off x="3903456" y="3560752"/>
              <a:ext cx="658620" cy="37538"/>
              <a:chOff x="1967627" y="2136965"/>
              <a:chExt cx="1069562" cy="60960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33212B03-706E-2C86-C424-95A8C1713704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D6F1379B-C8DD-6CA2-5698-B4E60D671856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466D090E-5BEF-55C9-25C5-7B9435564670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03AC562F-F521-33FC-89B3-C50DE873DF8B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DC030C16-9C25-A776-1502-8696DA3C1946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F48D157-5B92-2BE7-773F-4DD5A7092D96}"/>
                </a:ext>
              </a:extLst>
            </p:cNvPr>
            <p:cNvSpPr/>
            <p:nvPr/>
          </p:nvSpPr>
          <p:spPr>
            <a:xfrm>
              <a:off x="4213997" y="4079861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03B26258-CC0B-0C81-249C-DAA233BC8E43}"/>
                </a:ext>
              </a:extLst>
            </p:cNvPr>
            <p:cNvCxnSpPr>
              <a:cxnSpLocks/>
              <a:stCxn id="132" idx="2"/>
              <a:endCxn id="164" idx="0"/>
            </p:cNvCxnSpPr>
            <p:nvPr/>
          </p:nvCxnSpPr>
          <p:spPr>
            <a:xfrm rot="5400000">
              <a:off x="4101019" y="3429004"/>
              <a:ext cx="26349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0E92CB-3FD5-2D4A-9648-7BBD7FF42A04}"/>
                </a:ext>
              </a:extLst>
            </p:cNvPr>
            <p:cNvSpPr/>
            <p:nvPr/>
          </p:nvSpPr>
          <p:spPr>
            <a:xfrm flipH="1">
              <a:off x="5254618" y="2762044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NetId 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HSR-HSR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RedBox B1 (#2)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35BB0D-26E9-74AF-9FAB-5A88B9BB5CB4}"/>
                </a:ext>
              </a:extLst>
            </p:cNvPr>
            <p:cNvGrpSpPr/>
            <p:nvPr/>
          </p:nvGrpSpPr>
          <p:grpSpPr>
            <a:xfrm flipH="1">
              <a:off x="5456474" y="3259719"/>
              <a:ext cx="658620" cy="37538"/>
              <a:chOff x="1967627" y="2136965"/>
              <a:chExt cx="1069562" cy="609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E41971-BA0B-7CFC-C707-A34642184CF0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DF1ABE-EEEA-148D-93F3-D140617AAAB1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926205-E85C-2072-AF7E-30F57CFD5B8F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136AB67-6468-B3E8-8E48-A22F459B1184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32FCCB-9090-CEC9-6B95-148F779C6B44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0C203-217A-E115-8C9A-9A5D5D233D94}"/>
                </a:ext>
              </a:extLst>
            </p:cNvPr>
            <p:cNvSpPr/>
            <p:nvPr/>
          </p:nvSpPr>
          <p:spPr>
            <a:xfrm flipH="1">
              <a:off x="5235849" y="3002289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AC1291A-BE66-1067-26AA-BCF3EE59D2A5}"/>
                </a:ext>
              </a:extLst>
            </p:cNvPr>
            <p:cNvSpPr/>
            <p:nvPr/>
          </p:nvSpPr>
          <p:spPr>
            <a:xfrm flipH="1">
              <a:off x="5767015" y="2740602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2D6571-4CE2-D93D-D59A-35FDD1363735}"/>
                </a:ext>
              </a:extLst>
            </p:cNvPr>
            <p:cNvSpPr/>
            <p:nvPr/>
          </p:nvSpPr>
          <p:spPr>
            <a:xfrm>
              <a:off x="5254618" y="3580602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HSR-HSR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RedBox B2 (#4)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dirty="0">
                  <a:solidFill>
                    <a:prstClr val="black"/>
                  </a:solidFill>
                  <a:latin typeface="Calibri" panose="020F0502020204030204"/>
                </a:rPr>
                <a:t>NetId 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81C889E-4FE6-269C-F7BC-1F0F944E71EA}"/>
                </a:ext>
              </a:extLst>
            </p:cNvPr>
            <p:cNvGrpSpPr/>
            <p:nvPr/>
          </p:nvGrpSpPr>
          <p:grpSpPr>
            <a:xfrm>
              <a:off x="5456474" y="3560752"/>
              <a:ext cx="658620" cy="37538"/>
              <a:chOff x="1967627" y="2136965"/>
              <a:chExt cx="1069562" cy="6096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6B6D4C-A30E-C545-E56A-B92CD60C6500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A233B2F-941B-5CCC-F9A8-1D50FE7316B3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CFBD4C8-6418-46DE-70BA-E36073124494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1250EB7-1ADA-A819-2D9D-11E33094DA26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C81FFB5-1BF1-E4DC-C49E-D3BF6BE66080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C2B7188-B313-DB05-64C2-6F10F7728788}"/>
                </a:ext>
              </a:extLst>
            </p:cNvPr>
            <p:cNvSpPr/>
            <p:nvPr/>
          </p:nvSpPr>
          <p:spPr>
            <a:xfrm>
              <a:off x="5767015" y="4079861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5D09F2-1739-9AD5-4741-93876CD134A9}"/>
                </a:ext>
              </a:extLst>
            </p:cNvPr>
            <p:cNvSpPr/>
            <p:nvPr/>
          </p:nvSpPr>
          <p:spPr>
            <a:xfrm>
              <a:off x="5240478" y="3820847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7C95FA68-0B49-B989-6D5C-39FD6384753F}"/>
                </a:ext>
              </a:extLst>
            </p:cNvPr>
            <p:cNvCxnSpPr>
              <a:cxnSpLocks/>
              <a:stCxn id="46" idx="2"/>
              <a:endCxn id="32" idx="0"/>
            </p:cNvCxnSpPr>
            <p:nvPr/>
          </p:nvCxnSpPr>
          <p:spPr>
            <a:xfrm rot="5400000">
              <a:off x="5654037" y="3429004"/>
              <a:ext cx="263495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FD5BDD50-3EF2-B930-40A7-DFC5B82E36DF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>
              <a:off x="4018785" y="1874126"/>
              <a:ext cx="212025" cy="865568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272BBE-F919-DAFE-EE40-670FD08D6330}"/>
                </a:ext>
              </a:extLst>
            </p:cNvPr>
            <p:cNvSpPr/>
            <p:nvPr/>
          </p:nvSpPr>
          <p:spPr>
            <a:xfrm>
              <a:off x="4756649" y="871243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DANH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E6D46A5-FB94-E5C1-7984-703938E7CC5B}"/>
                </a:ext>
              </a:extLst>
            </p:cNvPr>
            <p:cNvGrpSpPr/>
            <p:nvPr/>
          </p:nvGrpSpPr>
          <p:grpSpPr>
            <a:xfrm flipH="1">
              <a:off x="4891778" y="1227015"/>
              <a:ext cx="234995" cy="36174"/>
              <a:chOff x="2402657" y="3130613"/>
              <a:chExt cx="425291" cy="65468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F0CC319-F537-EFA5-51A8-590872D3D6CF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B940F46-4BDC-0FEE-692E-A0BE5B497D87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8F14C12-3919-69BE-5DA7-867AEFD1E4CC}"/>
                </a:ext>
              </a:extLst>
            </p:cNvPr>
            <p:cNvGrpSpPr/>
            <p:nvPr/>
          </p:nvGrpSpPr>
          <p:grpSpPr>
            <a:xfrm>
              <a:off x="3494181" y="1585772"/>
              <a:ext cx="524604" cy="375396"/>
              <a:chOff x="3494181" y="1585772"/>
              <a:chExt cx="524604" cy="375396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853C9A-A734-872D-C33B-F23CE9724F8D}"/>
                  </a:ext>
                </a:extLst>
              </p:cNvPr>
              <p:cNvSpPr/>
              <p:nvPr/>
            </p:nvSpPr>
            <p:spPr>
              <a:xfrm>
                <a:off x="3494181" y="1585772"/>
                <a:ext cx="505252" cy="3753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DANH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67C7B2E-D5DC-0437-2099-05A2877D74AB}"/>
                  </a:ext>
                </a:extLst>
              </p:cNvPr>
              <p:cNvGrpSpPr/>
              <p:nvPr/>
            </p:nvGrpSpPr>
            <p:grpSpPr>
              <a:xfrm rot="5400000" flipV="1">
                <a:off x="3883200" y="1755383"/>
                <a:ext cx="234995" cy="36174"/>
                <a:chOff x="2402657" y="3130613"/>
                <a:chExt cx="425291" cy="65468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15C68403-D325-3DDD-AAE8-4791FA7B78A2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9928336-B2B3-3DC8-C04C-00C9B4543041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12089C2-5FF1-C545-5FB3-9D5E8F4880E3}"/>
                </a:ext>
              </a:extLst>
            </p:cNvPr>
            <p:cNvGrpSpPr/>
            <p:nvPr/>
          </p:nvGrpSpPr>
          <p:grpSpPr>
            <a:xfrm>
              <a:off x="5999658" y="1585772"/>
              <a:ext cx="524712" cy="375396"/>
              <a:chOff x="5999658" y="1585772"/>
              <a:chExt cx="524712" cy="37539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4EB3F66-FF69-28FC-6F9F-B360053D129E}"/>
                  </a:ext>
                </a:extLst>
              </p:cNvPr>
              <p:cNvSpPr/>
              <p:nvPr/>
            </p:nvSpPr>
            <p:spPr>
              <a:xfrm>
                <a:off x="6019118" y="1585772"/>
                <a:ext cx="505252" cy="3753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DANH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A6741AB-7738-6441-C89B-DC16A30331AE}"/>
                  </a:ext>
                </a:extLst>
              </p:cNvPr>
              <p:cNvGrpSpPr/>
              <p:nvPr/>
            </p:nvGrpSpPr>
            <p:grpSpPr>
              <a:xfrm rot="16200000">
                <a:off x="5900247" y="1755383"/>
                <a:ext cx="234995" cy="36174"/>
                <a:chOff x="2402657" y="3130613"/>
                <a:chExt cx="425291" cy="6546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7F76F4D1-D9BC-9FD1-0C4D-4A433654B827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1CB4631-3E0D-DA53-3D45-9F23B01C692F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E7B8ABF4-C153-8AB2-AED1-2A174B63B851}"/>
                </a:ext>
              </a:extLst>
            </p:cNvPr>
            <p:cNvCxnSpPr>
              <a:cxnSpLocks/>
              <a:stCxn id="58" idx="2"/>
              <a:endCxn id="100" idx="2"/>
            </p:cNvCxnSpPr>
            <p:nvPr/>
          </p:nvCxnSpPr>
          <p:spPr>
            <a:xfrm rot="5400000">
              <a:off x="4257644" y="1021839"/>
              <a:ext cx="409626" cy="89232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C9C4BBF0-C560-AE37-5F55-90D56CB2FEA8}"/>
                </a:ext>
              </a:extLst>
            </p:cNvPr>
            <p:cNvCxnSpPr>
              <a:cxnSpLocks/>
              <a:stCxn id="63" idx="0"/>
              <a:endCxn id="57" idx="2"/>
            </p:cNvCxnSpPr>
            <p:nvPr/>
          </p:nvCxnSpPr>
          <p:spPr>
            <a:xfrm rot="10800000">
              <a:off x="5109931" y="1260699"/>
              <a:ext cx="892218" cy="41211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05F5E63F-DB34-66A0-69BC-CEDCBC871777}"/>
                </a:ext>
              </a:extLst>
            </p:cNvPr>
            <p:cNvCxnSpPr>
              <a:cxnSpLocks/>
              <a:stCxn id="62" idx="0"/>
              <a:endCxn id="36" idx="0"/>
            </p:cNvCxnSpPr>
            <p:nvPr/>
          </p:nvCxnSpPr>
          <p:spPr>
            <a:xfrm rot="10800000" flipV="1">
              <a:off x="5785784" y="1874126"/>
              <a:ext cx="213874" cy="866476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63332BF-4993-2337-F577-AF086178322D}"/>
                </a:ext>
              </a:extLst>
            </p:cNvPr>
            <p:cNvSpPr txBox="1"/>
            <p:nvPr/>
          </p:nvSpPr>
          <p:spPr>
            <a:xfrm>
              <a:off x="4581915" y="1854042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 Ring 1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D5B33FE-A024-72B7-5D1C-921315813100}"/>
                </a:ext>
              </a:extLst>
            </p:cNvPr>
            <p:cNvGrpSpPr/>
            <p:nvPr/>
          </p:nvGrpSpPr>
          <p:grpSpPr>
            <a:xfrm>
              <a:off x="4734575" y="5598503"/>
              <a:ext cx="505252" cy="388719"/>
              <a:chOff x="4655994" y="5615171"/>
              <a:chExt cx="505252" cy="388719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9F7110C2-7C08-7CAD-8FCD-2AA3DA7CC9A4}"/>
                  </a:ext>
                </a:extLst>
              </p:cNvPr>
              <p:cNvSpPr/>
              <p:nvPr/>
            </p:nvSpPr>
            <p:spPr>
              <a:xfrm>
                <a:off x="4655994" y="5628494"/>
                <a:ext cx="505252" cy="3753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DANH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C87DBEA-94E9-1237-1B33-F334B1EE9880}"/>
                  </a:ext>
                </a:extLst>
              </p:cNvPr>
              <p:cNvGrpSpPr/>
              <p:nvPr/>
            </p:nvGrpSpPr>
            <p:grpSpPr>
              <a:xfrm>
                <a:off x="4791123" y="5615171"/>
                <a:ext cx="234995" cy="36174"/>
                <a:chOff x="2402657" y="3130613"/>
                <a:chExt cx="425291" cy="65468"/>
              </a:xfrm>
            </p:grpSpPr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D22DCF8C-C935-AC64-225B-BB121D7D8C98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28D1552-679B-341C-BE5C-D12820AB9C84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15D825F-E672-D3FE-C836-D91A89113673}"/>
                </a:ext>
              </a:extLst>
            </p:cNvPr>
            <p:cNvGrpSpPr/>
            <p:nvPr/>
          </p:nvGrpSpPr>
          <p:grpSpPr>
            <a:xfrm>
              <a:off x="3481481" y="4900882"/>
              <a:ext cx="524604" cy="375396"/>
              <a:chOff x="3494181" y="1585772"/>
              <a:chExt cx="524604" cy="375396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A69949B-1E73-FE50-995A-77B017B2AA18}"/>
                  </a:ext>
                </a:extLst>
              </p:cNvPr>
              <p:cNvSpPr/>
              <p:nvPr/>
            </p:nvSpPr>
            <p:spPr>
              <a:xfrm>
                <a:off x="3494181" y="1585772"/>
                <a:ext cx="505252" cy="3753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DANH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FAE5558-6CC9-2942-51C3-C555ACEA97EF}"/>
                  </a:ext>
                </a:extLst>
              </p:cNvPr>
              <p:cNvGrpSpPr/>
              <p:nvPr/>
            </p:nvGrpSpPr>
            <p:grpSpPr>
              <a:xfrm rot="5400000" flipV="1">
                <a:off x="3883200" y="1755383"/>
                <a:ext cx="234995" cy="36174"/>
                <a:chOff x="2402657" y="3130613"/>
                <a:chExt cx="425291" cy="65468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EEA02738-C3CC-4400-C0CB-55D6648F3D99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A11F4EF2-C506-2FD0-9F38-516AE3633E3E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CF68723-CF6A-352B-E8B9-C31404B036C5}"/>
                </a:ext>
              </a:extLst>
            </p:cNvPr>
            <p:cNvGrpSpPr/>
            <p:nvPr/>
          </p:nvGrpSpPr>
          <p:grpSpPr>
            <a:xfrm>
              <a:off x="5985537" y="4892872"/>
              <a:ext cx="524712" cy="375396"/>
              <a:chOff x="5999658" y="1585772"/>
              <a:chExt cx="524712" cy="375396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68C149E-6322-CC50-06A4-5D07F48AC99E}"/>
                  </a:ext>
                </a:extLst>
              </p:cNvPr>
              <p:cNvSpPr/>
              <p:nvPr/>
            </p:nvSpPr>
            <p:spPr>
              <a:xfrm>
                <a:off x="6019118" y="1585772"/>
                <a:ext cx="505252" cy="375396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a-DK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DANH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7BD07BB5-BB16-9D40-1A93-791BA965138A}"/>
                  </a:ext>
                </a:extLst>
              </p:cNvPr>
              <p:cNvGrpSpPr/>
              <p:nvPr/>
            </p:nvGrpSpPr>
            <p:grpSpPr>
              <a:xfrm rot="16200000">
                <a:off x="5900247" y="1755383"/>
                <a:ext cx="234995" cy="36174"/>
                <a:chOff x="2402657" y="3130613"/>
                <a:chExt cx="425291" cy="65468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C717E9B3-6B8F-4D7E-881B-41D262D64373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CD6A1B52-8F0D-BAE3-14D5-738E719F8F49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824A9C71-FBDD-EBB7-757E-644AA1BD9FB6}"/>
                </a:ext>
              </a:extLst>
            </p:cNvPr>
            <p:cNvCxnSpPr>
              <a:cxnSpLocks/>
              <a:stCxn id="118" idx="0"/>
              <a:endCxn id="117" idx="2"/>
            </p:cNvCxnSpPr>
            <p:nvPr/>
          </p:nvCxnSpPr>
          <p:spPr>
            <a:xfrm rot="16200000" flipV="1">
              <a:off x="4241683" y="4953639"/>
              <a:ext cx="409267" cy="88046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D207E0A4-DC7B-011E-2B81-4EF175AD2D1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683419" y="4438175"/>
              <a:ext cx="868167" cy="226615"/>
            </a:xfrm>
            <a:prstGeom prst="bentConnector3">
              <a:avLst>
                <a:gd name="adj1" fmla="val -10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Elbow 149">
              <a:extLst>
                <a:ext uri="{FF2B5EF4-FFF2-40B4-BE49-F238E27FC236}">
                  <a16:creationId xmlns:a16="http://schemas.microsoft.com/office/drawing/2014/main" id="{4D38FED6-5067-E548-F180-172084D3DE14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rot="16200000" flipV="1">
              <a:off x="5451950" y="4451233"/>
              <a:ext cx="865784" cy="198116"/>
            </a:xfrm>
            <a:prstGeom prst="bentConnector3">
              <a:avLst>
                <a:gd name="adj1" fmla="val 49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1A42DDC9-67B2-C882-F40F-1073B95F6D3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88028" y="5181766"/>
              <a:ext cx="892218" cy="412117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DC7A0EA-B663-37BA-363F-A98168C94CE3}"/>
                </a:ext>
              </a:extLst>
            </p:cNvPr>
            <p:cNvSpPr txBox="1"/>
            <p:nvPr/>
          </p:nvSpPr>
          <p:spPr>
            <a:xfrm>
              <a:off x="4575565" y="459440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HSR Ring 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45525EF-3607-1A58-E261-1F51E926C2F3}"/>
                </a:ext>
              </a:extLst>
            </p:cNvPr>
            <p:cNvCxnSpPr>
              <a:cxnSpLocks/>
              <a:stCxn id="127" idx="1"/>
              <a:endCxn id="35" idx="3"/>
            </p:cNvCxnSpPr>
            <p:nvPr/>
          </p:nvCxnSpPr>
          <p:spPr>
            <a:xfrm>
              <a:off x="4775418" y="3021058"/>
              <a:ext cx="4604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6DA6F-C91A-9764-A8D7-2838C181C7B2}"/>
                </a:ext>
              </a:extLst>
            </p:cNvPr>
            <p:cNvSpPr/>
            <p:nvPr/>
          </p:nvSpPr>
          <p:spPr>
            <a:xfrm>
              <a:off x="4746480" y="3820847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E2FA319-7004-B2A8-B7CC-398A2FF035CF}"/>
                </a:ext>
              </a:extLst>
            </p:cNvPr>
            <p:cNvCxnSpPr>
              <a:cxnSpLocks/>
            </p:cNvCxnSpPr>
            <p:nvPr/>
          </p:nvCxnSpPr>
          <p:spPr>
            <a:xfrm>
              <a:off x="4784018" y="3839147"/>
              <a:ext cx="46043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2FEFA3-DE13-5B04-FB01-2600BAEBB541}"/>
                </a:ext>
              </a:extLst>
            </p:cNvPr>
            <p:cNvSpPr txBox="1"/>
            <p:nvPr/>
          </p:nvSpPr>
          <p:spPr>
            <a:xfrm>
              <a:off x="3493480" y="251762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VLAN 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98F3F57-181F-0571-CC11-4B481155EFB8}"/>
                </a:ext>
              </a:extLst>
            </p:cNvPr>
            <p:cNvSpPr txBox="1"/>
            <p:nvPr/>
          </p:nvSpPr>
          <p:spPr>
            <a:xfrm>
              <a:off x="5053273" y="2520966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VLAN 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ED93FB-C04A-43FE-C623-4E9625474146}"/>
                </a:ext>
              </a:extLst>
            </p:cNvPr>
            <p:cNvSpPr txBox="1"/>
            <p:nvPr/>
          </p:nvSpPr>
          <p:spPr>
            <a:xfrm>
              <a:off x="3775083" y="2287126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0B16F3C-29D2-C4D0-75CB-33C62675CC85}"/>
                </a:ext>
              </a:extLst>
            </p:cNvPr>
            <p:cNvSpPr txBox="1"/>
            <p:nvPr/>
          </p:nvSpPr>
          <p:spPr>
            <a:xfrm>
              <a:off x="5272736" y="2268273"/>
              <a:ext cx="5036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1/9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0B195D-762A-B75B-A905-71E0E209E998}"/>
                </a:ext>
              </a:extLst>
            </p:cNvPr>
            <p:cNvSpPr txBox="1"/>
            <p:nvPr/>
          </p:nvSpPr>
          <p:spPr>
            <a:xfrm>
              <a:off x="3725352" y="4339817"/>
              <a:ext cx="5693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Gi 1/17</a:t>
              </a:r>
              <a:endPara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A8A3A7-AC07-AA18-6E4F-693D0B78886A}"/>
                </a:ext>
              </a:extLst>
            </p:cNvPr>
            <p:cNvSpPr txBox="1"/>
            <p:nvPr/>
          </p:nvSpPr>
          <p:spPr>
            <a:xfrm>
              <a:off x="5210638" y="4354158"/>
              <a:ext cx="6062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a-DK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10G 1/1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857CD1-4088-666A-EAD7-9E923CCED671}"/>
                </a:ext>
              </a:extLst>
            </p:cNvPr>
            <p:cNvSpPr txBox="1"/>
            <p:nvPr/>
          </p:nvSpPr>
          <p:spPr>
            <a:xfrm>
              <a:off x="4167116" y="3305872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dirty="0">
                  <a:solidFill>
                    <a:prstClr val="black"/>
                  </a:solidFill>
                  <a:latin typeface="Calibri" panose="020F0502020204030204"/>
                </a:rPr>
                <a:t>Interlink</a:t>
              </a:r>
              <a:endPara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6F125F-A66F-AC96-762F-08B82701BF07}"/>
                </a:ext>
              </a:extLst>
            </p:cNvPr>
            <p:cNvSpPr txBox="1"/>
            <p:nvPr/>
          </p:nvSpPr>
          <p:spPr>
            <a:xfrm>
              <a:off x="5711773" y="3312967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a-DK" sz="1000" dirty="0">
                  <a:solidFill>
                    <a:prstClr val="black"/>
                  </a:solidFill>
                  <a:latin typeface="Calibri" panose="020F0502020204030204"/>
                </a:rPr>
                <a:t>Interlink</a:t>
              </a:r>
              <a:endParaRPr kumimoji="0" lang="da-DK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278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A2943F-E9DE-2D7A-041C-1B101B1348E6}"/>
              </a:ext>
            </a:extLst>
          </p:cNvPr>
          <p:cNvGrpSpPr/>
          <p:nvPr/>
        </p:nvGrpSpPr>
        <p:grpSpPr>
          <a:xfrm>
            <a:off x="2262369" y="624046"/>
            <a:ext cx="6841333" cy="5370230"/>
            <a:chOff x="2262369" y="624046"/>
            <a:chExt cx="6841333" cy="537023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31F6702-B016-4166-1FF3-BFAD8A09AA44}"/>
                </a:ext>
              </a:extLst>
            </p:cNvPr>
            <p:cNvGrpSpPr/>
            <p:nvPr/>
          </p:nvGrpSpPr>
          <p:grpSpPr>
            <a:xfrm>
              <a:off x="3433571" y="1760457"/>
              <a:ext cx="4487251" cy="1871472"/>
              <a:chOff x="3395471" y="3008693"/>
              <a:chExt cx="4487251" cy="1871472"/>
            </a:xfrm>
          </p:grpSpPr>
          <p:sp>
            <p:nvSpPr>
              <p:cNvPr id="13" name="Cloud 12">
                <a:extLst>
                  <a:ext uri="{FF2B5EF4-FFF2-40B4-BE49-F238E27FC236}">
                    <a16:creationId xmlns:a16="http://schemas.microsoft.com/office/drawing/2014/main" id="{397041DD-5F76-F8E2-7350-D0951E5980DE}"/>
                  </a:ext>
                </a:extLst>
              </p:cNvPr>
              <p:cNvSpPr/>
              <p:nvPr/>
            </p:nvSpPr>
            <p:spPr>
              <a:xfrm>
                <a:off x="3395471" y="3008693"/>
                <a:ext cx="1883664" cy="1871472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ysClr val="windowText" lastClr="000000"/>
                    </a:solidFill>
                  </a:rPr>
                  <a:t>LAN A</a:t>
                </a:r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Cloud 13">
                <a:extLst>
                  <a:ext uri="{FF2B5EF4-FFF2-40B4-BE49-F238E27FC236}">
                    <a16:creationId xmlns:a16="http://schemas.microsoft.com/office/drawing/2014/main" id="{066881A0-FF8F-A0D3-78AE-3C14D37CA6C1}"/>
                  </a:ext>
                </a:extLst>
              </p:cNvPr>
              <p:cNvSpPr/>
              <p:nvPr/>
            </p:nvSpPr>
            <p:spPr>
              <a:xfrm>
                <a:off x="5999058" y="3008693"/>
                <a:ext cx="1883664" cy="1871472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LAN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932A2E-7510-D4CB-705F-544C56273154}"/>
                </a:ext>
              </a:extLst>
            </p:cNvPr>
            <p:cNvGrpSpPr/>
            <p:nvPr/>
          </p:nvGrpSpPr>
          <p:grpSpPr>
            <a:xfrm>
              <a:off x="2262369" y="1780205"/>
              <a:ext cx="706756" cy="1831976"/>
              <a:chOff x="2262369" y="1528221"/>
              <a:chExt cx="706756" cy="183197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BABE7F-14EA-8BA5-408D-751B4AE5B635}"/>
                  </a:ext>
                </a:extLst>
              </p:cNvPr>
              <p:cNvGrpSpPr/>
              <p:nvPr/>
            </p:nvGrpSpPr>
            <p:grpSpPr>
              <a:xfrm>
                <a:off x="2262369" y="1528221"/>
                <a:ext cx="706756" cy="676276"/>
                <a:chOff x="7047094" y="3960271"/>
                <a:chExt cx="706756" cy="67627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56231-7597-4891-C83B-3E4408037D1D}"/>
                    </a:ext>
                  </a:extLst>
                </p:cNvPr>
                <p:cNvSpPr/>
                <p:nvPr/>
              </p:nvSpPr>
              <p:spPr>
                <a:xfrm>
                  <a:off x="7047094" y="3960271"/>
                  <a:ext cx="676276" cy="6762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dirty="0">
                      <a:solidFill>
                        <a:schemeClr val="tx1"/>
                      </a:solidFill>
                    </a:rPr>
                    <a:t>SAN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EACE2F2-06DE-1A58-8AE5-C095CFD9CC39}"/>
                    </a:ext>
                  </a:extLst>
                </p:cNvPr>
                <p:cNvSpPr/>
                <p:nvPr/>
              </p:nvSpPr>
              <p:spPr>
                <a:xfrm>
                  <a:off x="7692890" y="4267929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EE547AF-1BBB-E5FB-0EEB-9F8AFD08C893}"/>
                  </a:ext>
                </a:extLst>
              </p:cNvPr>
              <p:cNvGrpSpPr/>
              <p:nvPr/>
            </p:nvGrpSpPr>
            <p:grpSpPr>
              <a:xfrm>
                <a:off x="2262369" y="2683921"/>
                <a:ext cx="706756" cy="676276"/>
                <a:chOff x="7047094" y="3960271"/>
                <a:chExt cx="706756" cy="67627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304C7EC-21AD-4E48-0622-5BB1A0834016}"/>
                    </a:ext>
                  </a:extLst>
                </p:cNvPr>
                <p:cNvSpPr/>
                <p:nvPr/>
              </p:nvSpPr>
              <p:spPr>
                <a:xfrm>
                  <a:off x="7047094" y="3960271"/>
                  <a:ext cx="676276" cy="6762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dirty="0">
                      <a:solidFill>
                        <a:schemeClr val="tx1"/>
                      </a:solidFill>
                    </a:rPr>
                    <a:t>SAN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58487E2-1108-EA23-FC21-641DBFAB1B2D}"/>
                    </a:ext>
                  </a:extLst>
                </p:cNvPr>
                <p:cNvSpPr/>
                <p:nvPr/>
              </p:nvSpPr>
              <p:spPr>
                <a:xfrm>
                  <a:off x="7692890" y="4267929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2B68A22-394D-3F9B-7E99-C4AFF92DD439}"/>
                </a:ext>
              </a:extLst>
            </p:cNvPr>
            <p:cNvGrpSpPr/>
            <p:nvPr/>
          </p:nvGrpSpPr>
          <p:grpSpPr>
            <a:xfrm>
              <a:off x="8396946" y="2358055"/>
              <a:ext cx="706756" cy="676276"/>
              <a:chOff x="5304496" y="3960271"/>
              <a:chExt cx="706756" cy="67627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756DF0A-2D8A-AC03-B28B-AA9C05B68E38}"/>
                  </a:ext>
                </a:extLst>
              </p:cNvPr>
              <p:cNvSpPr/>
              <p:nvPr/>
            </p:nvSpPr>
            <p:spPr>
              <a:xfrm>
                <a:off x="5334976" y="3960271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SAN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6CFEB3-AB2E-1C54-BD63-5578DE7F3784}"/>
                  </a:ext>
                </a:extLst>
              </p:cNvPr>
              <p:cNvSpPr/>
              <p:nvPr/>
            </p:nvSpPr>
            <p:spPr>
              <a:xfrm>
                <a:off x="5304496" y="426792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18F2A5-AD8C-FB6E-121E-6B3FD14A952B}"/>
                </a:ext>
              </a:extLst>
            </p:cNvPr>
            <p:cNvGrpSpPr/>
            <p:nvPr/>
          </p:nvGrpSpPr>
          <p:grpSpPr>
            <a:xfrm>
              <a:off x="5219996" y="624046"/>
              <a:ext cx="914400" cy="712121"/>
              <a:chOff x="1870638" y="3788981"/>
              <a:chExt cx="914400" cy="71212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85B3BE-2D8D-D780-606A-3C7EDEF49CF9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7C6CA48-F2F3-99DC-AB5D-2D0C8B60B0E4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69EBAD4-6749-AF6D-F683-B58A636E1FB6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602AE95-7C31-3786-18F7-2DE316210657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23133A0-086F-4E26-288F-156CD04CF6E0}"/>
                </a:ext>
              </a:extLst>
            </p:cNvPr>
            <p:cNvGrpSpPr/>
            <p:nvPr/>
          </p:nvGrpSpPr>
          <p:grpSpPr>
            <a:xfrm>
              <a:off x="4681237" y="3971325"/>
              <a:ext cx="1991918" cy="2022951"/>
              <a:chOff x="4545791" y="3971325"/>
              <a:chExt cx="1991918" cy="202295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20ACD2C-DA08-4ABD-9EED-85ACC8AB52D9}"/>
                  </a:ext>
                </a:extLst>
              </p:cNvPr>
              <p:cNvGrpSpPr/>
              <p:nvPr/>
            </p:nvGrpSpPr>
            <p:grpSpPr>
              <a:xfrm>
                <a:off x="4679166" y="3971325"/>
                <a:ext cx="1725168" cy="889285"/>
                <a:chOff x="3589505" y="2140938"/>
                <a:chExt cx="1725168" cy="889285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C8F2F40-4148-17DF-26BD-195201D8517D}"/>
                    </a:ext>
                  </a:extLst>
                </p:cNvPr>
                <p:cNvGrpSpPr/>
                <p:nvPr/>
              </p:nvGrpSpPr>
              <p:grpSpPr>
                <a:xfrm>
                  <a:off x="3589505" y="2140938"/>
                  <a:ext cx="1725168" cy="857979"/>
                  <a:chOff x="3589505" y="2140938"/>
                  <a:chExt cx="1725168" cy="857979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AFF48EF2-3DE7-53D1-925A-6E28C52C0BEA}"/>
                      </a:ext>
                    </a:extLst>
                  </p:cNvPr>
                  <p:cNvSpPr/>
                  <p:nvPr/>
                </p:nvSpPr>
                <p:spPr>
                  <a:xfrm>
                    <a:off x="3589505" y="2157669"/>
                    <a:ext cx="1725168" cy="84124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dirty="0">
                        <a:solidFill>
                          <a:schemeClr val="tx1"/>
                        </a:solidFill>
                      </a:rPr>
                      <a:t>PRP-SAN</a:t>
                    </a:r>
                  </a:p>
                  <a:p>
                    <a:pPr algn="ctr"/>
                    <a:r>
                      <a:rPr lang="da-DK" dirty="0">
                        <a:solidFill>
                          <a:schemeClr val="tx1"/>
                        </a:solidFill>
                      </a:rPr>
                      <a:t>RedBox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42BECCFE-C6B7-B1F9-CD83-91EDCF1817D7}"/>
                      </a:ext>
                    </a:extLst>
                  </p:cNvPr>
                  <p:cNvGrpSpPr/>
                  <p:nvPr/>
                </p:nvGrpSpPr>
                <p:grpSpPr>
                  <a:xfrm>
                    <a:off x="4239444" y="2140938"/>
                    <a:ext cx="425291" cy="65468"/>
                    <a:chOff x="2250257" y="2978213"/>
                    <a:chExt cx="425291" cy="65468"/>
                  </a:xfrm>
                </p:grpSpPr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F8FFFDEB-32C0-1FF8-389B-CA3FB1FA3A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50257" y="2978213"/>
                      <a:ext cx="60960" cy="6096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D822DA24-D5A7-9CD8-D6D6-A3BD9098E8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14588" y="2982721"/>
                      <a:ext cx="60960" cy="60960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80D8C8B-4BCA-46FD-33A5-752200E3B2E3}"/>
                    </a:ext>
                  </a:extLst>
                </p:cNvPr>
                <p:cNvGrpSpPr/>
                <p:nvPr/>
              </p:nvGrpSpPr>
              <p:grpSpPr>
                <a:xfrm>
                  <a:off x="3917308" y="2969263"/>
                  <a:ext cx="1069562" cy="60960"/>
                  <a:chOff x="1967627" y="2136965"/>
                  <a:chExt cx="1069562" cy="6096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F9049E7-AE2B-7E0D-116E-8085771C500B}"/>
                      </a:ext>
                    </a:extLst>
                  </p:cNvPr>
                  <p:cNvSpPr/>
                  <p:nvPr/>
                </p:nvSpPr>
                <p:spPr>
                  <a:xfrm>
                    <a:off x="19676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9293775-4713-6288-F97B-F937D32CE1FF}"/>
                      </a:ext>
                    </a:extLst>
                  </p:cNvPr>
                  <p:cNvSpPr/>
                  <p:nvPr/>
                </p:nvSpPr>
                <p:spPr>
                  <a:xfrm>
                    <a:off x="221977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B37C0FB-AB8C-0B78-926F-DCF70CB5A7F2}"/>
                      </a:ext>
                    </a:extLst>
                  </p:cNvPr>
                  <p:cNvSpPr/>
                  <p:nvPr/>
                </p:nvSpPr>
                <p:spPr>
                  <a:xfrm>
                    <a:off x="24719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C3C38B-2291-8691-7275-22C4206928E4}"/>
                      </a:ext>
                    </a:extLst>
                  </p:cNvPr>
                  <p:cNvSpPr/>
                  <p:nvPr/>
                </p:nvSpPr>
                <p:spPr>
                  <a:xfrm>
                    <a:off x="2724078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75D13C4-384F-7098-C187-9DB7E08D5DC4}"/>
                      </a:ext>
                    </a:extLst>
                  </p:cNvPr>
                  <p:cNvSpPr/>
                  <p:nvPr/>
                </p:nvSpPr>
                <p:spPr>
                  <a:xfrm>
                    <a:off x="2976229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12FF66E-DEE2-E631-DAD1-2B7D198D3196}"/>
                  </a:ext>
                </a:extLst>
              </p:cNvPr>
              <p:cNvGrpSpPr/>
              <p:nvPr/>
            </p:nvGrpSpPr>
            <p:grpSpPr>
              <a:xfrm>
                <a:off x="4545791" y="5287520"/>
                <a:ext cx="1991918" cy="706756"/>
                <a:chOff x="4543720" y="5287520"/>
                <a:chExt cx="1991918" cy="706756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3A3488DA-F15D-4D8D-201E-BD579AC5D8CB}"/>
                    </a:ext>
                  </a:extLst>
                </p:cNvPr>
                <p:cNvGrpSpPr/>
                <p:nvPr/>
              </p:nvGrpSpPr>
              <p:grpSpPr>
                <a:xfrm>
                  <a:off x="4543720" y="5287520"/>
                  <a:ext cx="676276" cy="706756"/>
                  <a:chOff x="6185082" y="3922648"/>
                  <a:chExt cx="676276" cy="706756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2CE00B0-E476-2B92-E025-05D148153EC7}"/>
                      </a:ext>
                    </a:extLst>
                  </p:cNvPr>
                  <p:cNvSpPr/>
                  <p:nvPr/>
                </p:nvSpPr>
                <p:spPr>
                  <a:xfrm>
                    <a:off x="6185082" y="3953128"/>
                    <a:ext cx="676276" cy="67627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dirty="0">
                        <a:solidFill>
                          <a:schemeClr val="tx1"/>
                        </a:solidFill>
                      </a:rPr>
                      <a:t>SAN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(VDANP)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48DC3940-64B5-C2B3-4E73-BCF04C817555}"/>
                      </a:ext>
                    </a:extLst>
                  </p:cNvPr>
                  <p:cNvSpPr/>
                  <p:nvPr/>
                </p:nvSpPr>
                <p:spPr>
                  <a:xfrm>
                    <a:off x="6492740" y="3922648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9B0D346E-CC04-0334-8E28-DD750869BE8E}"/>
                    </a:ext>
                  </a:extLst>
                </p:cNvPr>
                <p:cNvGrpSpPr/>
                <p:nvPr/>
              </p:nvGrpSpPr>
              <p:grpSpPr>
                <a:xfrm>
                  <a:off x="5859362" y="5287520"/>
                  <a:ext cx="676276" cy="706756"/>
                  <a:chOff x="6185082" y="3922648"/>
                  <a:chExt cx="676276" cy="706756"/>
                </a:xfrm>
              </p:grpSpPr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A7612DB3-D4A1-0D83-1D5A-C4C6F5070461}"/>
                      </a:ext>
                    </a:extLst>
                  </p:cNvPr>
                  <p:cNvSpPr/>
                  <p:nvPr/>
                </p:nvSpPr>
                <p:spPr>
                  <a:xfrm>
                    <a:off x="6185082" y="3953128"/>
                    <a:ext cx="676276" cy="67627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dirty="0">
                        <a:solidFill>
                          <a:schemeClr val="tx1"/>
                        </a:solidFill>
                      </a:rPr>
                      <a:t>SAN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(VDANP)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DB96B047-F8FB-BFA2-468F-E48543056B9B}"/>
                      </a:ext>
                    </a:extLst>
                  </p:cNvPr>
                  <p:cNvSpPr/>
                  <p:nvPr/>
                </p:nvSpPr>
                <p:spPr>
                  <a:xfrm>
                    <a:off x="6492740" y="3922648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EC0B3A0-FC0B-4F11-627F-747193379D28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2969125" y="2118343"/>
              <a:ext cx="1002800" cy="36861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45197C-7F3A-DB83-88DD-A3C57C78754D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2969125" y="3076748"/>
              <a:ext cx="846122" cy="197295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BB68ED-B427-5B9E-3913-C4DE06180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9500" y="2590800"/>
              <a:ext cx="997926" cy="105393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8BA6AE3-C876-E856-9BD0-7657A5211DF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4691500" y="1331659"/>
              <a:ext cx="803531" cy="782176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8093A2-FBE0-1B81-00AA-4C384BF2EE98}"/>
                </a:ext>
              </a:extLst>
            </p:cNvPr>
            <p:cNvCxnSpPr>
              <a:cxnSpLocks/>
            </p:cNvCxnSpPr>
            <p:nvPr/>
          </p:nvCxnSpPr>
          <p:spPr>
            <a:xfrm>
              <a:off x="5859362" y="1339080"/>
              <a:ext cx="903861" cy="808681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B44175-C31F-AD64-88D5-4D9C890A7C4A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4732685" y="3076748"/>
              <a:ext cx="762346" cy="894577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85575FA-9C5D-1D73-0CA5-0B7418AE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9362" y="3097662"/>
              <a:ext cx="813793" cy="88202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A90A69E-D2FA-E01C-DB22-97FE6FCCFD89}"/>
                </a:ext>
              </a:extLst>
            </p:cNvPr>
            <p:cNvCxnSpPr>
              <a:cxnSpLocks/>
              <a:stCxn id="59" idx="0"/>
            </p:cNvCxnSpPr>
            <p:nvPr/>
          </p:nvCxnSpPr>
          <p:spPr>
            <a:xfrm flipV="1">
              <a:off x="5019375" y="4855472"/>
              <a:ext cx="153520" cy="432048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D219503-9891-4A36-1EBB-A00EEC961E98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H="1" flipV="1">
              <a:off x="6181497" y="4859281"/>
              <a:ext cx="153520" cy="428239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F7E2885-F114-79A9-D819-B5F261DB826C}"/>
                </a:ext>
              </a:extLst>
            </p:cNvPr>
            <p:cNvGrpSpPr/>
            <p:nvPr/>
          </p:nvGrpSpPr>
          <p:grpSpPr>
            <a:xfrm>
              <a:off x="3815247" y="741872"/>
              <a:ext cx="914400" cy="712121"/>
              <a:chOff x="1870638" y="3788981"/>
              <a:chExt cx="914400" cy="71212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DC2500D-F2C8-1B9A-8C0E-628A4BE95806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36D826D-3CB1-146E-D3E7-ED62ECD9C489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247CB5E-2204-E0DE-2831-7A4AE484B37D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6BA8881-8696-4169-0710-617956232C3F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04C636A-77CD-FA6B-B139-64D68D2FF479}"/>
                </a:ext>
              </a:extLst>
            </p:cNvPr>
            <p:cNvGrpSpPr/>
            <p:nvPr/>
          </p:nvGrpSpPr>
          <p:grpSpPr>
            <a:xfrm>
              <a:off x="6763223" y="709138"/>
              <a:ext cx="914400" cy="712121"/>
              <a:chOff x="1870638" y="3788981"/>
              <a:chExt cx="914400" cy="71212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14B855C-0328-6950-9D00-E2EBC69CD41E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DANP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68BEF9C-08BE-8589-F74F-FB584DB07846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531C348-52F5-927B-4435-FF659778A774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900811-FDAF-3828-6069-04A7512F122E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29696C-7352-C246-A1B3-384FF34BECB9}"/>
                </a:ext>
              </a:extLst>
            </p:cNvPr>
            <p:cNvCxnSpPr>
              <a:cxnSpLocks/>
            </p:cNvCxnSpPr>
            <p:nvPr/>
          </p:nvCxnSpPr>
          <p:spPr>
            <a:xfrm>
              <a:off x="4092315" y="1449485"/>
              <a:ext cx="104259" cy="853167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E4272E-FF17-5AD4-6586-1812C79DAF76}"/>
                </a:ext>
              </a:extLst>
            </p:cNvPr>
            <p:cNvCxnSpPr>
              <a:cxnSpLocks/>
            </p:cNvCxnSpPr>
            <p:nvPr/>
          </p:nvCxnSpPr>
          <p:spPr>
            <a:xfrm>
              <a:off x="4454613" y="1449485"/>
              <a:ext cx="1981470" cy="853167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7FCA562-85E9-FA62-700E-2CDCEE90F4C2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5155462" y="1416751"/>
              <a:ext cx="1882796" cy="898416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6EA2628-3CE4-9FBC-3F72-809455027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2109" y="1426529"/>
              <a:ext cx="35852" cy="834550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83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3CD2B7-0985-3AE9-CE46-6BFCABC7084B}"/>
              </a:ext>
            </a:extLst>
          </p:cNvPr>
          <p:cNvGrpSpPr/>
          <p:nvPr/>
        </p:nvGrpSpPr>
        <p:grpSpPr>
          <a:xfrm>
            <a:off x="2577393" y="797574"/>
            <a:ext cx="6437875" cy="4034333"/>
            <a:chOff x="2577393" y="797574"/>
            <a:chExt cx="6437875" cy="4034333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68801C4-8335-480F-DDE5-55E22CB54B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3165" y="2855368"/>
              <a:ext cx="0" cy="1261905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73DA3EF6-58CF-8B86-CCC7-35439DB45E6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408736" y="2927557"/>
              <a:ext cx="12700" cy="23971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A8E9E41-37AF-0177-5558-D52B58666ED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170474" y="2925045"/>
              <a:ext cx="12700" cy="23971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1802E2CF-D7C2-71F9-BDE4-7A05DCD17776}"/>
                </a:ext>
              </a:extLst>
            </p:cNvPr>
            <p:cNvCxnSpPr>
              <a:cxnSpLocks/>
              <a:stCxn id="8" idx="2"/>
              <a:endCxn id="44" idx="2"/>
            </p:cNvCxnSpPr>
            <p:nvPr/>
          </p:nvCxnSpPr>
          <p:spPr>
            <a:xfrm rot="5400000">
              <a:off x="4415338" y="1663811"/>
              <a:ext cx="12700" cy="23971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8069374C-D153-3CDE-5C3C-5A366755DA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70475" y="1664607"/>
              <a:ext cx="12700" cy="2397157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552F7D-8134-56F6-400B-A96B4D5F7565}"/>
                </a:ext>
              </a:extLst>
            </p:cNvPr>
            <p:cNvSpPr/>
            <p:nvPr/>
          </p:nvSpPr>
          <p:spPr>
            <a:xfrm>
              <a:off x="4933497" y="1990661"/>
              <a:ext cx="1725168" cy="84124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HSR-SAN</a:t>
              </a:r>
            </a:p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7064023-008F-F7CE-7B27-59D5F2E485C7}"/>
                </a:ext>
              </a:extLst>
            </p:cNvPr>
            <p:cNvGrpSpPr/>
            <p:nvPr/>
          </p:nvGrpSpPr>
          <p:grpSpPr>
            <a:xfrm>
              <a:off x="5261300" y="1960181"/>
              <a:ext cx="1069562" cy="60960"/>
              <a:chOff x="1967627" y="2136965"/>
              <a:chExt cx="1069562" cy="6096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27CBBE-1C61-DC48-F1CD-8FBE2C795167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B6B0E97-3E0F-6DFA-FF8F-3268972ECAC9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BD2F24B-D758-F3E3-DF33-55883D0AAE35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3A10189-91C8-6B19-27A4-A189D978794D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1C2BAF-667F-F35E-5064-AB6AC16340B2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FE4B58-6950-51F9-FE0A-BCCA38BDFB04}"/>
                </a:ext>
              </a:extLst>
            </p:cNvPr>
            <p:cNvGrpSpPr/>
            <p:nvPr/>
          </p:nvGrpSpPr>
          <p:grpSpPr>
            <a:xfrm>
              <a:off x="5583436" y="2801429"/>
              <a:ext cx="425291" cy="65468"/>
              <a:chOff x="2250257" y="2978213"/>
              <a:chExt cx="425291" cy="654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C4812D-0E5D-1F82-0E5B-BB1EEE18E1C8}"/>
                  </a:ext>
                </a:extLst>
              </p:cNvPr>
              <p:cNvSpPr/>
              <p:nvPr/>
            </p:nvSpPr>
            <p:spPr>
              <a:xfrm>
                <a:off x="2250257" y="2978213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20C990-7234-3475-AF0F-0A568198A6A9}"/>
                  </a:ext>
                </a:extLst>
              </p:cNvPr>
              <p:cNvSpPr/>
              <p:nvPr/>
            </p:nvSpPr>
            <p:spPr>
              <a:xfrm>
                <a:off x="2614588" y="2982721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4C76CAB-15E4-8777-596E-9A378751582A}"/>
                </a:ext>
              </a:extLst>
            </p:cNvPr>
            <p:cNvGrpSpPr/>
            <p:nvPr/>
          </p:nvGrpSpPr>
          <p:grpSpPr>
            <a:xfrm>
              <a:off x="6178291" y="797574"/>
              <a:ext cx="676276" cy="706756"/>
              <a:chOff x="3989951" y="3881023"/>
              <a:chExt cx="676276" cy="70675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1C76DA-59B9-BE57-CCFE-60896941A6B1}"/>
                  </a:ext>
                </a:extLst>
              </p:cNvPr>
              <p:cNvSpPr/>
              <p:nvPr/>
            </p:nvSpPr>
            <p:spPr>
              <a:xfrm>
                <a:off x="3989951" y="3881023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SAN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(VDANH)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32C4C10-82A8-CC70-7223-04AE018E01A4}"/>
                  </a:ext>
                </a:extLst>
              </p:cNvPr>
              <p:cNvSpPr/>
              <p:nvPr/>
            </p:nvSpPr>
            <p:spPr>
              <a:xfrm>
                <a:off x="4297609" y="452681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2CD6465-31EE-C5D7-88F2-D29BAA7F4A6A}"/>
                </a:ext>
              </a:extLst>
            </p:cNvPr>
            <p:cNvGrpSpPr/>
            <p:nvPr/>
          </p:nvGrpSpPr>
          <p:grpSpPr>
            <a:xfrm>
              <a:off x="4737595" y="797574"/>
              <a:ext cx="676276" cy="706756"/>
              <a:chOff x="3989951" y="3881023"/>
              <a:chExt cx="676276" cy="70675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3D6136-31AE-4205-9429-9A4FEB11B69B}"/>
                  </a:ext>
                </a:extLst>
              </p:cNvPr>
              <p:cNvSpPr/>
              <p:nvPr/>
            </p:nvSpPr>
            <p:spPr>
              <a:xfrm>
                <a:off x="3989951" y="3881023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SAN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(VDANH)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F4F5D2-DAA4-5A9E-D228-0C3102946230}"/>
                  </a:ext>
                </a:extLst>
              </p:cNvPr>
              <p:cNvSpPr/>
              <p:nvPr/>
            </p:nvSpPr>
            <p:spPr>
              <a:xfrm>
                <a:off x="4297609" y="452681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001D579-2CC4-720D-BB23-F824FA95A686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V="1">
              <a:off x="6300382" y="1504330"/>
              <a:ext cx="216047" cy="455851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60949C6-46BE-6A19-72B2-D9DB0E648BB0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H="1" flipV="1">
              <a:off x="5075733" y="1504330"/>
              <a:ext cx="206430" cy="455851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9BEF915-954D-AF78-FE1E-2A1161B3F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0234" y="2862389"/>
              <a:ext cx="0" cy="1261905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A9719F4-1416-B805-A4FF-05BF2F2B8F76}"/>
                </a:ext>
              </a:extLst>
            </p:cNvPr>
            <p:cNvGrpSpPr/>
            <p:nvPr/>
          </p:nvGrpSpPr>
          <p:grpSpPr>
            <a:xfrm>
              <a:off x="2577393" y="2150268"/>
              <a:ext cx="914400" cy="712121"/>
              <a:chOff x="8801409" y="5065537"/>
              <a:chExt cx="914400" cy="71212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6D1857-5DF6-0D33-601F-77F565F03D31}"/>
                  </a:ext>
                </a:extLst>
              </p:cNvPr>
              <p:cNvSpPr/>
              <p:nvPr/>
            </p:nvSpPr>
            <p:spPr>
              <a:xfrm>
                <a:off x="8801409" y="5065537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1AC1F58-3EDE-D76F-BD95-052FA6096B52}"/>
                  </a:ext>
                </a:extLst>
              </p:cNvPr>
              <p:cNvGrpSpPr/>
              <p:nvPr/>
            </p:nvGrpSpPr>
            <p:grpSpPr>
              <a:xfrm>
                <a:off x="9045964" y="5712190"/>
                <a:ext cx="425291" cy="65468"/>
                <a:chOff x="2402657" y="3130613"/>
                <a:chExt cx="425291" cy="65468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FB9F0A21-B041-EDEE-1939-1AC837E8C244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AD79F76D-54A9-9C4A-5EE6-A2D25E00C7C1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2E22E70-1D99-4FD2-B615-C69413EEAAB0}"/>
                </a:ext>
              </a:extLst>
            </p:cNvPr>
            <p:cNvGrpSpPr/>
            <p:nvPr/>
          </p:nvGrpSpPr>
          <p:grpSpPr>
            <a:xfrm>
              <a:off x="8100868" y="2150268"/>
              <a:ext cx="914400" cy="712121"/>
              <a:chOff x="8801409" y="5065537"/>
              <a:chExt cx="914400" cy="7121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8FE180D-56EE-486B-FB77-C3B2E57177B8}"/>
                  </a:ext>
                </a:extLst>
              </p:cNvPr>
              <p:cNvSpPr/>
              <p:nvPr/>
            </p:nvSpPr>
            <p:spPr>
              <a:xfrm>
                <a:off x="8801409" y="5065537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71D9315-083E-BE79-E931-ED99116C3263}"/>
                  </a:ext>
                </a:extLst>
              </p:cNvPr>
              <p:cNvGrpSpPr/>
              <p:nvPr/>
            </p:nvGrpSpPr>
            <p:grpSpPr>
              <a:xfrm>
                <a:off x="9045964" y="5712190"/>
                <a:ext cx="425291" cy="65468"/>
                <a:chOff x="2402657" y="3130613"/>
                <a:chExt cx="425291" cy="65468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34C785A-9DE8-4EF2-99B1-61C13CD3BD55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D66DAAA9-B78C-1947-F31C-D42D56EFF998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79B6C9A-B552-0986-7DC2-E1BCDCA6C9A9}"/>
                </a:ext>
              </a:extLst>
            </p:cNvPr>
            <p:cNvGrpSpPr/>
            <p:nvPr/>
          </p:nvGrpSpPr>
          <p:grpSpPr>
            <a:xfrm>
              <a:off x="2577393" y="4119786"/>
              <a:ext cx="914400" cy="712121"/>
              <a:chOff x="2724078" y="4680172"/>
              <a:chExt cx="914400" cy="71212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831F43F-F503-CC78-5960-CBC80C0F975A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06E2E0D-E388-C687-1B11-22A3918B19A6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8F38C7D-D296-048C-06AC-F8805C01FBC5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91B020FA-BFBE-915A-06BE-16FEDDA9EFE8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BF2D3CC-15B4-5E86-1A78-B3F8628AFECF}"/>
                </a:ext>
              </a:extLst>
            </p:cNvPr>
            <p:cNvGrpSpPr/>
            <p:nvPr/>
          </p:nvGrpSpPr>
          <p:grpSpPr>
            <a:xfrm>
              <a:off x="5338880" y="4119786"/>
              <a:ext cx="914400" cy="712121"/>
              <a:chOff x="2724078" y="4680172"/>
              <a:chExt cx="914400" cy="712121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0BD1D65-DE91-7515-ABF3-E51F6CCE8FF2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9E2D0A6-0C9E-9A38-6193-482899599B18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6FDBF1BB-C55C-D22E-ACED-9E0F01878F6A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A7296C0-7472-4D3E-8D65-A57458C7775C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945D85-3860-7675-1066-7C8313EE7E3F}"/>
                </a:ext>
              </a:extLst>
            </p:cNvPr>
            <p:cNvGrpSpPr/>
            <p:nvPr/>
          </p:nvGrpSpPr>
          <p:grpSpPr>
            <a:xfrm>
              <a:off x="8100868" y="4119786"/>
              <a:ext cx="914400" cy="712121"/>
              <a:chOff x="2724078" y="4680172"/>
              <a:chExt cx="914400" cy="71212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0CC2E8-6EC0-8D13-9C5B-06A2485AE022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DANH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07F646D9-4B41-4646-6884-07A7B6A9EC40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6C9C126-C283-3E5D-0818-1618BADC2734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ED626D6-703F-5848-3D30-3CB1D5CF68DB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948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74">
            <a:extLst>
              <a:ext uri="{FF2B5EF4-FFF2-40B4-BE49-F238E27FC236}">
                <a16:creationId xmlns:a16="http://schemas.microsoft.com/office/drawing/2014/main" id="{C615EFCD-7CA0-B663-85DF-7F664E2A565A}"/>
              </a:ext>
            </a:extLst>
          </p:cNvPr>
          <p:cNvGrpSpPr/>
          <p:nvPr/>
        </p:nvGrpSpPr>
        <p:grpSpPr>
          <a:xfrm>
            <a:off x="3779839" y="1274706"/>
            <a:ext cx="4212794" cy="3906832"/>
            <a:chOff x="3779839" y="1274706"/>
            <a:chExt cx="4212794" cy="3906832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397041DD-5F76-F8E2-7350-D0951E5980DE}"/>
                </a:ext>
              </a:extLst>
            </p:cNvPr>
            <p:cNvSpPr/>
            <p:nvPr/>
          </p:nvSpPr>
          <p:spPr>
            <a:xfrm>
              <a:off x="4501048" y="1974491"/>
              <a:ext cx="1159933" cy="1152425"/>
            </a:xfrm>
            <a:prstGeom prst="clou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ysClr val="windowText" lastClr="000000"/>
                  </a:solidFill>
                </a:rPr>
                <a:t>LAN A</a:t>
              </a:r>
              <a:endParaRPr 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Cloud 13">
              <a:extLst>
                <a:ext uri="{FF2B5EF4-FFF2-40B4-BE49-F238E27FC236}">
                  <a16:creationId xmlns:a16="http://schemas.microsoft.com/office/drawing/2014/main" id="{066881A0-FF8F-A0D3-78AE-3C14D37CA6C1}"/>
                </a:ext>
              </a:extLst>
            </p:cNvPr>
            <p:cNvSpPr/>
            <p:nvPr/>
          </p:nvSpPr>
          <p:spPr>
            <a:xfrm>
              <a:off x="6104299" y="1974491"/>
              <a:ext cx="1159933" cy="1152425"/>
            </a:xfrm>
            <a:prstGeom prst="clou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LAN B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932A2E-7510-D4CB-705F-544C56273154}"/>
                </a:ext>
              </a:extLst>
            </p:cNvPr>
            <p:cNvGrpSpPr/>
            <p:nvPr/>
          </p:nvGrpSpPr>
          <p:grpSpPr>
            <a:xfrm>
              <a:off x="3779839" y="1986652"/>
              <a:ext cx="435210" cy="1128104"/>
              <a:chOff x="2262369" y="1528221"/>
              <a:chExt cx="706756" cy="1831976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A1BABE7F-14EA-8BA5-408D-751B4AE5B635}"/>
                  </a:ext>
                </a:extLst>
              </p:cNvPr>
              <p:cNvGrpSpPr/>
              <p:nvPr/>
            </p:nvGrpSpPr>
            <p:grpSpPr>
              <a:xfrm>
                <a:off x="2262369" y="1528221"/>
                <a:ext cx="706756" cy="676276"/>
                <a:chOff x="7047094" y="3960271"/>
                <a:chExt cx="706756" cy="676276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D256231-7597-4891-C83B-3E4408037D1D}"/>
                    </a:ext>
                  </a:extLst>
                </p:cNvPr>
                <p:cNvSpPr/>
                <p:nvPr/>
              </p:nvSpPr>
              <p:spPr>
                <a:xfrm>
                  <a:off x="7047094" y="3960271"/>
                  <a:ext cx="676276" cy="6762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SAN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EACE2F2-06DE-1A58-8AE5-C095CFD9CC39}"/>
                    </a:ext>
                  </a:extLst>
                </p:cNvPr>
                <p:cNvSpPr/>
                <p:nvPr/>
              </p:nvSpPr>
              <p:spPr>
                <a:xfrm>
                  <a:off x="7692890" y="4267929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EE547AF-1BBB-E5FB-0EEB-9F8AFD08C893}"/>
                  </a:ext>
                </a:extLst>
              </p:cNvPr>
              <p:cNvGrpSpPr/>
              <p:nvPr/>
            </p:nvGrpSpPr>
            <p:grpSpPr>
              <a:xfrm>
                <a:off x="2262369" y="2683921"/>
                <a:ext cx="706756" cy="676276"/>
                <a:chOff x="7047094" y="3960271"/>
                <a:chExt cx="706756" cy="67627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304C7EC-21AD-4E48-0622-5BB1A0834016}"/>
                    </a:ext>
                  </a:extLst>
                </p:cNvPr>
                <p:cNvSpPr/>
                <p:nvPr/>
              </p:nvSpPr>
              <p:spPr>
                <a:xfrm>
                  <a:off x="7047094" y="3960271"/>
                  <a:ext cx="676276" cy="6762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SAN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B58487E2-1108-EA23-FC21-641DBFAB1B2D}"/>
                    </a:ext>
                  </a:extLst>
                </p:cNvPr>
                <p:cNvSpPr/>
                <p:nvPr/>
              </p:nvSpPr>
              <p:spPr>
                <a:xfrm>
                  <a:off x="7692890" y="4267929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2B68A22-394D-3F9B-7E99-C4AFF92DD439}"/>
                </a:ext>
              </a:extLst>
            </p:cNvPr>
            <p:cNvGrpSpPr/>
            <p:nvPr/>
          </p:nvGrpSpPr>
          <p:grpSpPr>
            <a:xfrm>
              <a:off x="7557423" y="2342484"/>
              <a:ext cx="435210" cy="416441"/>
              <a:chOff x="5304496" y="3960271"/>
              <a:chExt cx="706756" cy="676276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756DF0A-2D8A-AC03-B28B-AA9C05B68E38}"/>
                  </a:ext>
                </a:extLst>
              </p:cNvPr>
              <p:cNvSpPr/>
              <p:nvPr/>
            </p:nvSpPr>
            <p:spPr>
              <a:xfrm>
                <a:off x="5334976" y="3960271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SAN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6CFEB3-AB2E-1C54-BD63-5578DE7F3784}"/>
                  </a:ext>
                </a:extLst>
              </p:cNvPr>
              <p:cNvSpPr/>
              <p:nvPr/>
            </p:nvSpPr>
            <p:spPr>
              <a:xfrm>
                <a:off x="5304496" y="426792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318F2A5-AD8C-FB6E-121E-6B3FD14A952B}"/>
                </a:ext>
              </a:extLst>
            </p:cNvPr>
            <p:cNvGrpSpPr/>
            <p:nvPr/>
          </p:nvGrpSpPr>
          <p:grpSpPr>
            <a:xfrm>
              <a:off x="5601103" y="1274706"/>
              <a:ext cx="563074" cy="438514"/>
              <a:chOff x="1870638" y="3788981"/>
              <a:chExt cx="914400" cy="71212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D85B3BE-2D8D-D780-606A-3C7EDEF49CF9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7C6CA48-F2F3-99DC-AB5D-2D0C8B60B0E4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69EBAD4-6749-AF6D-F683-B58A636E1FB6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602AE95-7C31-3786-18F7-2DE316210657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EC0B3A0-FC0B-4F11-627F-747193379D28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>
              <a:off x="4215049" y="2194872"/>
              <a:ext cx="617510" cy="226990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45197C-7F3A-DB83-88DD-A3C57C78754D}"/>
                </a:ext>
              </a:extLst>
            </p:cNvPr>
            <p:cNvCxnSpPr>
              <a:cxnSpLocks/>
              <a:stCxn id="49" idx="3"/>
              <a:endCxn id="27" idx="0"/>
            </p:cNvCxnSpPr>
            <p:nvPr/>
          </p:nvCxnSpPr>
          <p:spPr>
            <a:xfrm>
              <a:off x="4215049" y="2906535"/>
              <a:ext cx="317411" cy="551887"/>
            </a:xfrm>
            <a:prstGeom prst="line">
              <a:avLst/>
            </a:prstGeom>
            <a:ln w="12700">
              <a:miter lim="800000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BB68ED-B427-5B9E-3913-C4DE061800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61684" y="2485805"/>
              <a:ext cx="614508" cy="64899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8BA6AE3-C876-E856-9BD0-7657A5211DF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275663" y="1710444"/>
              <a:ext cx="494803" cy="481653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8093A2-FBE0-1B81-00AA-4C384BF2EE98}"/>
                </a:ext>
              </a:extLst>
            </p:cNvPr>
            <p:cNvCxnSpPr>
              <a:cxnSpLocks/>
            </p:cNvCxnSpPr>
            <p:nvPr/>
          </p:nvCxnSpPr>
          <p:spPr>
            <a:xfrm>
              <a:off x="5994815" y="1715014"/>
              <a:ext cx="556585" cy="49797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F7E2885-F114-79A9-D819-B5F261DB826C}"/>
                </a:ext>
              </a:extLst>
            </p:cNvPr>
            <p:cNvGrpSpPr/>
            <p:nvPr/>
          </p:nvGrpSpPr>
          <p:grpSpPr>
            <a:xfrm>
              <a:off x="4736079" y="1347262"/>
              <a:ext cx="563074" cy="438514"/>
              <a:chOff x="1870638" y="3788981"/>
              <a:chExt cx="914400" cy="712121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DC2500D-F2C8-1B9A-8C0E-628A4BE95806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36D826D-3CB1-146E-D3E7-ED62ECD9C489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5247CB5E-2204-E0DE-2831-7A4AE484B37D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B6BA8881-8696-4169-0710-617956232C3F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D04C636A-77CD-FA6B-B139-64D68D2FF479}"/>
                </a:ext>
              </a:extLst>
            </p:cNvPr>
            <p:cNvGrpSpPr/>
            <p:nvPr/>
          </p:nvGrpSpPr>
          <p:grpSpPr>
            <a:xfrm>
              <a:off x="6551400" y="1327104"/>
              <a:ext cx="563074" cy="438514"/>
              <a:chOff x="1870638" y="3788981"/>
              <a:chExt cx="914400" cy="712121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14B855C-0328-6950-9D00-E2EBC69CD41E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68BEF9C-08BE-8589-F74F-FB584DB07846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D531C348-52F5-927B-4435-FF659778A774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04900811-FDAF-3828-6069-04A7512F122E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F29696C-7352-C246-A1B3-384FF34BECB9}"/>
                </a:ext>
              </a:extLst>
            </p:cNvPr>
            <p:cNvCxnSpPr>
              <a:cxnSpLocks/>
            </p:cNvCxnSpPr>
            <p:nvPr/>
          </p:nvCxnSpPr>
          <p:spPr>
            <a:xfrm>
              <a:off x="4906693" y="1782999"/>
              <a:ext cx="64201" cy="52536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DE4272E-FF17-5AD4-6586-1812C79DAF76}"/>
                </a:ext>
              </a:extLst>
            </p:cNvPr>
            <p:cNvCxnSpPr>
              <a:cxnSpLocks/>
            </p:cNvCxnSpPr>
            <p:nvPr/>
          </p:nvCxnSpPr>
          <p:spPr>
            <a:xfrm>
              <a:off x="5129791" y="1782999"/>
              <a:ext cx="1220161" cy="52536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7FCA562-85E9-FA62-700E-2CDCEE90F4C2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5561364" y="1762842"/>
              <a:ext cx="1159399" cy="553232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26EA2628-3CE4-9FBC-3F72-8094550276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6343" y="1768863"/>
              <a:ext cx="22077" cy="51390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1EEEDE2-D6EE-5D23-AC98-4E308882901C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4843000" y="2825939"/>
              <a:ext cx="106794" cy="632483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44FD3D4-6B64-3212-7A24-6FD5EDD0812F}"/>
                </a:ext>
              </a:extLst>
            </p:cNvPr>
            <p:cNvGrpSpPr/>
            <p:nvPr/>
          </p:nvGrpSpPr>
          <p:grpSpPr>
            <a:xfrm>
              <a:off x="4311835" y="3458422"/>
              <a:ext cx="1062333" cy="556647"/>
              <a:chOff x="3986223" y="2602463"/>
              <a:chExt cx="1062333" cy="55664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FC185E4B-21F1-8A27-18D0-6950939A4738}"/>
                  </a:ext>
                </a:extLst>
              </p:cNvPr>
              <p:cNvGrpSpPr/>
              <p:nvPr/>
            </p:nvGrpSpPr>
            <p:grpSpPr>
              <a:xfrm>
                <a:off x="3986223" y="2602463"/>
                <a:ext cx="1062333" cy="537878"/>
                <a:chOff x="3986223" y="2602463"/>
                <a:chExt cx="1062333" cy="53787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FF48EF2-3DE7-53D1-925A-6E28C52C0BEA}"/>
                    </a:ext>
                  </a:extLst>
                </p:cNvPr>
                <p:cNvSpPr/>
                <p:nvPr/>
              </p:nvSpPr>
              <p:spPr>
                <a:xfrm>
                  <a:off x="3986223" y="2622313"/>
                  <a:ext cx="1062333" cy="5180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HSR-PRP</a:t>
                  </a:r>
                </a:p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RedBox A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A80D8C8B-4BCA-46FD-33A5-752200E3B2E3}"/>
                    </a:ext>
                  </a:extLst>
                </p:cNvPr>
                <p:cNvGrpSpPr/>
                <p:nvPr/>
              </p:nvGrpSpPr>
              <p:grpSpPr>
                <a:xfrm>
                  <a:off x="4188079" y="2602463"/>
                  <a:ext cx="658620" cy="37538"/>
                  <a:chOff x="1967627" y="2136965"/>
                  <a:chExt cx="1069562" cy="60960"/>
                </a:xfrm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F9049E7-AE2B-7E0D-116E-8085771C500B}"/>
                      </a:ext>
                    </a:extLst>
                  </p:cNvPr>
                  <p:cNvSpPr/>
                  <p:nvPr/>
                </p:nvSpPr>
                <p:spPr>
                  <a:xfrm>
                    <a:off x="19676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9293775-4713-6288-F97B-F937D32CE1FF}"/>
                      </a:ext>
                    </a:extLst>
                  </p:cNvPr>
                  <p:cNvSpPr/>
                  <p:nvPr/>
                </p:nvSpPr>
                <p:spPr>
                  <a:xfrm>
                    <a:off x="221977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B37C0FB-AB8C-0B78-926F-DCF70CB5A7F2}"/>
                      </a:ext>
                    </a:extLst>
                  </p:cNvPr>
                  <p:cNvSpPr/>
                  <p:nvPr/>
                </p:nvSpPr>
                <p:spPr>
                  <a:xfrm>
                    <a:off x="24719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03C3C38B-2291-8691-7275-22C4206928E4}"/>
                      </a:ext>
                    </a:extLst>
                  </p:cNvPr>
                  <p:cNvSpPr/>
                  <p:nvPr/>
                </p:nvSpPr>
                <p:spPr>
                  <a:xfrm>
                    <a:off x="2724078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B75D13C4-384F-7098-C187-9DB7E08D5DC4}"/>
                      </a:ext>
                    </a:extLst>
                  </p:cNvPr>
                  <p:cNvSpPr/>
                  <p:nvPr/>
                </p:nvSpPr>
                <p:spPr>
                  <a:xfrm>
                    <a:off x="2976229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22DA24-D5A7-9CD8-D6D6-A3BD9098E863}"/>
                  </a:ext>
                </a:extLst>
              </p:cNvPr>
              <p:cNvSpPr/>
              <p:nvPr/>
            </p:nvSpPr>
            <p:spPr>
              <a:xfrm>
                <a:off x="4586644" y="3121572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8FFFDEB-32C0-1FF8-389B-CA3FB1FA3A06}"/>
                  </a:ext>
                </a:extLst>
              </p:cNvPr>
              <p:cNvSpPr/>
              <p:nvPr/>
            </p:nvSpPr>
            <p:spPr>
              <a:xfrm>
                <a:off x="4396746" y="3121572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EAFEA4C-51AF-F394-746C-4C68C79556BB}"/>
                </a:ext>
              </a:extLst>
            </p:cNvPr>
            <p:cNvGrpSpPr/>
            <p:nvPr/>
          </p:nvGrpSpPr>
          <p:grpSpPr>
            <a:xfrm>
              <a:off x="6422165" y="3458422"/>
              <a:ext cx="1062333" cy="556647"/>
              <a:chOff x="3986223" y="2602463"/>
              <a:chExt cx="1062333" cy="55664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C9A8496-C6AF-BE68-036F-0B0D17BE7D55}"/>
                  </a:ext>
                </a:extLst>
              </p:cNvPr>
              <p:cNvGrpSpPr/>
              <p:nvPr/>
            </p:nvGrpSpPr>
            <p:grpSpPr>
              <a:xfrm>
                <a:off x="3986223" y="2602463"/>
                <a:ext cx="1062333" cy="537878"/>
                <a:chOff x="3986223" y="2602463"/>
                <a:chExt cx="1062333" cy="537878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570D7F9-A6F0-CC3B-95A6-8F027B0269CD}"/>
                    </a:ext>
                  </a:extLst>
                </p:cNvPr>
                <p:cNvSpPr/>
                <p:nvPr/>
              </p:nvSpPr>
              <p:spPr>
                <a:xfrm>
                  <a:off x="3986223" y="2622313"/>
                  <a:ext cx="1062333" cy="5180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HSR-PRP</a:t>
                  </a:r>
                </a:p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RedBox B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2D7F4CA-F2BD-DC1E-AABA-7942178733B0}"/>
                    </a:ext>
                  </a:extLst>
                </p:cNvPr>
                <p:cNvGrpSpPr/>
                <p:nvPr/>
              </p:nvGrpSpPr>
              <p:grpSpPr>
                <a:xfrm>
                  <a:off x="4188079" y="2602463"/>
                  <a:ext cx="658620" cy="37538"/>
                  <a:chOff x="1967627" y="2136965"/>
                  <a:chExt cx="1069562" cy="60960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3ACF4CF-539C-A35B-F177-AC495EB68544}"/>
                      </a:ext>
                    </a:extLst>
                  </p:cNvPr>
                  <p:cNvSpPr/>
                  <p:nvPr/>
                </p:nvSpPr>
                <p:spPr>
                  <a:xfrm>
                    <a:off x="19676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9C9BB40-EDAC-DB9D-7B43-C96C2824F23B}"/>
                      </a:ext>
                    </a:extLst>
                  </p:cNvPr>
                  <p:cNvSpPr/>
                  <p:nvPr/>
                </p:nvSpPr>
                <p:spPr>
                  <a:xfrm>
                    <a:off x="221977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C37D6C23-4BBB-B55D-7708-E142C8A83747}"/>
                      </a:ext>
                    </a:extLst>
                  </p:cNvPr>
                  <p:cNvSpPr/>
                  <p:nvPr/>
                </p:nvSpPr>
                <p:spPr>
                  <a:xfrm>
                    <a:off x="24719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121B8574-F9BE-1B84-F46F-6B14FD6F57A7}"/>
                      </a:ext>
                    </a:extLst>
                  </p:cNvPr>
                  <p:cNvSpPr/>
                  <p:nvPr/>
                </p:nvSpPr>
                <p:spPr>
                  <a:xfrm>
                    <a:off x="2724078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5BFB9E00-A63E-C247-6C95-327FD21468C0}"/>
                      </a:ext>
                    </a:extLst>
                  </p:cNvPr>
                  <p:cNvSpPr/>
                  <p:nvPr/>
                </p:nvSpPr>
                <p:spPr>
                  <a:xfrm>
                    <a:off x="2976229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7035EA1-26DB-2D94-8BA6-EC0A3EDA11AA}"/>
                  </a:ext>
                </a:extLst>
              </p:cNvPr>
              <p:cNvSpPr/>
              <p:nvPr/>
            </p:nvSpPr>
            <p:spPr>
              <a:xfrm>
                <a:off x="4586644" y="3121572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6068A8-EDA6-4107-4C9D-78683354E874}"/>
                  </a:ext>
                </a:extLst>
              </p:cNvPr>
              <p:cNvSpPr/>
              <p:nvPr/>
            </p:nvSpPr>
            <p:spPr>
              <a:xfrm>
                <a:off x="4396746" y="3121572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69F98E-B635-0CCC-9DEA-7209D61D2D2F}"/>
                </a:ext>
              </a:extLst>
            </p:cNvPr>
            <p:cNvCxnSpPr>
              <a:cxnSpLocks/>
              <a:stCxn id="25" idx="0"/>
            </p:cNvCxnSpPr>
            <p:nvPr/>
          </p:nvCxnSpPr>
          <p:spPr>
            <a:xfrm flipH="1" flipV="1">
              <a:off x="6816829" y="2812293"/>
              <a:ext cx="136501" cy="646129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2BB86BE8-6F60-DB4F-5B18-60736883CF6C}"/>
                </a:ext>
              </a:extLst>
            </p:cNvPr>
            <p:cNvCxnSpPr>
              <a:cxnSpLocks/>
              <a:stCxn id="11" idx="2"/>
              <a:endCxn id="71" idx="2"/>
            </p:cNvCxnSpPr>
            <p:nvPr/>
          </p:nvCxnSpPr>
          <p:spPr>
            <a:xfrm rot="5400000" flipH="1">
              <a:off x="6410800" y="3574412"/>
              <a:ext cx="4014" cy="877301"/>
            </a:xfrm>
            <a:prstGeom prst="bentConnector3">
              <a:avLst>
                <a:gd name="adj1" fmla="val -569506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62CBB6-A2DA-E7EC-D8A1-8027E38EB2FB}"/>
                </a:ext>
              </a:extLst>
            </p:cNvPr>
            <p:cNvGrpSpPr/>
            <p:nvPr/>
          </p:nvGrpSpPr>
          <p:grpSpPr>
            <a:xfrm>
              <a:off x="5620874" y="3617572"/>
              <a:ext cx="505252" cy="393483"/>
              <a:chOff x="8801409" y="5065537"/>
              <a:chExt cx="914400" cy="712121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7652264-F79B-8B5C-490B-3722A73A4C3B}"/>
                  </a:ext>
                </a:extLst>
              </p:cNvPr>
              <p:cNvSpPr/>
              <p:nvPr/>
            </p:nvSpPr>
            <p:spPr>
              <a:xfrm>
                <a:off x="8801409" y="5065537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EB74E95-3A25-079E-10FF-8644A1EFE586}"/>
                  </a:ext>
                </a:extLst>
              </p:cNvPr>
              <p:cNvGrpSpPr/>
              <p:nvPr/>
            </p:nvGrpSpPr>
            <p:grpSpPr>
              <a:xfrm>
                <a:off x="9045964" y="5712190"/>
                <a:ext cx="425291" cy="65468"/>
                <a:chOff x="2402657" y="3130613"/>
                <a:chExt cx="425291" cy="65468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EE7796AB-C093-8D27-432E-EE9EAAFFFF20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76A08348-F127-E810-3716-B2D482468EB9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B7CA35D-20C3-E3AE-4AE4-9209571CEB3E}"/>
                </a:ext>
              </a:extLst>
            </p:cNvPr>
            <p:cNvGrpSpPr/>
            <p:nvPr/>
          </p:nvGrpSpPr>
          <p:grpSpPr>
            <a:xfrm>
              <a:off x="4592276" y="4788055"/>
              <a:ext cx="505252" cy="393483"/>
              <a:chOff x="2724078" y="4680172"/>
              <a:chExt cx="914400" cy="71212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AF25487-351B-0E68-1CAE-1F9C5EC5E9AF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FB21F1D-0F85-64E7-BCAE-C4E4B0FBFBD3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807673F-63DE-DA6C-D3E0-4B29818B13CA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A120665-66A7-CB1F-576B-8A40E66812BA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9864719-BDA7-AF2B-E80C-281C23F7ECA6}"/>
                </a:ext>
              </a:extLst>
            </p:cNvPr>
            <p:cNvGrpSpPr/>
            <p:nvPr/>
          </p:nvGrpSpPr>
          <p:grpSpPr>
            <a:xfrm>
              <a:off x="5620874" y="4788055"/>
              <a:ext cx="505252" cy="393483"/>
              <a:chOff x="2724078" y="4680172"/>
              <a:chExt cx="914400" cy="71212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E547788-62FC-E6A6-BB63-C0CE3460610B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F49E346-038A-64D0-D419-FBE7947EAF4A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B8235308-B73C-A1E6-6CAC-594BF305513F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30BC121-836D-C3D5-D84B-5C373AC87AE6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D7B88C2E-8332-D361-A7AD-A8EC853E8038}"/>
                </a:ext>
              </a:extLst>
            </p:cNvPr>
            <p:cNvCxnSpPr>
              <a:cxnSpLocks/>
              <a:stCxn id="35" idx="2"/>
              <a:endCxn id="69" idx="2"/>
            </p:cNvCxnSpPr>
            <p:nvPr/>
          </p:nvCxnSpPr>
          <p:spPr>
            <a:xfrm rot="5400000" flipH="1" flipV="1">
              <a:off x="5348682" y="3590907"/>
              <a:ext cx="6505" cy="841820"/>
            </a:xfrm>
            <a:prstGeom prst="bentConnector3">
              <a:avLst>
                <a:gd name="adj1" fmla="val -351422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ctor: Elbow 129">
              <a:extLst>
                <a:ext uri="{FF2B5EF4-FFF2-40B4-BE49-F238E27FC236}">
                  <a16:creationId xmlns:a16="http://schemas.microsoft.com/office/drawing/2014/main" id="{83DF7772-FF01-7C85-B098-6CD3C6B2733D}"/>
                </a:ext>
              </a:extLst>
            </p:cNvPr>
            <p:cNvCxnSpPr>
              <a:cxnSpLocks/>
              <a:stCxn id="85" idx="0"/>
              <a:endCxn id="91" idx="0"/>
            </p:cNvCxnSpPr>
            <p:nvPr/>
          </p:nvCxnSpPr>
          <p:spPr>
            <a:xfrm rot="5400000" flipH="1" flipV="1">
              <a:off x="5357956" y="4375658"/>
              <a:ext cx="2491" cy="827287"/>
            </a:xfrm>
            <a:prstGeom prst="bentConnector3">
              <a:avLst>
                <a:gd name="adj1" fmla="val 927703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9C0C647-35B7-C9BB-AB65-38D1930E1363}"/>
                </a:ext>
              </a:extLst>
            </p:cNvPr>
            <p:cNvCxnSpPr>
              <a:cxnSpLocks/>
              <a:endCxn id="137" idx="0"/>
            </p:cNvCxnSpPr>
            <p:nvPr/>
          </p:nvCxnSpPr>
          <p:spPr>
            <a:xfrm flipV="1">
              <a:off x="5973979" y="4788055"/>
              <a:ext cx="870478" cy="2490"/>
            </a:xfrm>
            <a:prstGeom prst="bentConnector4">
              <a:avLst>
                <a:gd name="adj1" fmla="val 340"/>
                <a:gd name="adj2" fmla="val 928072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1A61C8A-6B72-55F5-5B45-49973BE9C3BB}"/>
                </a:ext>
              </a:extLst>
            </p:cNvPr>
            <p:cNvGrpSpPr/>
            <p:nvPr/>
          </p:nvGrpSpPr>
          <p:grpSpPr>
            <a:xfrm>
              <a:off x="6692486" y="4788055"/>
              <a:ext cx="505252" cy="393483"/>
              <a:chOff x="2724078" y="4680172"/>
              <a:chExt cx="914400" cy="71212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D98DE9AC-7BA2-1672-1ADD-D5F98D1D6652}"/>
                  </a:ext>
                </a:extLst>
              </p:cNvPr>
              <p:cNvSpPr/>
              <p:nvPr/>
            </p:nvSpPr>
            <p:spPr>
              <a:xfrm>
                <a:off x="2724078" y="4712906"/>
                <a:ext cx="914400" cy="6793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DANH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3AEC3D4F-78AB-AC2A-3430-578D2BF0C1D9}"/>
                  </a:ext>
                </a:extLst>
              </p:cNvPr>
              <p:cNvGrpSpPr/>
              <p:nvPr/>
            </p:nvGrpSpPr>
            <p:grpSpPr>
              <a:xfrm>
                <a:off x="2968633" y="4680172"/>
                <a:ext cx="425291" cy="65468"/>
                <a:chOff x="2402657" y="3130613"/>
                <a:chExt cx="425291" cy="6546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5936C2FB-2768-B1F6-468B-9EADC23A2376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6A65EE04-1102-7418-1D4E-8703E7EF8BE2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EAD05E9-0649-FA22-2C29-4C3EC8A1560E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4740703" y="4015069"/>
              <a:ext cx="4886" cy="771926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2493E98-89FC-A120-4C23-CAD3C63A8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4517" y="4015069"/>
              <a:ext cx="4886" cy="771926"/>
            </a:xfrm>
            <a:prstGeom prst="line">
              <a:avLst/>
            </a:prstGeom>
            <a:ln w="12700">
              <a:miter lim="800000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94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30608E28-CEC4-7A30-D81E-E35ABD0DEA23}"/>
              </a:ext>
            </a:extLst>
          </p:cNvPr>
          <p:cNvCxnSpPr>
            <a:cxnSpLocks/>
            <a:stCxn id="151" idx="2"/>
          </p:cNvCxnSpPr>
          <p:nvPr/>
        </p:nvCxnSpPr>
        <p:spPr>
          <a:xfrm rot="5400000" flipH="1">
            <a:off x="7480744" y="3409163"/>
            <a:ext cx="15595" cy="840308"/>
          </a:xfrm>
          <a:prstGeom prst="bentConnector4">
            <a:avLst>
              <a:gd name="adj1" fmla="val -1465854"/>
              <a:gd name="adj2" fmla="val 10012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: Elbow 246">
            <a:extLst>
              <a:ext uri="{FF2B5EF4-FFF2-40B4-BE49-F238E27FC236}">
                <a16:creationId xmlns:a16="http://schemas.microsoft.com/office/drawing/2014/main" id="{26B5652C-89CF-AF09-AD98-14D9DC4981A7}"/>
              </a:ext>
            </a:extLst>
          </p:cNvPr>
          <p:cNvCxnSpPr>
            <a:cxnSpLocks/>
            <a:stCxn id="109" idx="2"/>
          </p:cNvCxnSpPr>
          <p:nvPr/>
        </p:nvCxnSpPr>
        <p:spPr>
          <a:xfrm rot="5400000" flipH="1">
            <a:off x="6361723" y="3328364"/>
            <a:ext cx="6852" cy="1023659"/>
          </a:xfrm>
          <a:prstGeom prst="bentConnector4">
            <a:avLst>
              <a:gd name="adj1" fmla="val -3336252"/>
              <a:gd name="adj2" fmla="val 10217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397041DD-5F76-F8E2-7350-D0951E5980DE}"/>
              </a:ext>
            </a:extLst>
          </p:cNvPr>
          <p:cNvSpPr/>
          <p:nvPr/>
        </p:nvSpPr>
        <p:spPr>
          <a:xfrm>
            <a:off x="1984669" y="1803041"/>
            <a:ext cx="1159933" cy="115242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ysClr val="windowText" lastClr="000000"/>
                </a:solidFill>
              </a:rPr>
              <a:t>LAN 1A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66881A0-FF8F-A0D3-78AE-3C14D37CA6C1}"/>
              </a:ext>
            </a:extLst>
          </p:cNvPr>
          <p:cNvSpPr/>
          <p:nvPr/>
        </p:nvSpPr>
        <p:spPr>
          <a:xfrm>
            <a:off x="3587920" y="1803041"/>
            <a:ext cx="1159933" cy="115242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</a:rPr>
              <a:t>LAN 1B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BABE7F-14EA-8BA5-408D-751B4AE5B635}"/>
              </a:ext>
            </a:extLst>
          </p:cNvPr>
          <p:cNvGrpSpPr/>
          <p:nvPr/>
        </p:nvGrpSpPr>
        <p:grpSpPr>
          <a:xfrm>
            <a:off x="1263460" y="1815202"/>
            <a:ext cx="435210" cy="416441"/>
            <a:chOff x="7047094" y="3960271"/>
            <a:chExt cx="706756" cy="6762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D256231-7597-4891-C83B-3E4408037D1D}"/>
                </a:ext>
              </a:extLst>
            </p:cNvPr>
            <p:cNvSpPr/>
            <p:nvPr/>
          </p:nvSpPr>
          <p:spPr>
            <a:xfrm>
              <a:off x="7047094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ACE2F2-06DE-1A58-8AE5-C095CFD9CC39}"/>
                </a:ext>
              </a:extLst>
            </p:cNvPr>
            <p:cNvSpPr/>
            <p:nvPr/>
          </p:nvSpPr>
          <p:spPr>
            <a:xfrm>
              <a:off x="7692890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EE547AF-1BBB-E5FB-0EEB-9F8AFD08C893}"/>
              </a:ext>
            </a:extLst>
          </p:cNvPr>
          <p:cNvGrpSpPr/>
          <p:nvPr/>
        </p:nvGrpSpPr>
        <p:grpSpPr>
          <a:xfrm>
            <a:off x="1263460" y="2526865"/>
            <a:ext cx="435210" cy="416441"/>
            <a:chOff x="7047094" y="3960271"/>
            <a:chExt cx="706756" cy="67627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304C7EC-21AD-4E48-0622-5BB1A0834016}"/>
                </a:ext>
              </a:extLst>
            </p:cNvPr>
            <p:cNvSpPr/>
            <p:nvPr/>
          </p:nvSpPr>
          <p:spPr>
            <a:xfrm>
              <a:off x="7047094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58487E2-1108-EA23-FC21-641DBFAB1B2D}"/>
                </a:ext>
              </a:extLst>
            </p:cNvPr>
            <p:cNvSpPr/>
            <p:nvPr/>
          </p:nvSpPr>
          <p:spPr>
            <a:xfrm>
              <a:off x="7692890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B68A22-394D-3F9B-7E99-C4AFF92DD439}"/>
              </a:ext>
            </a:extLst>
          </p:cNvPr>
          <p:cNvGrpSpPr/>
          <p:nvPr/>
        </p:nvGrpSpPr>
        <p:grpSpPr>
          <a:xfrm>
            <a:off x="5041044" y="2171034"/>
            <a:ext cx="435210" cy="416441"/>
            <a:chOff x="5304496" y="3960271"/>
            <a:chExt cx="706756" cy="67627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756DF0A-2D8A-AC03-B28B-AA9C05B68E38}"/>
                </a:ext>
              </a:extLst>
            </p:cNvPr>
            <p:cNvSpPr/>
            <p:nvPr/>
          </p:nvSpPr>
          <p:spPr>
            <a:xfrm>
              <a:off x="5334976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E6CFEB3-AB2E-1C54-BD63-5578DE7F3784}"/>
                </a:ext>
              </a:extLst>
            </p:cNvPr>
            <p:cNvSpPr/>
            <p:nvPr/>
          </p:nvSpPr>
          <p:spPr>
            <a:xfrm>
              <a:off x="5304496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EC0B3A0-FC0B-4F11-627F-747193379D2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698670" y="2023422"/>
            <a:ext cx="617510" cy="226990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45197C-7F3A-DB83-88DD-A3C57C78754D}"/>
              </a:ext>
            </a:extLst>
          </p:cNvPr>
          <p:cNvCxnSpPr>
            <a:cxnSpLocks/>
            <a:stCxn id="49" idx="3"/>
            <a:endCxn id="27" idx="0"/>
          </p:cNvCxnSpPr>
          <p:nvPr/>
        </p:nvCxnSpPr>
        <p:spPr>
          <a:xfrm>
            <a:off x="1698670" y="2735085"/>
            <a:ext cx="317411" cy="551887"/>
          </a:xfrm>
          <a:prstGeom prst="line">
            <a:avLst/>
          </a:prstGeom>
          <a:ln w="12700"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DBB68ED-B427-5B9E-3913-C4DE061800BF}"/>
              </a:ext>
            </a:extLst>
          </p:cNvPr>
          <p:cNvCxnSpPr>
            <a:cxnSpLocks/>
          </p:cNvCxnSpPr>
          <p:nvPr/>
        </p:nvCxnSpPr>
        <p:spPr>
          <a:xfrm flipH="1" flipV="1">
            <a:off x="4445305" y="2314355"/>
            <a:ext cx="614508" cy="64899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8BA6AE3-C876-E856-9BD0-7657A5211DF4}"/>
              </a:ext>
            </a:extLst>
          </p:cNvPr>
          <p:cNvCxnSpPr>
            <a:cxnSpLocks/>
          </p:cNvCxnSpPr>
          <p:nvPr/>
        </p:nvCxnSpPr>
        <p:spPr>
          <a:xfrm flipH="1">
            <a:off x="2759284" y="1538994"/>
            <a:ext cx="494803" cy="481653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A8093A2-FBE0-1B81-00AA-4C384BF2EE98}"/>
              </a:ext>
            </a:extLst>
          </p:cNvPr>
          <p:cNvCxnSpPr>
            <a:cxnSpLocks/>
          </p:cNvCxnSpPr>
          <p:nvPr/>
        </p:nvCxnSpPr>
        <p:spPr>
          <a:xfrm>
            <a:off x="3478436" y="1543564"/>
            <a:ext cx="556585" cy="497974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F7E2885-F114-79A9-D819-B5F261DB826C}"/>
              </a:ext>
            </a:extLst>
          </p:cNvPr>
          <p:cNvGrpSpPr/>
          <p:nvPr/>
        </p:nvGrpSpPr>
        <p:grpSpPr>
          <a:xfrm>
            <a:off x="2219700" y="1175812"/>
            <a:ext cx="563074" cy="438514"/>
            <a:chOff x="1870638" y="3788981"/>
            <a:chExt cx="914400" cy="71212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DC2500D-F2C8-1B9A-8C0E-628A4BE95806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36D826D-3CB1-146E-D3E7-ED62ECD9C489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47CB5E-2204-E0DE-2831-7A4AE484B37D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B6BA8881-8696-4169-0710-617956232C3F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04C636A-77CD-FA6B-B139-64D68D2FF479}"/>
              </a:ext>
            </a:extLst>
          </p:cNvPr>
          <p:cNvGrpSpPr/>
          <p:nvPr/>
        </p:nvGrpSpPr>
        <p:grpSpPr>
          <a:xfrm>
            <a:off x="4035021" y="1155654"/>
            <a:ext cx="563074" cy="438514"/>
            <a:chOff x="1870638" y="3788981"/>
            <a:chExt cx="914400" cy="71212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14B855C-0328-6950-9D00-E2EBC69CD41E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68BEF9C-08BE-8589-F74F-FB584DB07846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531C348-52F5-927B-4435-FF659778A774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04900811-FDAF-3828-6069-04A7512F122E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F29696C-7352-C246-A1B3-384FF34BECB9}"/>
              </a:ext>
            </a:extLst>
          </p:cNvPr>
          <p:cNvCxnSpPr>
            <a:cxnSpLocks/>
          </p:cNvCxnSpPr>
          <p:nvPr/>
        </p:nvCxnSpPr>
        <p:spPr>
          <a:xfrm>
            <a:off x="2390314" y="1611549"/>
            <a:ext cx="64201" cy="525368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DE4272E-FF17-5AD4-6586-1812C79DAF76}"/>
              </a:ext>
            </a:extLst>
          </p:cNvPr>
          <p:cNvCxnSpPr>
            <a:cxnSpLocks/>
          </p:cNvCxnSpPr>
          <p:nvPr/>
        </p:nvCxnSpPr>
        <p:spPr>
          <a:xfrm>
            <a:off x="2613412" y="1611549"/>
            <a:ext cx="1220161" cy="525368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7FCA562-85E9-FA62-700E-2CDCEE90F4C2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3044985" y="1591392"/>
            <a:ext cx="1159399" cy="553232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6EA2628-3CE4-9FBC-3F72-8094550276E5}"/>
              </a:ext>
            </a:extLst>
          </p:cNvPr>
          <p:cNvCxnSpPr>
            <a:cxnSpLocks/>
          </p:cNvCxnSpPr>
          <p:nvPr/>
        </p:nvCxnSpPr>
        <p:spPr>
          <a:xfrm flipH="1">
            <a:off x="4409964" y="1597413"/>
            <a:ext cx="22077" cy="513904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EEEDE2-D6EE-5D23-AC98-4E308882901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2326621" y="2654489"/>
            <a:ext cx="106794" cy="632483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44FD3D4-6B64-3212-7A24-6FD5EDD0812F}"/>
              </a:ext>
            </a:extLst>
          </p:cNvPr>
          <p:cNvGrpSpPr/>
          <p:nvPr/>
        </p:nvGrpSpPr>
        <p:grpSpPr>
          <a:xfrm>
            <a:off x="1795456" y="3286972"/>
            <a:ext cx="1062333" cy="556647"/>
            <a:chOff x="3986223" y="2602463"/>
            <a:chExt cx="1062333" cy="5566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185E4B-21F1-8A27-18D0-6950939A4738}"/>
                </a:ext>
              </a:extLst>
            </p:cNvPr>
            <p:cNvGrpSpPr/>
            <p:nvPr/>
          </p:nvGrpSpPr>
          <p:grpSpPr>
            <a:xfrm>
              <a:off x="3986223" y="2602463"/>
              <a:ext cx="1062333" cy="537878"/>
              <a:chOff x="3986223" y="2602463"/>
              <a:chExt cx="1062333" cy="53787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F48EF2-3DE7-53D1-925A-6E28C52C0BEA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HSR-PRP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1A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80D8C8B-4BCA-46FD-33A5-752200E3B2E3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F9049E7-AE2B-7E0D-116E-8085771C500B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79293775-4713-6288-F97B-F937D32CE1FF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B37C0FB-AB8C-0B78-926F-DCF70CB5A7F2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3C3C38B-2291-8691-7275-22C4206928E4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75D13C4-384F-7098-C187-9DB7E08D5DC4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822DA24-D5A7-9CD8-D6D6-A3BD9098E863}"/>
                </a:ext>
              </a:extLst>
            </p:cNvPr>
            <p:cNvSpPr/>
            <p:nvPr/>
          </p:nvSpPr>
          <p:spPr>
            <a:xfrm>
              <a:off x="4586644" y="3121572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FFFDEB-32C0-1FF8-389B-CA3FB1FA3A06}"/>
                </a:ext>
              </a:extLst>
            </p:cNvPr>
            <p:cNvSpPr/>
            <p:nvPr/>
          </p:nvSpPr>
          <p:spPr>
            <a:xfrm>
              <a:off x="4396746" y="3121572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EAFEA4C-51AF-F394-746C-4C68C79556BB}"/>
              </a:ext>
            </a:extLst>
          </p:cNvPr>
          <p:cNvGrpSpPr/>
          <p:nvPr/>
        </p:nvGrpSpPr>
        <p:grpSpPr>
          <a:xfrm>
            <a:off x="3905786" y="3286972"/>
            <a:ext cx="1062333" cy="556647"/>
            <a:chOff x="3986223" y="2602463"/>
            <a:chExt cx="1062333" cy="5566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9A8496-C6AF-BE68-036F-0B0D17BE7D55}"/>
                </a:ext>
              </a:extLst>
            </p:cNvPr>
            <p:cNvGrpSpPr/>
            <p:nvPr/>
          </p:nvGrpSpPr>
          <p:grpSpPr>
            <a:xfrm>
              <a:off x="3986223" y="2602463"/>
              <a:ext cx="1062333" cy="537878"/>
              <a:chOff x="3986223" y="2602463"/>
              <a:chExt cx="1062333" cy="5378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70D7F9-A6F0-CC3B-95A6-8F027B0269CD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HSR-PRP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1B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2D7F4CA-F2BD-DC1E-AABA-7942178733B0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3ACF4CF-539C-A35B-F177-AC495EB68544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9C9BB40-EDAC-DB9D-7B43-C96C2824F23B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37D6C23-4BBB-B55D-7708-E142C8A83747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21B8574-F9BE-1B84-F46F-6B14FD6F57A7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BFB9E00-A63E-C247-6C95-327FD21468C0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035EA1-26DB-2D94-8BA6-EC0A3EDA11AA}"/>
                </a:ext>
              </a:extLst>
            </p:cNvPr>
            <p:cNvSpPr/>
            <p:nvPr/>
          </p:nvSpPr>
          <p:spPr>
            <a:xfrm>
              <a:off x="4586644" y="3121572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068A8-EDA6-4107-4C9D-78683354E874}"/>
                </a:ext>
              </a:extLst>
            </p:cNvPr>
            <p:cNvSpPr/>
            <p:nvPr/>
          </p:nvSpPr>
          <p:spPr>
            <a:xfrm>
              <a:off x="4396746" y="3121572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69F98E-B635-0CCC-9DEA-7209D61D2D2F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4300450" y="2640843"/>
            <a:ext cx="136501" cy="646129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BB86BE8-6F60-DB4F-5B18-60736883CF6C}"/>
              </a:ext>
            </a:extLst>
          </p:cNvPr>
          <p:cNvCxnSpPr>
            <a:cxnSpLocks/>
            <a:stCxn id="11" idx="2"/>
            <a:endCxn id="35" idx="2"/>
          </p:cNvCxnSpPr>
          <p:nvPr/>
        </p:nvCxnSpPr>
        <p:spPr>
          <a:xfrm rot="5400000">
            <a:off x="3374862" y="2883403"/>
            <a:ext cx="12700" cy="1920432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562CBB6-A2DA-E7EC-D8A1-8027E38EB2FB}"/>
              </a:ext>
            </a:extLst>
          </p:cNvPr>
          <p:cNvGrpSpPr/>
          <p:nvPr/>
        </p:nvGrpSpPr>
        <p:grpSpPr>
          <a:xfrm>
            <a:off x="5477814" y="3446122"/>
            <a:ext cx="505252" cy="393483"/>
            <a:chOff x="8801409" y="5065537"/>
            <a:chExt cx="914400" cy="71212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7652264-F79B-8B5C-490B-3722A73A4C3B}"/>
                </a:ext>
              </a:extLst>
            </p:cNvPr>
            <p:cNvSpPr/>
            <p:nvPr/>
          </p:nvSpPr>
          <p:spPr>
            <a:xfrm>
              <a:off x="8801409" y="5065537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EB74E95-3A25-079E-10FF-8644A1EFE586}"/>
                </a:ext>
              </a:extLst>
            </p:cNvPr>
            <p:cNvGrpSpPr/>
            <p:nvPr/>
          </p:nvGrpSpPr>
          <p:grpSpPr>
            <a:xfrm>
              <a:off x="9045964" y="5712190"/>
              <a:ext cx="425291" cy="65468"/>
              <a:chOff x="2402657" y="3130613"/>
              <a:chExt cx="425291" cy="6546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E7796AB-C093-8D27-432E-EE9EAAFFFF20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6A08348-F127-E810-3716-B2D482468EB9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B7CA35D-20C3-E3AE-4AE4-9209571CEB3E}"/>
              </a:ext>
            </a:extLst>
          </p:cNvPr>
          <p:cNvGrpSpPr/>
          <p:nvPr/>
        </p:nvGrpSpPr>
        <p:grpSpPr>
          <a:xfrm>
            <a:off x="2075897" y="4616605"/>
            <a:ext cx="505252" cy="393483"/>
            <a:chOff x="2724078" y="4680172"/>
            <a:chExt cx="914400" cy="71212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AF25487-351B-0E68-1CAE-1F9C5EC5E9AF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B21F1D-0F85-64E7-BCAE-C4E4B0FBFBD3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807673F-63DE-DA6C-D3E0-4B29818B13CA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A120665-66A7-CB1F-576B-8A40E66812BA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864719-BDA7-AF2B-E80C-281C23F7ECA6}"/>
              </a:ext>
            </a:extLst>
          </p:cNvPr>
          <p:cNvGrpSpPr/>
          <p:nvPr/>
        </p:nvGrpSpPr>
        <p:grpSpPr>
          <a:xfrm>
            <a:off x="3104495" y="4616605"/>
            <a:ext cx="505252" cy="393483"/>
            <a:chOff x="2724078" y="4680172"/>
            <a:chExt cx="914400" cy="71212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E547788-62FC-E6A6-BB63-C0CE3460610B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F49E346-038A-64D0-D419-FBE7947EAF4A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8235308-B73C-A1E6-6CAC-594BF305513F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30BC121-836D-C3D5-D84B-5C373AC87AE6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83DF7772-FF01-7C85-B098-6CD3C6B2733D}"/>
              </a:ext>
            </a:extLst>
          </p:cNvPr>
          <p:cNvCxnSpPr>
            <a:cxnSpLocks/>
            <a:stCxn id="85" idx="0"/>
            <a:endCxn id="91" idx="0"/>
          </p:cNvCxnSpPr>
          <p:nvPr/>
        </p:nvCxnSpPr>
        <p:spPr>
          <a:xfrm rot="5400000" flipH="1" flipV="1">
            <a:off x="2841577" y="4204208"/>
            <a:ext cx="2491" cy="827287"/>
          </a:xfrm>
          <a:prstGeom prst="bentConnector3">
            <a:avLst>
              <a:gd name="adj1" fmla="val 927703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09C0C647-35B7-C9BB-AB65-38D1930E1363}"/>
              </a:ext>
            </a:extLst>
          </p:cNvPr>
          <p:cNvCxnSpPr>
            <a:cxnSpLocks/>
            <a:endCxn id="137" idx="0"/>
          </p:cNvCxnSpPr>
          <p:nvPr/>
        </p:nvCxnSpPr>
        <p:spPr>
          <a:xfrm flipV="1">
            <a:off x="3457600" y="4616605"/>
            <a:ext cx="870478" cy="2490"/>
          </a:xfrm>
          <a:prstGeom prst="bentConnector4">
            <a:avLst>
              <a:gd name="adj1" fmla="val 340"/>
              <a:gd name="adj2" fmla="val 928072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1A61C8A-6B72-55F5-5B45-49973BE9C3BB}"/>
              </a:ext>
            </a:extLst>
          </p:cNvPr>
          <p:cNvGrpSpPr/>
          <p:nvPr/>
        </p:nvGrpSpPr>
        <p:grpSpPr>
          <a:xfrm>
            <a:off x="4176107" y="4616605"/>
            <a:ext cx="505252" cy="393483"/>
            <a:chOff x="2724078" y="4680172"/>
            <a:chExt cx="914400" cy="71212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98DE9AC-7BA2-1672-1ADD-D5F98D1D6652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EC3D4F-78AB-AC2A-3430-578D2BF0C1D9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936C2FB-2768-B1F6-468B-9EADC23A2376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6A65EE04-1102-7418-1D4E-8703E7EF8BE2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EAD05E9-0649-FA22-2C29-4C3EC8A1560E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2224324" y="3843619"/>
            <a:ext cx="4886" cy="771926"/>
          </a:xfrm>
          <a:prstGeom prst="line">
            <a:avLst/>
          </a:prstGeom>
          <a:ln w="12700">
            <a:miter lim="800000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loud 2">
            <a:extLst>
              <a:ext uri="{FF2B5EF4-FFF2-40B4-BE49-F238E27FC236}">
                <a16:creationId xmlns:a16="http://schemas.microsoft.com/office/drawing/2014/main" id="{5C966E89-03D2-4222-0075-06813CC7E0A6}"/>
              </a:ext>
            </a:extLst>
          </p:cNvPr>
          <p:cNvSpPr/>
          <p:nvPr/>
        </p:nvSpPr>
        <p:spPr>
          <a:xfrm>
            <a:off x="6636899" y="1803041"/>
            <a:ext cx="1159933" cy="115242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ysClr val="windowText" lastClr="000000"/>
                </a:solidFill>
              </a:rPr>
              <a:t>LAN 2A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789DFF21-76C0-C22C-B375-4A1A89417EA5}"/>
              </a:ext>
            </a:extLst>
          </p:cNvPr>
          <p:cNvSpPr/>
          <p:nvPr/>
        </p:nvSpPr>
        <p:spPr>
          <a:xfrm>
            <a:off x="8240150" y="1803041"/>
            <a:ext cx="1159933" cy="1152425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</a:rPr>
              <a:t>LAN 2B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0EFD26-6858-7384-AA22-EE8FE8744A4E}"/>
              </a:ext>
            </a:extLst>
          </p:cNvPr>
          <p:cNvGrpSpPr/>
          <p:nvPr/>
        </p:nvGrpSpPr>
        <p:grpSpPr>
          <a:xfrm>
            <a:off x="5915690" y="1815202"/>
            <a:ext cx="435210" cy="416441"/>
            <a:chOff x="7047094" y="3960271"/>
            <a:chExt cx="706756" cy="6762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269DE4-C25A-AC39-F748-1092FD276A39}"/>
                </a:ext>
              </a:extLst>
            </p:cNvPr>
            <p:cNvSpPr/>
            <p:nvPr/>
          </p:nvSpPr>
          <p:spPr>
            <a:xfrm>
              <a:off x="7047094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2E7A2EB-CC91-5B05-DB69-74C933DDA62C}"/>
                </a:ext>
              </a:extLst>
            </p:cNvPr>
            <p:cNvSpPr/>
            <p:nvPr/>
          </p:nvSpPr>
          <p:spPr>
            <a:xfrm>
              <a:off x="7692890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1E1714-D0DF-E2EA-9C64-267BA91B5691}"/>
              </a:ext>
            </a:extLst>
          </p:cNvPr>
          <p:cNvGrpSpPr/>
          <p:nvPr/>
        </p:nvGrpSpPr>
        <p:grpSpPr>
          <a:xfrm>
            <a:off x="5915690" y="2526865"/>
            <a:ext cx="435210" cy="416441"/>
            <a:chOff x="7047094" y="3960271"/>
            <a:chExt cx="706756" cy="6762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C002A24-6766-AC56-96C7-7F8002EA9093}"/>
                </a:ext>
              </a:extLst>
            </p:cNvPr>
            <p:cNvSpPr/>
            <p:nvPr/>
          </p:nvSpPr>
          <p:spPr>
            <a:xfrm>
              <a:off x="7047094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6BF5FA-8883-3290-63CF-E3F670280F59}"/>
                </a:ext>
              </a:extLst>
            </p:cNvPr>
            <p:cNvSpPr/>
            <p:nvPr/>
          </p:nvSpPr>
          <p:spPr>
            <a:xfrm>
              <a:off x="7692890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9C13DF4-443C-D000-5024-23ACA8BE43C5}"/>
              </a:ext>
            </a:extLst>
          </p:cNvPr>
          <p:cNvGrpSpPr/>
          <p:nvPr/>
        </p:nvGrpSpPr>
        <p:grpSpPr>
          <a:xfrm>
            <a:off x="9693274" y="2171034"/>
            <a:ext cx="435210" cy="416441"/>
            <a:chOff x="5304496" y="3960271"/>
            <a:chExt cx="706756" cy="67627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878FC3-F6B3-D67B-BF8E-64F49820E289}"/>
                </a:ext>
              </a:extLst>
            </p:cNvPr>
            <p:cNvSpPr/>
            <p:nvPr/>
          </p:nvSpPr>
          <p:spPr>
            <a:xfrm>
              <a:off x="5334976" y="3960271"/>
              <a:ext cx="676276" cy="6762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F93919C-43AA-CCD3-E772-3D731430F4DE}"/>
                </a:ext>
              </a:extLst>
            </p:cNvPr>
            <p:cNvSpPr/>
            <p:nvPr/>
          </p:nvSpPr>
          <p:spPr>
            <a:xfrm>
              <a:off x="5304496" y="4267929"/>
              <a:ext cx="60960" cy="6096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C002A0-16B8-1EA3-B3A3-9DBFAD0948D1}"/>
              </a:ext>
            </a:extLst>
          </p:cNvPr>
          <p:cNvGrpSpPr/>
          <p:nvPr/>
        </p:nvGrpSpPr>
        <p:grpSpPr>
          <a:xfrm>
            <a:off x="7736954" y="1103256"/>
            <a:ext cx="563074" cy="438514"/>
            <a:chOff x="1870638" y="3788981"/>
            <a:chExt cx="914400" cy="71212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39E9B3-201A-34DD-D916-1F60BD86DB24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F84AC06-C1E7-571C-3524-2AE42DB86848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4F1F916D-E8FE-487C-B75C-BEF1D198DEDD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156CF82-3B0A-F3B8-68B7-521289E42DC6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E4B680-88DB-D488-3114-C36C593B5194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350900" y="2023422"/>
            <a:ext cx="617510" cy="226990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B203A-7385-7327-BE89-182996E164CE}"/>
              </a:ext>
            </a:extLst>
          </p:cNvPr>
          <p:cNvCxnSpPr>
            <a:cxnSpLocks/>
            <a:stCxn id="36" idx="3"/>
            <a:endCxn id="121" idx="0"/>
          </p:cNvCxnSpPr>
          <p:nvPr/>
        </p:nvCxnSpPr>
        <p:spPr>
          <a:xfrm>
            <a:off x="6350900" y="2735085"/>
            <a:ext cx="317411" cy="551887"/>
          </a:xfrm>
          <a:prstGeom prst="line">
            <a:avLst/>
          </a:prstGeom>
          <a:ln w="12700"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6D5390-987D-4921-0D60-FF9B90271C15}"/>
              </a:ext>
            </a:extLst>
          </p:cNvPr>
          <p:cNvCxnSpPr>
            <a:cxnSpLocks/>
          </p:cNvCxnSpPr>
          <p:nvPr/>
        </p:nvCxnSpPr>
        <p:spPr>
          <a:xfrm flipH="1" flipV="1">
            <a:off x="9097535" y="2314355"/>
            <a:ext cx="614508" cy="64899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6DEFE64-6BD9-5384-F7EC-8B4AAF6A5554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411514" y="1538994"/>
            <a:ext cx="494803" cy="481653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2E3105B-741F-074E-7DAF-932464950C9B}"/>
              </a:ext>
            </a:extLst>
          </p:cNvPr>
          <p:cNvCxnSpPr>
            <a:cxnSpLocks/>
          </p:cNvCxnSpPr>
          <p:nvPr/>
        </p:nvCxnSpPr>
        <p:spPr>
          <a:xfrm>
            <a:off x="8130666" y="1543564"/>
            <a:ext cx="556585" cy="497974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F018DF-3F5B-04D4-5D4F-C736A69B4398}"/>
              </a:ext>
            </a:extLst>
          </p:cNvPr>
          <p:cNvGrpSpPr/>
          <p:nvPr/>
        </p:nvGrpSpPr>
        <p:grpSpPr>
          <a:xfrm>
            <a:off x="6871930" y="1175812"/>
            <a:ext cx="563074" cy="438514"/>
            <a:chOff x="1870638" y="3788981"/>
            <a:chExt cx="914400" cy="71212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7212E2-A605-EAC0-8FB3-A3FBB0846059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A1CEB52-AEF4-6821-1E89-208D4CE3CE12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2F7FAA99-D429-E7F4-AF96-C0A4D1228A68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F2674D5-63ED-A67A-9FF9-23AF0C498495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132A20B-7C6B-A234-C423-D9E679EDA187}"/>
              </a:ext>
            </a:extLst>
          </p:cNvPr>
          <p:cNvGrpSpPr/>
          <p:nvPr/>
        </p:nvGrpSpPr>
        <p:grpSpPr>
          <a:xfrm>
            <a:off x="8687251" y="1155654"/>
            <a:ext cx="563074" cy="438514"/>
            <a:chOff x="1870638" y="3788981"/>
            <a:chExt cx="914400" cy="71212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B3BB29E-D918-C74B-5D02-A19750EC3BE7}"/>
                </a:ext>
              </a:extLst>
            </p:cNvPr>
            <p:cNvSpPr/>
            <p:nvPr/>
          </p:nvSpPr>
          <p:spPr>
            <a:xfrm>
              <a:off x="1870638" y="3788981"/>
              <a:ext cx="914400" cy="6793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DANP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A7B7DC2-E162-EC06-1082-7BEB439A404F}"/>
                </a:ext>
              </a:extLst>
            </p:cNvPr>
            <p:cNvGrpSpPr/>
            <p:nvPr/>
          </p:nvGrpSpPr>
          <p:grpSpPr>
            <a:xfrm>
              <a:off x="2115193" y="4435634"/>
              <a:ext cx="425291" cy="65468"/>
              <a:chOff x="2402657" y="3130613"/>
              <a:chExt cx="425291" cy="6546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B98FA0FE-540C-37B7-B39C-37E1049EE672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72A6383-3571-F313-E856-05B6D464B387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D783B46-2F6B-B283-100B-6BAC363CAD80}"/>
              </a:ext>
            </a:extLst>
          </p:cNvPr>
          <p:cNvCxnSpPr>
            <a:cxnSpLocks/>
          </p:cNvCxnSpPr>
          <p:nvPr/>
        </p:nvCxnSpPr>
        <p:spPr>
          <a:xfrm>
            <a:off x="7042544" y="1611549"/>
            <a:ext cx="64201" cy="525368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7D725B0-5433-55CF-731A-0827476EED3D}"/>
              </a:ext>
            </a:extLst>
          </p:cNvPr>
          <p:cNvCxnSpPr>
            <a:cxnSpLocks/>
          </p:cNvCxnSpPr>
          <p:nvPr/>
        </p:nvCxnSpPr>
        <p:spPr>
          <a:xfrm>
            <a:off x="7265642" y="1611549"/>
            <a:ext cx="1220161" cy="525368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703B373-5A05-2CAD-D5E2-080C952CA49E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7697215" y="1591392"/>
            <a:ext cx="1159399" cy="553232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FBDC05D-6082-2B53-E7E3-4CFD8D017028}"/>
              </a:ext>
            </a:extLst>
          </p:cNvPr>
          <p:cNvCxnSpPr>
            <a:cxnSpLocks/>
          </p:cNvCxnSpPr>
          <p:nvPr/>
        </p:nvCxnSpPr>
        <p:spPr>
          <a:xfrm flipH="1">
            <a:off x="9062194" y="1597413"/>
            <a:ext cx="22077" cy="513904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2BFD990-D03A-C615-2BC3-C547070266AD}"/>
              </a:ext>
            </a:extLst>
          </p:cNvPr>
          <p:cNvCxnSpPr>
            <a:cxnSpLocks/>
            <a:stCxn id="124" idx="0"/>
          </p:cNvCxnSpPr>
          <p:nvPr/>
        </p:nvCxnSpPr>
        <p:spPr>
          <a:xfrm flipV="1">
            <a:off x="6978851" y="2654489"/>
            <a:ext cx="106794" cy="632483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EEA45A-27D5-921D-19F4-DE5DF92E6461}"/>
              </a:ext>
            </a:extLst>
          </p:cNvPr>
          <p:cNvGrpSpPr/>
          <p:nvPr/>
        </p:nvGrpSpPr>
        <p:grpSpPr>
          <a:xfrm>
            <a:off x="6447686" y="3286972"/>
            <a:ext cx="1062333" cy="556647"/>
            <a:chOff x="3986223" y="2602463"/>
            <a:chExt cx="1062333" cy="556647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526834A-3615-28EF-0E7C-48AF6E76A78B}"/>
                </a:ext>
              </a:extLst>
            </p:cNvPr>
            <p:cNvGrpSpPr/>
            <p:nvPr/>
          </p:nvGrpSpPr>
          <p:grpSpPr>
            <a:xfrm>
              <a:off x="3986223" y="2602463"/>
              <a:ext cx="1062333" cy="537878"/>
              <a:chOff x="3986223" y="2602463"/>
              <a:chExt cx="1062333" cy="53787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CAC97DD-AB72-0308-4A01-78C41FFDC7D3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HSR-PRP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2A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A3F07B40-00A7-A1E1-03A7-69515191EF77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0D8EFA25-B4B1-066F-ED0F-6FF6F6C77DE3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A05986A1-D97C-09A0-0D1C-1DEB1DC0CF9F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420F6DD5-8651-30FC-4377-052E15A8EC35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9372158-11D3-7F72-9C3E-A33838898C15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6FBBAAB-76F4-F38C-98D8-BCB4C272440D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2D3AB4D-6365-1250-1634-DD5A3D4D5106}"/>
                </a:ext>
              </a:extLst>
            </p:cNvPr>
            <p:cNvSpPr/>
            <p:nvPr/>
          </p:nvSpPr>
          <p:spPr>
            <a:xfrm>
              <a:off x="4586644" y="3121572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CCFAED0-DE1A-E95E-BAF2-A6008AD85B48}"/>
                </a:ext>
              </a:extLst>
            </p:cNvPr>
            <p:cNvSpPr/>
            <p:nvPr/>
          </p:nvSpPr>
          <p:spPr>
            <a:xfrm>
              <a:off x="4396746" y="3121572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0D00780-0483-3A11-E720-795F61E66808}"/>
              </a:ext>
            </a:extLst>
          </p:cNvPr>
          <p:cNvGrpSpPr/>
          <p:nvPr/>
        </p:nvGrpSpPr>
        <p:grpSpPr>
          <a:xfrm>
            <a:off x="8558016" y="3286972"/>
            <a:ext cx="1062333" cy="556647"/>
            <a:chOff x="3986223" y="2602463"/>
            <a:chExt cx="1062333" cy="55664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34723D2-2162-B929-58A8-98844F7F4E10}"/>
                </a:ext>
              </a:extLst>
            </p:cNvPr>
            <p:cNvGrpSpPr/>
            <p:nvPr/>
          </p:nvGrpSpPr>
          <p:grpSpPr>
            <a:xfrm>
              <a:off x="3986223" y="2602463"/>
              <a:ext cx="1062333" cy="537878"/>
              <a:chOff x="3986223" y="2602463"/>
              <a:chExt cx="1062333" cy="53787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1665857-444C-E363-8F65-585597112A32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HSR-PRP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 2B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A1B6DF4-0FA1-FD7E-79AE-B5BE3D2E1ED1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30938AEA-AE3D-4B34-424F-BA948A211799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4944774A-15B6-445C-6D99-1A02DEA5FC3E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6FC892A8-7C5F-9879-3A48-3C10AA1867FF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A21D8C0A-F707-28ED-E0B9-8A94A21256E1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217639F-7175-AB32-C0FC-8EA81831734D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F60BC0C-44B7-4DA2-16A4-1454BB4A12BD}"/>
                </a:ext>
              </a:extLst>
            </p:cNvPr>
            <p:cNvSpPr/>
            <p:nvPr/>
          </p:nvSpPr>
          <p:spPr>
            <a:xfrm>
              <a:off x="4586644" y="3121572"/>
              <a:ext cx="37538" cy="375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4C18A732-679E-FAD5-974F-9791F113CACB}"/>
                </a:ext>
              </a:extLst>
            </p:cNvPr>
            <p:cNvSpPr/>
            <p:nvPr/>
          </p:nvSpPr>
          <p:spPr>
            <a:xfrm>
              <a:off x="4396746" y="3121572"/>
              <a:ext cx="37538" cy="375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85F8A83-E626-6629-E554-2DBA7863F4A9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8952680" y="2640843"/>
            <a:ext cx="136501" cy="646129"/>
          </a:xfrm>
          <a:prstGeom prst="line">
            <a:avLst/>
          </a:prstGeom>
          <a:ln w="12700">
            <a:miter lim="800000"/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FBA8C8A2-1141-C2F2-DEDB-C4B1DA1276AF}"/>
              </a:ext>
            </a:extLst>
          </p:cNvPr>
          <p:cNvCxnSpPr>
            <a:cxnSpLocks/>
            <a:stCxn id="131" idx="2"/>
            <a:endCxn id="152" idx="2"/>
          </p:cNvCxnSpPr>
          <p:nvPr/>
        </p:nvCxnSpPr>
        <p:spPr>
          <a:xfrm rot="5400000" flipH="1">
            <a:off x="8546651" y="3402962"/>
            <a:ext cx="4014" cy="877301"/>
          </a:xfrm>
          <a:prstGeom prst="bentConnector3">
            <a:avLst>
              <a:gd name="adj1" fmla="val -56950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F456323-8F5B-34D0-A567-4ADB3B806DEF}"/>
              </a:ext>
            </a:extLst>
          </p:cNvPr>
          <p:cNvGrpSpPr/>
          <p:nvPr/>
        </p:nvGrpSpPr>
        <p:grpSpPr>
          <a:xfrm>
            <a:off x="7756725" y="3446122"/>
            <a:ext cx="505252" cy="393483"/>
            <a:chOff x="8801409" y="5065537"/>
            <a:chExt cx="914400" cy="71212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18A55FF-B197-08CC-0C87-2F2EE739143A}"/>
                </a:ext>
              </a:extLst>
            </p:cNvPr>
            <p:cNvSpPr/>
            <p:nvPr/>
          </p:nvSpPr>
          <p:spPr>
            <a:xfrm>
              <a:off x="8801409" y="5065537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C8C6A16-7E02-2E91-0A62-99DE85E7C5AD}"/>
                </a:ext>
              </a:extLst>
            </p:cNvPr>
            <p:cNvGrpSpPr/>
            <p:nvPr/>
          </p:nvGrpSpPr>
          <p:grpSpPr>
            <a:xfrm>
              <a:off x="9045964" y="5712190"/>
              <a:ext cx="425291" cy="65468"/>
              <a:chOff x="2402657" y="3130613"/>
              <a:chExt cx="425291" cy="65468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D7FB328-8A59-D6B7-8F52-2D8662018F4F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6F52D8C-8B7C-C31B-BD4C-C6193EA9F6DC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4B1E3E32-51E5-F586-D9EA-A77BACADB546}"/>
              </a:ext>
            </a:extLst>
          </p:cNvPr>
          <p:cNvCxnSpPr>
            <a:cxnSpLocks/>
            <a:stCxn id="257" idx="0"/>
            <a:endCxn id="129" idx="2"/>
          </p:cNvCxnSpPr>
          <p:nvPr/>
        </p:nvCxnSpPr>
        <p:spPr>
          <a:xfrm rot="5400000" flipH="1" flipV="1">
            <a:off x="8256697" y="3698588"/>
            <a:ext cx="775477" cy="1065541"/>
          </a:xfrm>
          <a:prstGeom prst="bentConnector3">
            <a:avLst>
              <a:gd name="adj1" fmla="val 3219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or: Elbow 238">
            <a:extLst>
              <a:ext uri="{FF2B5EF4-FFF2-40B4-BE49-F238E27FC236}">
                <a16:creationId xmlns:a16="http://schemas.microsoft.com/office/drawing/2014/main" id="{63CFEA8D-CF96-07F9-3D83-96EC4E5E9CC1}"/>
              </a:ext>
            </a:extLst>
          </p:cNvPr>
          <p:cNvCxnSpPr>
            <a:cxnSpLocks/>
            <a:stCxn id="138" idx="0"/>
            <a:endCxn id="230" idx="0"/>
          </p:cNvCxnSpPr>
          <p:nvPr/>
        </p:nvCxnSpPr>
        <p:spPr>
          <a:xfrm rot="5400000" flipH="1" flipV="1">
            <a:off x="5020378" y="3996295"/>
            <a:ext cx="131812" cy="1113791"/>
          </a:xfrm>
          <a:prstGeom prst="bentConnector3">
            <a:avLst>
              <a:gd name="adj1" fmla="val 18309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: Elbow 242">
            <a:extLst>
              <a:ext uri="{FF2B5EF4-FFF2-40B4-BE49-F238E27FC236}">
                <a16:creationId xmlns:a16="http://schemas.microsoft.com/office/drawing/2014/main" id="{A6413519-2435-DCF8-5E77-4BC86B517B18}"/>
              </a:ext>
            </a:extLst>
          </p:cNvPr>
          <p:cNvCxnSpPr>
            <a:cxnSpLocks/>
            <a:stCxn id="69" idx="2"/>
            <a:endCxn id="10" idx="2"/>
          </p:cNvCxnSpPr>
          <p:nvPr/>
        </p:nvCxnSpPr>
        <p:spPr>
          <a:xfrm rot="5400000">
            <a:off x="5074129" y="3287962"/>
            <a:ext cx="6505" cy="1104809"/>
          </a:xfrm>
          <a:prstGeom prst="bentConnector3">
            <a:avLst>
              <a:gd name="adj1" fmla="val 36142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50CED46-590F-B1C4-415F-6B193C7B21FB}"/>
              </a:ext>
            </a:extLst>
          </p:cNvPr>
          <p:cNvCxnSpPr>
            <a:cxnSpLocks/>
            <a:stCxn id="229" idx="0"/>
            <a:endCxn id="256" idx="0"/>
          </p:cNvCxnSpPr>
          <p:nvPr/>
        </p:nvCxnSpPr>
        <p:spPr>
          <a:xfrm rot="16200000" flipH="1">
            <a:off x="6807055" y="3513306"/>
            <a:ext cx="129321" cy="2077276"/>
          </a:xfrm>
          <a:prstGeom prst="bentConnector3">
            <a:avLst>
              <a:gd name="adj1" fmla="val -902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6FE662A-591B-CB2E-8731-61BE6D455BD8}"/>
              </a:ext>
            </a:extLst>
          </p:cNvPr>
          <p:cNvGrpSpPr/>
          <p:nvPr/>
        </p:nvGrpSpPr>
        <p:grpSpPr>
          <a:xfrm>
            <a:off x="7758383" y="4616605"/>
            <a:ext cx="505252" cy="393483"/>
            <a:chOff x="2724078" y="4680172"/>
            <a:chExt cx="914400" cy="712121"/>
          </a:xfrm>
        </p:grpSpPr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630CA215-8D38-8412-1010-2CC7CD8CEAEF}"/>
                </a:ext>
              </a:extLst>
            </p:cNvPr>
            <p:cNvSpPr/>
            <p:nvPr/>
          </p:nvSpPr>
          <p:spPr>
            <a:xfrm>
              <a:off x="2724078" y="4712906"/>
              <a:ext cx="914400" cy="6793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210703E0-2832-E7F3-06DE-D18ABF060AC6}"/>
                </a:ext>
              </a:extLst>
            </p:cNvPr>
            <p:cNvGrpSpPr/>
            <p:nvPr/>
          </p:nvGrpSpPr>
          <p:grpSpPr>
            <a:xfrm>
              <a:off x="2968633" y="4680172"/>
              <a:ext cx="425291" cy="65468"/>
              <a:chOff x="2402657" y="3130613"/>
              <a:chExt cx="425291" cy="65468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5D10657-1AE2-0C3C-08A7-6B60A85CD7A7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DF78C201-4015-DED8-B20B-ECBB5BDA8754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46AEF5E8-A025-0D81-D15B-E6CD347373EF}"/>
              </a:ext>
            </a:extLst>
          </p:cNvPr>
          <p:cNvGrpSpPr/>
          <p:nvPr/>
        </p:nvGrpSpPr>
        <p:grpSpPr>
          <a:xfrm>
            <a:off x="5213888" y="4487284"/>
            <a:ext cx="1062333" cy="550304"/>
            <a:chOff x="5137685" y="4487284"/>
            <a:chExt cx="1062333" cy="550304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41C4676-3411-F85B-8583-EDB4992FB5E1}"/>
                </a:ext>
              </a:extLst>
            </p:cNvPr>
            <p:cNvSpPr/>
            <p:nvPr/>
          </p:nvSpPr>
          <p:spPr>
            <a:xfrm>
              <a:off x="5137685" y="4499200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HSR-SAN</a:t>
              </a:r>
            </a:p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RedBox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4C4CEB4A-75D2-7D14-44C8-808BA10BF35B}"/>
                </a:ext>
              </a:extLst>
            </p:cNvPr>
            <p:cNvGrpSpPr/>
            <p:nvPr/>
          </p:nvGrpSpPr>
          <p:grpSpPr>
            <a:xfrm>
              <a:off x="5339541" y="5000050"/>
              <a:ext cx="658620" cy="37538"/>
              <a:chOff x="1967627" y="2136965"/>
              <a:chExt cx="1069562" cy="6096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F1D55122-5284-707A-D213-5A1E9B31B564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9B2F6F5C-BFE0-E0E9-3944-1A70D10D95BA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1F94B6F8-B7A6-1237-F80F-F2DF716316C8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2A661552-0E76-E3D7-AB15-20266DD66B50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C27EBB2-3CDF-D0C1-80A7-04BCC32C8276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8E4E4A9D-9C72-03CF-601B-072940A7B9F2}"/>
                </a:ext>
              </a:extLst>
            </p:cNvPr>
            <p:cNvGrpSpPr/>
            <p:nvPr/>
          </p:nvGrpSpPr>
          <p:grpSpPr>
            <a:xfrm>
              <a:off x="5548208" y="4487284"/>
              <a:ext cx="227436" cy="37538"/>
              <a:chOff x="5548208" y="4998459"/>
              <a:chExt cx="227436" cy="37538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30B6E20C-E6AB-8546-B630-BD6B973CA4EF}"/>
                  </a:ext>
                </a:extLst>
              </p:cNvPr>
              <p:cNvSpPr/>
              <p:nvPr/>
            </p:nvSpPr>
            <p:spPr>
              <a:xfrm>
                <a:off x="5738106" y="4998459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FF46EF35-0B40-B08F-EB95-E9B72F6A953C}"/>
                  </a:ext>
                </a:extLst>
              </p:cNvPr>
              <p:cNvSpPr/>
              <p:nvPr/>
            </p:nvSpPr>
            <p:spPr>
              <a:xfrm>
                <a:off x="5548208" y="4998459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8E8C921-CEB9-08B9-9F72-D3BECCDE6422}"/>
              </a:ext>
            </a:extLst>
          </p:cNvPr>
          <p:cNvGrpSpPr/>
          <p:nvPr/>
        </p:nvGrpSpPr>
        <p:grpSpPr>
          <a:xfrm>
            <a:off x="5536834" y="5348918"/>
            <a:ext cx="416441" cy="433460"/>
            <a:chOff x="5451245" y="5313198"/>
            <a:chExt cx="416441" cy="43346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62090AA4-BB7D-18D4-C935-B118C41857AB}"/>
                </a:ext>
              </a:extLst>
            </p:cNvPr>
            <p:cNvSpPr/>
            <p:nvPr/>
          </p:nvSpPr>
          <p:spPr>
            <a:xfrm>
              <a:off x="5451245" y="5330217"/>
              <a:ext cx="416441" cy="416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9031AC5-B90F-C80D-2193-DADE4B074196}"/>
                </a:ext>
              </a:extLst>
            </p:cNvPr>
            <p:cNvSpPr/>
            <p:nvPr/>
          </p:nvSpPr>
          <p:spPr>
            <a:xfrm>
              <a:off x="5640696" y="5313198"/>
              <a:ext cx="37538" cy="37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68D81D8-EB69-EDB4-B584-9A30A5651740}"/>
              </a:ext>
            </a:extLst>
          </p:cNvPr>
          <p:cNvCxnSpPr>
            <a:cxnSpLocks/>
            <a:stCxn id="235" idx="2"/>
            <a:endCxn id="264" idx="0"/>
          </p:cNvCxnSpPr>
          <p:nvPr/>
        </p:nvCxnSpPr>
        <p:spPr>
          <a:xfrm>
            <a:off x="5745053" y="5037588"/>
            <a:ext cx="2" cy="328349"/>
          </a:xfrm>
          <a:prstGeom prst="line">
            <a:avLst/>
          </a:prstGeom>
          <a:ln w="12700"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9490666-7FE6-C787-EE28-E5C88C23FE7C}"/>
              </a:ext>
            </a:extLst>
          </p:cNvPr>
          <p:cNvGrpSpPr/>
          <p:nvPr/>
        </p:nvGrpSpPr>
        <p:grpSpPr>
          <a:xfrm>
            <a:off x="2843253" y="984792"/>
            <a:ext cx="1062333" cy="556647"/>
            <a:chOff x="3986223" y="2602463"/>
            <a:chExt cx="1062333" cy="556647"/>
          </a:xfrm>
        </p:grpSpPr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DD1EF572-870F-BC67-2630-AC75EDDB4F4A}"/>
                </a:ext>
              </a:extLst>
            </p:cNvPr>
            <p:cNvGrpSpPr/>
            <p:nvPr/>
          </p:nvGrpSpPr>
          <p:grpSpPr>
            <a:xfrm>
              <a:off x="3986223" y="2602463"/>
              <a:ext cx="1062333" cy="537878"/>
              <a:chOff x="3986223" y="2602463"/>
              <a:chExt cx="1062333" cy="537878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E7ECD59-3ABA-7C3E-284B-782706539EB3}"/>
                  </a:ext>
                </a:extLst>
              </p:cNvPr>
              <p:cNvSpPr/>
              <p:nvPr/>
            </p:nvSpPr>
            <p:spPr>
              <a:xfrm>
                <a:off x="3986223" y="2622313"/>
                <a:ext cx="1062333" cy="51802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PRP-SAN</a:t>
                </a:r>
              </a:p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RedBox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0789433F-04F8-36DB-C3FF-4FA79C51E0B7}"/>
                  </a:ext>
                </a:extLst>
              </p:cNvPr>
              <p:cNvGrpSpPr/>
              <p:nvPr/>
            </p:nvGrpSpPr>
            <p:grpSpPr>
              <a:xfrm>
                <a:off x="4188079" y="2602463"/>
                <a:ext cx="658620" cy="37538"/>
                <a:chOff x="1967627" y="2136965"/>
                <a:chExt cx="1069562" cy="60960"/>
              </a:xfrm>
            </p:grpSpPr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982899D1-94C9-CB43-F9AC-73ABC244D25B}"/>
                    </a:ext>
                  </a:extLst>
                </p:cNvPr>
                <p:cNvSpPr/>
                <p:nvPr/>
              </p:nvSpPr>
              <p:spPr>
                <a:xfrm>
                  <a:off x="19676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Rectangle 284">
                  <a:extLst>
                    <a:ext uri="{FF2B5EF4-FFF2-40B4-BE49-F238E27FC236}">
                      <a16:creationId xmlns:a16="http://schemas.microsoft.com/office/drawing/2014/main" id="{FD7103D7-7FD7-7F7F-B216-82F2BC2DAE34}"/>
                    </a:ext>
                  </a:extLst>
                </p:cNvPr>
                <p:cNvSpPr/>
                <p:nvPr/>
              </p:nvSpPr>
              <p:spPr>
                <a:xfrm>
                  <a:off x="221977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AB8871D5-5261-4BB6-4D11-17609CB48F25}"/>
                    </a:ext>
                  </a:extLst>
                </p:cNvPr>
                <p:cNvSpPr/>
                <p:nvPr/>
              </p:nvSpPr>
              <p:spPr>
                <a:xfrm>
                  <a:off x="2471927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EF1C68C-BBE3-083F-DFC0-34A57D9ED8F9}"/>
                    </a:ext>
                  </a:extLst>
                </p:cNvPr>
                <p:cNvSpPr/>
                <p:nvPr/>
              </p:nvSpPr>
              <p:spPr>
                <a:xfrm>
                  <a:off x="2724078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9CBA1C31-189B-9288-047E-4647A956C458}"/>
                    </a:ext>
                  </a:extLst>
                </p:cNvPr>
                <p:cNvSpPr/>
                <p:nvPr/>
              </p:nvSpPr>
              <p:spPr>
                <a:xfrm>
                  <a:off x="2976229" y="2136965"/>
                  <a:ext cx="60960" cy="60960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A1488C7-A41A-CFC9-BFAE-51AD16259DE5}"/>
                </a:ext>
              </a:extLst>
            </p:cNvPr>
            <p:cNvSpPr/>
            <p:nvPr/>
          </p:nvSpPr>
          <p:spPr>
            <a:xfrm>
              <a:off x="4586644" y="3121572"/>
              <a:ext cx="37538" cy="3753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2CC6D6D-B25B-4ED9-F622-126D1C3A4D90}"/>
                </a:ext>
              </a:extLst>
            </p:cNvPr>
            <p:cNvSpPr/>
            <p:nvPr/>
          </p:nvSpPr>
          <p:spPr>
            <a:xfrm>
              <a:off x="4396746" y="3121572"/>
              <a:ext cx="37538" cy="3753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F1A0C041-BAE0-53E4-3544-C35CCA425B38}"/>
              </a:ext>
            </a:extLst>
          </p:cNvPr>
          <p:cNvGrpSpPr/>
          <p:nvPr/>
        </p:nvGrpSpPr>
        <p:grpSpPr>
          <a:xfrm>
            <a:off x="3168293" y="372254"/>
            <a:ext cx="416441" cy="432478"/>
            <a:chOff x="3184966" y="372254"/>
            <a:chExt cx="416441" cy="432478"/>
          </a:xfrm>
        </p:grpSpPr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96BC1340-8F7D-4C7C-6ABF-467ABCA955B5}"/>
                </a:ext>
              </a:extLst>
            </p:cNvPr>
            <p:cNvSpPr/>
            <p:nvPr/>
          </p:nvSpPr>
          <p:spPr>
            <a:xfrm>
              <a:off x="3184966" y="372254"/>
              <a:ext cx="416441" cy="416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SAN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0A63076-9810-F2B2-D952-6D128ED98F9F}"/>
                </a:ext>
              </a:extLst>
            </p:cNvPr>
            <p:cNvSpPr/>
            <p:nvPr/>
          </p:nvSpPr>
          <p:spPr>
            <a:xfrm>
              <a:off x="3374417" y="767194"/>
              <a:ext cx="37538" cy="37538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F3DDEA9D-40A4-E543-6A18-A90D97D70B3B}"/>
              </a:ext>
            </a:extLst>
          </p:cNvPr>
          <p:cNvCxnSpPr>
            <a:cxnSpLocks/>
            <a:stCxn id="291" idx="2"/>
            <a:endCxn id="286" idx="0"/>
          </p:cNvCxnSpPr>
          <p:nvPr/>
        </p:nvCxnSpPr>
        <p:spPr>
          <a:xfrm flipH="1">
            <a:off x="3374418" y="804732"/>
            <a:ext cx="2095" cy="180060"/>
          </a:xfrm>
          <a:prstGeom prst="line">
            <a:avLst/>
          </a:prstGeom>
          <a:ln w="12700">
            <a:miter lim="800000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roup 305">
            <a:extLst>
              <a:ext uri="{FF2B5EF4-FFF2-40B4-BE49-F238E27FC236}">
                <a16:creationId xmlns:a16="http://schemas.microsoft.com/office/drawing/2014/main" id="{5A33B0AE-F5BE-C954-FF1A-944326A1AC23}"/>
              </a:ext>
            </a:extLst>
          </p:cNvPr>
          <p:cNvGrpSpPr/>
          <p:nvPr/>
        </p:nvGrpSpPr>
        <p:grpSpPr>
          <a:xfrm>
            <a:off x="2241385" y="1226755"/>
            <a:ext cx="6994518" cy="3883731"/>
            <a:chOff x="3583075" y="919106"/>
            <a:chExt cx="6994518" cy="3883731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83BAC7B-C12F-26BA-8E54-7BADC9B7D531}"/>
                </a:ext>
              </a:extLst>
            </p:cNvPr>
            <p:cNvGrpSpPr/>
            <p:nvPr/>
          </p:nvGrpSpPr>
          <p:grpSpPr>
            <a:xfrm>
              <a:off x="3619221" y="3659189"/>
              <a:ext cx="2101748" cy="1143648"/>
              <a:chOff x="3619221" y="3652046"/>
              <a:chExt cx="2101748" cy="1143648"/>
            </a:xfrm>
          </p:grpSpPr>
          <p:cxnSp>
            <p:nvCxnSpPr>
              <p:cNvPr id="246" name="Connector: Elbow 245">
                <a:extLst>
                  <a:ext uri="{FF2B5EF4-FFF2-40B4-BE49-F238E27FC236}">
                    <a16:creationId xmlns:a16="http://schemas.microsoft.com/office/drawing/2014/main" id="{760F2193-1C1B-D6D9-F9F4-A6BA059452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18671" y="3908516"/>
                <a:ext cx="746218" cy="241175"/>
              </a:xfrm>
              <a:prstGeom prst="bentConnector3">
                <a:avLst>
                  <a:gd name="adj1" fmla="val 3255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nector: Elbow 246">
                <a:extLst>
                  <a:ext uri="{FF2B5EF4-FFF2-40B4-BE49-F238E27FC236}">
                    <a16:creationId xmlns:a16="http://schemas.microsoft.com/office/drawing/2014/main" id="{99C7177F-43BD-4346-4A67-EE3AD8955084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rot="16200000" flipH="1">
                <a:off x="5067631" y="3903334"/>
                <a:ext cx="752656" cy="250080"/>
              </a:xfrm>
              <a:prstGeom prst="bentConnector3">
                <a:avLst>
                  <a:gd name="adj1" fmla="val 327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50271C17-0C81-84B8-80E5-AD2F959C57C2}"/>
                  </a:ext>
                </a:extLst>
              </p:cNvPr>
              <p:cNvGrpSpPr/>
              <p:nvPr/>
            </p:nvGrpSpPr>
            <p:grpSpPr>
              <a:xfrm>
                <a:off x="3619221" y="4402211"/>
                <a:ext cx="2101748" cy="393483"/>
                <a:chOff x="3643875" y="4402211"/>
                <a:chExt cx="2101748" cy="393483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05BDACD3-E1F5-59AA-2500-B0E8B6FA0430}"/>
                    </a:ext>
                  </a:extLst>
                </p:cNvPr>
                <p:cNvGrpSpPr/>
                <p:nvPr/>
              </p:nvGrpSpPr>
              <p:grpSpPr>
                <a:xfrm>
                  <a:off x="3643875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D0853C9A-A734-872D-C33B-F23CE9724F8D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4" name="Group 93">
                    <a:extLst>
                      <a:ext uri="{FF2B5EF4-FFF2-40B4-BE49-F238E27FC236}">
                        <a16:creationId xmlns:a16="http://schemas.microsoft.com/office/drawing/2014/main" id="{F67C7B2E-D5DC-0437-2099-05A2877D74AB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15C68403-D325-3DDD-AAE8-4791FA7B7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29928336-B2B3-3DC8-C04C-00C9B45430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1" name="Group 70">
                  <a:extLst>
                    <a:ext uri="{FF2B5EF4-FFF2-40B4-BE49-F238E27FC236}">
                      <a16:creationId xmlns:a16="http://schemas.microsoft.com/office/drawing/2014/main" id="{B99D6048-F3A6-93E1-674D-C6CC1CE98B62}"/>
                    </a:ext>
                  </a:extLst>
                </p:cNvPr>
                <p:cNvGrpSpPr/>
                <p:nvPr/>
              </p:nvGrpSpPr>
              <p:grpSpPr>
                <a:xfrm>
                  <a:off x="4442123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C5831F5C-B110-2719-8C1B-AF49A8CC3957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34482185-777A-E32F-E54B-EC0FCAC5B9DE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A05757AD-9C73-C9A9-C5D7-9E15BE0A1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EDC2EDFD-E5DA-5110-D228-8DF09321F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70BA0649-360D-299B-9E5E-3A2D3F7DC9F1}"/>
                    </a:ext>
                  </a:extLst>
                </p:cNvPr>
                <p:cNvGrpSpPr/>
                <p:nvPr/>
              </p:nvGrpSpPr>
              <p:grpSpPr>
                <a:xfrm>
                  <a:off x="5240371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7351B397-C8EC-F669-16B9-5E92259D4081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8894E290-6C95-B85E-8EA3-52B7AC14B9A8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7784B371-755C-FC12-54A9-0A53FB260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035E6181-448C-3E48-B653-1229B2884A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51" name="Connector: Elbow 250">
                <a:extLst>
                  <a:ext uri="{FF2B5EF4-FFF2-40B4-BE49-F238E27FC236}">
                    <a16:creationId xmlns:a16="http://schemas.microsoft.com/office/drawing/2014/main" id="{0D3B4070-DCFA-9C5D-9F23-0C7645322C67}"/>
                  </a:ext>
                </a:extLst>
              </p:cNvPr>
              <p:cNvCxnSpPr>
                <a:cxnSpLocks/>
                <a:endCxn id="90" idx="0"/>
              </p:cNvCxnSpPr>
              <p:nvPr/>
            </p:nvCxnSpPr>
            <p:spPr>
              <a:xfrm flipV="1">
                <a:off x="3974705" y="4402211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nector: Elbow 257">
                <a:extLst>
                  <a:ext uri="{FF2B5EF4-FFF2-40B4-BE49-F238E27FC236}">
                    <a16:creationId xmlns:a16="http://schemas.microsoft.com/office/drawing/2014/main" id="{5BE595D0-61A3-50EE-FCF7-0DD66608F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3310" y="4397569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3" name="Connector: Elbow 242">
              <a:extLst>
                <a:ext uri="{FF2B5EF4-FFF2-40B4-BE49-F238E27FC236}">
                  <a16:creationId xmlns:a16="http://schemas.microsoft.com/office/drawing/2014/main" id="{D6F6EB2B-144A-2768-EC71-79D8729F738F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42" y="3647537"/>
              <a:ext cx="920695" cy="12637"/>
            </a:xfrm>
            <a:prstGeom prst="bentConnector4">
              <a:avLst>
                <a:gd name="adj1" fmla="val 99"/>
                <a:gd name="adj2" fmla="val 190897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ctor: Elbow 241">
              <a:extLst>
                <a:ext uri="{FF2B5EF4-FFF2-40B4-BE49-F238E27FC236}">
                  <a16:creationId xmlns:a16="http://schemas.microsoft.com/office/drawing/2014/main" id="{27BE4F7C-CC48-AA4D-AC46-B4A01AC2AD85}"/>
                </a:ext>
              </a:extLst>
            </p:cNvPr>
            <p:cNvCxnSpPr>
              <a:cxnSpLocks/>
            </p:cNvCxnSpPr>
            <p:nvPr/>
          </p:nvCxnSpPr>
          <p:spPr>
            <a:xfrm>
              <a:off x="6613618" y="3657061"/>
              <a:ext cx="920695" cy="12637"/>
            </a:xfrm>
            <a:prstGeom prst="bentConnector4">
              <a:avLst>
                <a:gd name="adj1" fmla="val 99"/>
                <a:gd name="adj2" fmla="val 190897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ctor: Elbow 238">
              <a:extLst>
                <a:ext uri="{FF2B5EF4-FFF2-40B4-BE49-F238E27FC236}">
                  <a16:creationId xmlns:a16="http://schemas.microsoft.com/office/drawing/2014/main" id="{DBE8EDFE-A803-18CF-9C29-DCAF22C21F3E}"/>
                </a:ext>
              </a:extLst>
            </p:cNvPr>
            <p:cNvCxnSpPr>
              <a:cxnSpLocks/>
            </p:cNvCxnSpPr>
            <p:nvPr/>
          </p:nvCxnSpPr>
          <p:spPr>
            <a:xfrm>
              <a:off x="4203380" y="3654913"/>
              <a:ext cx="920695" cy="12637"/>
            </a:xfrm>
            <a:prstGeom prst="bentConnector4">
              <a:avLst>
                <a:gd name="adj1" fmla="val 99"/>
                <a:gd name="adj2" fmla="val 190897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845146B-C8A5-C461-BDDB-5926D2C80DD0}"/>
                </a:ext>
              </a:extLst>
            </p:cNvPr>
            <p:cNvGrpSpPr/>
            <p:nvPr/>
          </p:nvGrpSpPr>
          <p:grpSpPr>
            <a:xfrm>
              <a:off x="5642456" y="1618891"/>
              <a:ext cx="2763184" cy="1152425"/>
              <a:chOff x="4685198" y="1618891"/>
              <a:chExt cx="2763184" cy="1152425"/>
            </a:xfrm>
          </p:grpSpPr>
          <p:sp>
            <p:nvSpPr>
              <p:cNvPr id="9" name="Cloud 8">
                <a:extLst>
                  <a:ext uri="{FF2B5EF4-FFF2-40B4-BE49-F238E27FC236}">
                    <a16:creationId xmlns:a16="http://schemas.microsoft.com/office/drawing/2014/main" id="{11E7300F-F58C-944B-876A-673B37341CA4}"/>
                  </a:ext>
                </a:extLst>
              </p:cNvPr>
              <p:cNvSpPr/>
              <p:nvPr/>
            </p:nvSpPr>
            <p:spPr>
              <a:xfrm>
                <a:off x="6288449" y="1618891"/>
                <a:ext cx="1159933" cy="1152425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LAN B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4489F243-E4EF-7FFE-3A50-FAD278C768C0}"/>
                  </a:ext>
                </a:extLst>
              </p:cNvPr>
              <p:cNvSpPr/>
              <p:nvPr/>
            </p:nvSpPr>
            <p:spPr>
              <a:xfrm>
                <a:off x="4685198" y="1618891"/>
                <a:ext cx="1159933" cy="1152425"/>
              </a:xfrm>
              <a:prstGeom prst="clou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ysClr val="windowText" lastClr="000000"/>
                    </a:solidFill>
                  </a:rPr>
                  <a:t>LAN A</a:t>
                </a:r>
                <a:endParaRPr lang="en-US" sz="10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D622B37-E0BF-1A6A-6643-398D3F98FAB4}"/>
                </a:ext>
              </a:extLst>
            </p:cNvPr>
            <p:cNvCxnSpPr>
              <a:cxnSpLocks/>
              <a:stCxn id="134" idx="0"/>
            </p:cNvCxnSpPr>
            <p:nvPr/>
          </p:nvCxnSpPr>
          <p:spPr>
            <a:xfrm flipV="1">
              <a:off x="5536490" y="2427391"/>
              <a:ext cx="1984966" cy="683512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EB450944-630D-0888-E7A8-718EE49251DE}"/>
                </a:ext>
              </a:extLst>
            </p:cNvPr>
            <p:cNvGrpSpPr/>
            <p:nvPr/>
          </p:nvGrpSpPr>
          <p:grpSpPr>
            <a:xfrm>
              <a:off x="4921247" y="1631052"/>
              <a:ext cx="435210" cy="416441"/>
              <a:chOff x="7047094" y="3960271"/>
              <a:chExt cx="706756" cy="676276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4A732F7E-DB4B-659B-B21C-29EE0B81D995}"/>
                  </a:ext>
                </a:extLst>
              </p:cNvPr>
              <p:cNvSpPr/>
              <p:nvPr/>
            </p:nvSpPr>
            <p:spPr>
              <a:xfrm>
                <a:off x="7047094" y="3960271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SAN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1B27F6B-8DA6-AB16-B65A-2CC92E9A484F}"/>
                  </a:ext>
                </a:extLst>
              </p:cNvPr>
              <p:cNvSpPr/>
              <p:nvPr/>
            </p:nvSpPr>
            <p:spPr>
              <a:xfrm>
                <a:off x="7692890" y="426792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0B1A37-E85B-7CE0-C32A-8D26B25A1CF5}"/>
                </a:ext>
              </a:extLst>
            </p:cNvPr>
            <p:cNvGrpSpPr/>
            <p:nvPr/>
          </p:nvGrpSpPr>
          <p:grpSpPr>
            <a:xfrm>
              <a:off x="8698831" y="1986884"/>
              <a:ext cx="435210" cy="416441"/>
              <a:chOff x="5304496" y="3960271"/>
              <a:chExt cx="706756" cy="676276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6B31B8CC-CE19-5CFB-6798-7E824BD0FF89}"/>
                  </a:ext>
                </a:extLst>
              </p:cNvPr>
              <p:cNvSpPr/>
              <p:nvPr/>
            </p:nvSpPr>
            <p:spPr>
              <a:xfrm>
                <a:off x="5334976" y="3960271"/>
                <a:ext cx="676276" cy="67627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SAN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A377291E-F6F8-EB80-FE39-75324032ACF9}"/>
                  </a:ext>
                </a:extLst>
              </p:cNvPr>
              <p:cNvSpPr/>
              <p:nvPr/>
            </p:nvSpPr>
            <p:spPr>
              <a:xfrm>
                <a:off x="5304496" y="4267929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D29BAF1-33CA-2376-6625-0F37F83921FB}"/>
                </a:ext>
              </a:extLst>
            </p:cNvPr>
            <p:cNvGrpSpPr/>
            <p:nvPr/>
          </p:nvGrpSpPr>
          <p:grpSpPr>
            <a:xfrm>
              <a:off x="6742511" y="919106"/>
              <a:ext cx="563074" cy="438514"/>
              <a:chOff x="1870638" y="3788981"/>
              <a:chExt cx="914400" cy="71212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5BB7EE04-1268-6FBD-1DE2-3FB40F597700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8223099-9793-548A-FA71-3C031A32C4D0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16690370-9B5E-B18E-9B38-C56D688042C4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C1DCC4E-46E7-8AAB-644D-41F840C03ECD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82BC1FE-151A-38E3-61EA-1C3A6DB707D4}"/>
                </a:ext>
              </a:extLst>
            </p:cNvPr>
            <p:cNvCxnSpPr>
              <a:cxnSpLocks/>
              <a:stCxn id="154" idx="3"/>
            </p:cNvCxnSpPr>
            <p:nvPr/>
          </p:nvCxnSpPr>
          <p:spPr>
            <a:xfrm>
              <a:off x="5356457" y="1839272"/>
              <a:ext cx="617510" cy="226990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DE5ABED-1ADF-0AF7-BB14-211802F651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3092" y="2130205"/>
              <a:ext cx="614508" cy="64899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922741-F658-CD6E-9302-EE4088FB6BC1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flipH="1">
              <a:off x="6417071" y="1354844"/>
              <a:ext cx="494803" cy="481653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87550D9-3361-0C0F-DE20-097655220D80}"/>
                </a:ext>
              </a:extLst>
            </p:cNvPr>
            <p:cNvCxnSpPr>
              <a:cxnSpLocks/>
            </p:cNvCxnSpPr>
            <p:nvPr/>
          </p:nvCxnSpPr>
          <p:spPr>
            <a:xfrm>
              <a:off x="7136223" y="1359414"/>
              <a:ext cx="556585" cy="49797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9CC6238-16FE-458A-1642-26D57CF693AF}"/>
                </a:ext>
              </a:extLst>
            </p:cNvPr>
            <p:cNvGrpSpPr/>
            <p:nvPr/>
          </p:nvGrpSpPr>
          <p:grpSpPr>
            <a:xfrm>
              <a:off x="5877487" y="991662"/>
              <a:ext cx="563074" cy="438514"/>
              <a:chOff x="1870638" y="3788981"/>
              <a:chExt cx="914400" cy="712121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4849DC8-A537-DE99-3B6D-B3BB6348A2F6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02802525-D7B5-4A0E-7B47-6EE52E7F8CF4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03DE602B-3422-DA06-266C-E694EDC2C77A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11D3460-9E9B-00A4-D393-97C945F0F9CB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6D39FE9-4859-1195-D273-449A8F40A88C}"/>
                </a:ext>
              </a:extLst>
            </p:cNvPr>
            <p:cNvGrpSpPr/>
            <p:nvPr/>
          </p:nvGrpSpPr>
          <p:grpSpPr>
            <a:xfrm>
              <a:off x="7692808" y="971504"/>
              <a:ext cx="563074" cy="438514"/>
              <a:chOff x="1870638" y="3788981"/>
              <a:chExt cx="914400" cy="712121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1DA3239-39BD-127D-479F-C02EBA81CB69}"/>
                  </a:ext>
                </a:extLst>
              </p:cNvPr>
              <p:cNvSpPr/>
              <p:nvPr/>
            </p:nvSpPr>
            <p:spPr>
              <a:xfrm>
                <a:off x="1870638" y="3788981"/>
                <a:ext cx="914400" cy="6793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1000" dirty="0">
                    <a:solidFill>
                      <a:schemeClr val="tx1"/>
                    </a:solidFill>
                  </a:rPr>
                  <a:t>DANP</a:t>
                </a:r>
                <a:endParaRPr 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CBDF194-80D8-AB59-19A4-010072A9C938}"/>
                  </a:ext>
                </a:extLst>
              </p:cNvPr>
              <p:cNvGrpSpPr/>
              <p:nvPr/>
            </p:nvGrpSpPr>
            <p:grpSpPr>
              <a:xfrm>
                <a:off x="2115193" y="4435634"/>
                <a:ext cx="425291" cy="65468"/>
                <a:chOff x="2402657" y="3130613"/>
                <a:chExt cx="425291" cy="65468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AB51D25E-F9A4-D129-23B9-67464F50EF25}"/>
                    </a:ext>
                  </a:extLst>
                </p:cNvPr>
                <p:cNvSpPr/>
                <p:nvPr/>
              </p:nvSpPr>
              <p:spPr>
                <a:xfrm>
                  <a:off x="2402657" y="3130613"/>
                  <a:ext cx="60960" cy="6096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FF5D148D-6B4A-A9A6-F02E-F670B1E8D91A}"/>
                    </a:ext>
                  </a:extLst>
                </p:cNvPr>
                <p:cNvSpPr/>
                <p:nvPr/>
              </p:nvSpPr>
              <p:spPr>
                <a:xfrm>
                  <a:off x="2766988" y="3135121"/>
                  <a:ext cx="60960" cy="60960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B1B2E1-1CD9-EACD-BE0F-785822907310}"/>
                </a:ext>
              </a:extLst>
            </p:cNvPr>
            <p:cNvCxnSpPr>
              <a:cxnSpLocks/>
            </p:cNvCxnSpPr>
            <p:nvPr/>
          </p:nvCxnSpPr>
          <p:spPr>
            <a:xfrm>
              <a:off x="6048101" y="1427399"/>
              <a:ext cx="64201" cy="52536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FA763AC-6E90-3643-2184-89B122A10E6C}"/>
                </a:ext>
              </a:extLst>
            </p:cNvPr>
            <p:cNvCxnSpPr>
              <a:cxnSpLocks/>
            </p:cNvCxnSpPr>
            <p:nvPr/>
          </p:nvCxnSpPr>
          <p:spPr>
            <a:xfrm>
              <a:off x="6271199" y="1427399"/>
              <a:ext cx="1220161" cy="52536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E1A0CD-9DCB-5B98-9E9F-80F830D581E4}"/>
                </a:ext>
              </a:extLst>
            </p:cNvPr>
            <p:cNvCxnSpPr>
              <a:cxnSpLocks/>
              <a:stCxn id="137" idx="2"/>
            </p:cNvCxnSpPr>
            <p:nvPr/>
          </p:nvCxnSpPr>
          <p:spPr>
            <a:xfrm flipH="1">
              <a:off x="6702772" y="1407242"/>
              <a:ext cx="1159399" cy="553232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186AA5-8102-1B42-E6D1-B5C111D8C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67751" y="1413263"/>
              <a:ext cx="22077" cy="51390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371DBF4-C2D6-C03B-0438-B79B5B0F6A1E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 flipV="1">
              <a:off x="4114240" y="2403325"/>
              <a:ext cx="1698323" cy="70757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99E9049-93ED-FC90-13AC-ECB281AC3268}"/>
                </a:ext>
              </a:extLst>
            </p:cNvPr>
            <p:cNvCxnSpPr>
              <a:cxnSpLocks/>
              <a:stCxn id="197" idx="0"/>
            </p:cNvCxnSpPr>
            <p:nvPr/>
          </p:nvCxnSpPr>
          <p:spPr>
            <a:xfrm flipV="1">
              <a:off x="7636186" y="2443348"/>
              <a:ext cx="166703" cy="665548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4BE5E0D4-76E6-F920-D223-DD9B13ADE23E}"/>
                </a:ext>
              </a:extLst>
            </p:cNvPr>
            <p:cNvGrpSpPr/>
            <p:nvPr/>
          </p:nvGrpSpPr>
          <p:grpSpPr>
            <a:xfrm>
              <a:off x="3583075" y="3110903"/>
              <a:ext cx="2174041" cy="556647"/>
              <a:chOff x="3798991" y="3110903"/>
              <a:chExt cx="2174041" cy="55664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5621FD4-7613-736D-CA0A-4D89AC8BB702}"/>
                  </a:ext>
                </a:extLst>
              </p:cNvPr>
              <p:cNvGrpSpPr/>
              <p:nvPr/>
            </p:nvGrpSpPr>
            <p:grpSpPr>
              <a:xfrm>
                <a:off x="4910699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6106A99A-A7E3-8067-36E1-8100B1821770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9DA8743A-C655-E8AC-6B75-A467869556B6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1B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640564C8-606E-2376-7DC2-68BDE22559C6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80DEA2A7-28EF-BF47-7683-58A2BDFB7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8CF6B915-99D7-6047-2A62-6705ADC328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CB316285-4FB5-28E7-20E2-01A2375D35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0C8E24DD-235B-4C04-E5FB-4B7DB07DB9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38B2BA4C-07E1-3BB9-A514-458DB3D2C6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1A8820D6-8E09-BAD0-CDD2-DA713D1C4F80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6876097-E592-B1A6-89C1-DA35970A3053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95FD13F-F723-09A9-DC82-E43643D7347A}"/>
                  </a:ext>
                </a:extLst>
              </p:cNvPr>
              <p:cNvGrpSpPr/>
              <p:nvPr/>
            </p:nvGrpSpPr>
            <p:grpSpPr>
              <a:xfrm>
                <a:off x="3798991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F4F3A7A-6B7E-5C5D-B136-39E87E5DF759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FEEDAA2B-CBA3-F4D8-E4EF-FEBA9241D049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1A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2D7B70D2-4941-9D77-B085-26946D3EA10C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33212B03-706E-2C86-C424-95A8C17137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D6F1379B-C8DD-6CA2-5698-B4E60D671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466D090E-5BEF-55C9-25C5-7B9435564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03AC562F-F521-33FC-89B3-C50DE873D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DC030C16-9C25-A776-1502-8696DA3C19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37AA129E-C85B-7ECC-6792-2F3C8044950F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FF48D157-5B92-2BE7-773F-4DD5A7092D96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B1178B21-EBB4-7F66-9762-7A7A92A9A3D5}"/>
                </a:ext>
              </a:extLst>
            </p:cNvPr>
            <p:cNvGrpSpPr/>
            <p:nvPr/>
          </p:nvGrpSpPr>
          <p:grpSpPr>
            <a:xfrm>
              <a:off x="5993313" y="3108896"/>
              <a:ext cx="2174041" cy="556647"/>
              <a:chOff x="3798991" y="3110903"/>
              <a:chExt cx="2174041" cy="556647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B66A6242-9373-554C-391D-ECD9F43BC5C3}"/>
                  </a:ext>
                </a:extLst>
              </p:cNvPr>
              <p:cNvGrpSpPr/>
              <p:nvPr/>
            </p:nvGrpSpPr>
            <p:grpSpPr>
              <a:xfrm>
                <a:off x="4910699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F8DBA8DD-A3FD-F957-E8F5-9C1F78CC1468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9D1EC843-EF41-0FB6-02AD-FEF71B8BA980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2B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94" name="Group 193">
                    <a:extLst>
                      <a:ext uri="{FF2B5EF4-FFF2-40B4-BE49-F238E27FC236}">
                        <a16:creationId xmlns:a16="http://schemas.microsoft.com/office/drawing/2014/main" id="{3910E786-E67A-4EC9-6A1C-5755FA8EABE6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93250C3A-5CBD-AFEC-34C8-1B91484DE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7A8A01DB-FA9C-1795-EB10-182A7E59BC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7" name="Rectangle 196">
                      <a:extLst>
                        <a:ext uri="{FF2B5EF4-FFF2-40B4-BE49-F238E27FC236}">
                          <a16:creationId xmlns:a16="http://schemas.microsoft.com/office/drawing/2014/main" id="{3E36A5BC-400F-E3FF-6B6D-711EE13335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8" name="Rectangle 197">
                      <a:extLst>
                        <a:ext uri="{FF2B5EF4-FFF2-40B4-BE49-F238E27FC236}">
                          <a16:creationId xmlns:a16="http://schemas.microsoft.com/office/drawing/2014/main" id="{61889800-C237-E7BA-F36F-B894BC6B80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9" name="Rectangle 198">
                      <a:extLst>
                        <a:ext uri="{FF2B5EF4-FFF2-40B4-BE49-F238E27FC236}">
                          <a16:creationId xmlns:a16="http://schemas.microsoft.com/office/drawing/2014/main" id="{C008BEDD-E0B3-5EF6-7421-D016A4CF6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5D0E2045-5C44-4025-EB19-FC9863C04D5E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C737E9F-9BA8-3EC6-194D-6E994EC8260D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45EA6B9-06FA-62EA-85CE-423DFD814CDA}"/>
                  </a:ext>
                </a:extLst>
              </p:cNvPr>
              <p:cNvGrpSpPr/>
              <p:nvPr/>
            </p:nvGrpSpPr>
            <p:grpSpPr>
              <a:xfrm>
                <a:off x="3798991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D44DBC8F-338D-3F96-E8AA-A2C75874C121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183" name="Rectangle 182">
                    <a:extLst>
                      <a:ext uri="{FF2B5EF4-FFF2-40B4-BE49-F238E27FC236}">
                        <a16:creationId xmlns:a16="http://schemas.microsoft.com/office/drawing/2014/main" id="{2D288B84-D4A2-BC17-7F12-3B3521812A10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2A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193567A7-9507-2A0B-5F65-A3E654BE8C7E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B4BBFE94-6ECF-AFD8-DBFD-44D07B787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3AFA6E31-363F-412F-BD37-1FBCEE06C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8573AE46-0F17-2357-2390-80C3B18D17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AB988140-E606-EAA7-4260-57B5680D4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FA081DED-E39A-5B5F-1A8D-D5DBF1F7D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7365AD12-E491-95E4-ED39-93D44867BD61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8BAA15BB-1D12-E34F-A471-C1C06B82BCBA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BABA0FAF-5A16-C932-2424-EF32CF3889E9}"/>
                </a:ext>
              </a:extLst>
            </p:cNvPr>
            <p:cNvGrpSpPr/>
            <p:nvPr/>
          </p:nvGrpSpPr>
          <p:grpSpPr>
            <a:xfrm>
              <a:off x="8403552" y="3104741"/>
              <a:ext cx="2174041" cy="556647"/>
              <a:chOff x="3798991" y="3110903"/>
              <a:chExt cx="2174041" cy="556647"/>
            </a:xfrm>
          </p:grpSpPr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2AE9C001-AD3C-AA39-B94A-7D6D6202A3C6}"/>
                  </a:ext>
                </a:extLst>
              </p:cNvPr>
              <p:cNvGrpSpPr/>
              <p:nvPr/>
            </p:nvGrpSpPr>
            <p:grpSpPr>
              <a:xfrm>
                <a:off x="4910699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42C129E5-CD9C-6619-FEA6-C2744BC00D26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216" name="Rectangle 215">
                    <a:extLst>
                      <a:ext uri="{FF2B5EF4-FFF2-40B4-BE49-F238E27FC236}">
                        <a16:creationId xmlns:a16="http://schemas.microsoft.com/office/drawing/2014/main" id="{2A43C625-09F3-EE42-B1B5-09D79674D7D2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3B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7A47F26B-1F56-90B1-A3A6-13B62A7C8DFC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53AF8E37-C541-AD52-177A-85849AC69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FA702D03-D7DE-070F-66D5-1E5EA7CBE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8A204AB7-96A5-1EB0-F3D7-748DAA25BC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Rectangle 220">
                      <a:extLst>
                        <a:ext uri="{FF2B5EF4-FFF2-40B4-BE49-F238E27FC236}">
                          <a16:creationId xmlns:a16="http://schemas.microsoft.com/office/drawing/2014/main" id="{4E879745-0FB3-67D5-24B1-CC524B994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Rectangle 221">
                      <a:extLst>
                        <a:ext uri="{FF2B5EF4-FFF2-40B4-BE49-F238E27FC236}">
                          <a16:creationId xmlns:a16="http://schemas.microsoft.com/office/drawing/2014/main" id="{04A274E1-3B93-6B5D-4167-51A16CFF7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B8854ED6-1E59-E53E-12D1-2526DDE83B1F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50EC6259-B8D0-C3B0-99BA-4CC5C32D0529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DF58D45C-573B-3075-A263-90176BDBBFCE}"/>
                  </a:ext>
                </a:extLst>
              </p:cNvPr>
              <p:cNvGrpSpPr/>
              <p:nvPr/>
            </p:nvGrpSpPr>
            <p:grpSpPr>
              <a:xfrm>
                <a:off x="3798991" y="3110903"/>
                <a:ext cx="1062333" cy="556647"/>
                <a:chOff x="3986223" y="2602463"/>
                <a:chExt cx="1062333" cy="556647"/>
              </a:xfrm>
            </p:grpSpPr>
            <p:grpSp>
              <p:nvGrpSpPr>
                <p:cNvPr id="203" name="Group 202">
                  <a:extLst>
                    <a:ext uri="{FF2B5EF4-FFF2-40B4-BE49-F238E27FC236}">
                      <a16:creationId xmlns:a16="http://schemas.microsoft.com/office/drawing/2014/main" id="{D1DB4F6D-157A-66CE-C8A0-B1EBCDABADE6}"/>
                    </a:ext>
                  </a:extLst>
                </p:cNvPr>
                <p:cNvGrpSpPr/>
                <p:nvPr/>
              </p:nvGrpSpPr>
              <p:grpSpPr>
                <a:xfrm>
                  <a:off x="3986223" y="2602463"/>
                  <a:ext cx="1062333" cy="537878"/>
                  <a:chOff x="3986223" y="2602463"/>
                  <a:chExt cx="1062333" cy="537878"/>
                </a:xfrm>
              </p:grpSpPr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F3AEAD64-B7CF-6A4C-2DD2-FF85CBFAF9C5}"/>
                      </a:ext>
                    </a:extLst>
                  </p:cNvPr>
                  <p:cNvSpPr/>
                  <p:nvPr/>
                </p:nvSpPr>
                <p:spPr>
                  <a:xfrm>
                    <a:off x="3986223" y="2622313"/>
                    <a:ext cx="1062333" cy="51802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HSR-PRP</a:t>
                    </a:r>
                  </a:p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RedBox 3A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07" name="Group 206">
                    <a:extLst>
                      <a:ext uri="{FF2B5EF4-FFF2-40B4-BE49-F238E27FC236}">
                        <a16:creationId xmlns:a16="http://schemas.microsoft.com/office/drawing/2014/main" id="{300847A1-0CB2-23B9-1941-6D6B938EFDCD}"/>
                      </a:ext>
                    </a:extLst>
                  </p:cNvPr>
                  <p:cNvGrpSpPr/>
                  <p:nvPr/>
                </p:nvGrpSpPr>
                <p:grpSpPr>
                  <a:xfrm>
                    <a:off x="4188079" y="2602463"/>
                    <a:ext cx="658620" cy="37538"/>
                    <a:chOff x="1967627" y="2136965"/>
                    <a:chExt cx="1069562" cy="60960"/>
                  </a:xfrm>
                </p:grpSpPr>
                <p:sp>
                  <p:nvSpPr>
                    <p:cNvPr id="208" name="Rectangle 207">
                      <a:extLst>
                        <a:ext uri="{FF2B5EF4-FFF2-40B4-BE49-F238E27FC236}">
                          <a16:creationId xmlns:a16="http://schemas.microsoft.com/office/drawing/2014/main" id="{1EAB444C-F634-2C03-C7F3-9160B27655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676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EC498FE6-D39D-9ED0-7D83-C503CBC4E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1977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F3A84EAC-2FEE-0598-E722-64134E7F1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71927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4F79C704-5E50-9AB7-C1DF-EC7834DB38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8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BBFEBF10-19DE-3434-3CBA-FFF729387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76229" y="2136965"/>
                      <a:ext cx="60960" cy="60960"/>
                    </a:xfrm>
                    <a:prstGeom prst="rect">
                      <a:avLst/>
                    </a:prstGeom>
                    <a:solidFill>
                      <a:schemeClr val="bg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0354E961-352E-1B97-C9E2-6DB555614E2A}"/>
                    </a:ext>
                  </a:extLst>
                </p:cNvPr>
                <p:cNvSpPr/>
                <p:nvPr/>
              </p:nvSpPr>
              <p:spPr>
                <a:xfrm>
                  <a:off x="4586644" y="3121572"/>
                  <a:ext cx="37538" cy="37538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717DA624-844C-8D67-62C9-0E7CBF563C6E}"/>
                    </a:ext>
                  </a:extLst>
                </p:cNvPr>
                <p:cNvSpPr/>
                <p:nvPr/>
              </p:nvSpPr>
              <p:spPr>
                <a:xfrm>
                  <a:off x="4396746" y="3121572"/>
                  <a:ext cx="37538" cy="3753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EFA20A3-9B22-31D5-F68C-F1BF695687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93749" y="2403325"/>
              <a:ext cx="327329" cy="71067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B02FDB28-9AD9-0A0E-27AE-59A3485B20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9951" y="2473325"/>
              <a:ext cx="2173142" cy="638340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3623ACB-876D-C46D-657C-28AB432727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3092" y="2467611"/>
              <a:ext cx="1640350" cy="637734"/>
            </a:xfrm>
            <a:prstGeom prst="line">
              <a:avLst/>
            </a:prstGeom>
            <a:ln w="12700">
              <a:miter lim="800000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7717C9D-AA8F-0DD1-6790-5B0156605E78}"/>
                </a:ext>
              </a:extLst>
            </p:cNvPr>
            <p:cNvGrpSpPr/>
            <p:nvPr/>
          </p:nvGrpSpPr>
          <p:grpSpPr>
            <a:xfrm>
              <a:off x="6033014" y="3659189"/>
              <a:ext cx="2101748" cy="1143648"/>
              <a:chOff x="3619221" y="3652046"/>
              <a:chExt cx="2101748" cy="1143648"/>
            </a:xfrm>
          </p:grpSpPr>
          <p:cxnSp>
            <p:nvCxnSpPr>
              <p:cNvPr id="262" name="Connector: Elbow 261">
                <a:extLst>
                  <a:ext uri="{FF2B5EF4-FFF2-40B4-BE49-F238E27FC236}">
                    <a16:creationId xmlns:a16="http://schemas.microsoft.com/office/drawing/2014/main" id="{95D296B5-3763-9CF6-E1D8-414CB506C5D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18671" y="3908516"/>
                <a:ext cx="746218" cy="241175"/>
              </a:xfrm>
              <a:prstGeom prst="bentConnector3">
                <a:avLst>
                  <a:gd name="adj1" fmla="val 3255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Connector: Elbow 262">
                <a:extLst>
                  <a:ext uri="{FF2B5EF4-FFF2-40B4-BE49-F238E27FC236}">
                    <a16:creationId xmlns:a16="http://schemas.microsoft.com/office/drawing/2014/main" id="{03B062D9-CBC5-08E5-4904-238915627503}"/>
                  </a:ext>
                </a:extLst>
              </p:cNvPr>
              <p:cNvCxnSpPr>
                <a:cxnSpLocks/>
                <a:endCxn id="273" idx="0"/>
              </p:cNvCxnSpPr>
              <p:nvPr/>
            </p:nvCxnSpPr>
            <p:spPr>
              <a:xfrm rot="16200000" flipH="1">
                <a:off x="5067631" y="3903334"/>
                <a:ext cx="752656" cy="250080"/>
              </a:xfrm>
              <a:prstGeom prst="bentConnector3">
                <a:avLst>
                  <a:gd name="adj1" fmla="val 327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FA66A1B-7C60-CF8B-52F0-565F38A516BC}"/>
                  </a:ext>
                </a:extLst>
              </p:cNvPr>
              <p:cNvGrpSpPr/>
              <p:nvPr/>
            </p:nvGrpSpPr>
            <p:grpSpPr>
              <a:xfrm>
                <a:off x="3619221" y="4402211"/>
                <a:ext cx="2101748" cy="393483"/>
                <a:chOff x="3643875" y="4402211"/>
                <a:chExt cx="2101748" cy="393483"/>
              </a:xfrm>
            </p:grpSpPr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D8439DA4-CFD3-D4C0-3C46-AA10A8A727DA}"/>
                    </a:ext>
                  </a:extLst>
                </p:cNvPr>
                <p:cNvGrpSpPr/>
                <p:nvPr/>
              </p:nvGrpSpPr>
              <p:grpSpPr>
                <a:xfrm>
                  <a:off x="3643875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ED5361BE-563D-33AF-0D83-C25803B0D4A7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CA8F8D8E-259B-FD83-510D-A56970345147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280" name="Rectangle 279">
                      <a:extLst>
                        <a:ext uri="{FF2B5EF4-FFF2-40B4-BE49-F238E27FC236}">
                          <a16:creationId xmlns:a16="http://schemas.microsoft.com/office/drawing/2014/main" id="{F380D0A8-3A48-F4E1-3C54-F23D4B0C21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81" name="Rectangle 280">
                      <a:extLst>
                        <a:ext uri="{FF2B5EF4-FFF2-40B4-BE49-F238E27FC236}">
                          <a16:creationId xmlns:a16="http://schemas.microsoft.com/office/drawing/2014/main" id="{DA915C44-89AE-9D3C-2FDF-1357E8A54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B77AC227-90FB-358F-70A7-78EAF7B16882}"/>
                    </a:ext>
                  </a:extLst>
                </p:cNvPr>
                <p:cNvGrpSpPr/>
                <p:nvPr/>
              </p:nvGrpSpPr>
              <p:grpSpPr>
                <a:xfrm>
                  <a:off x="4442123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4573CE63-84B3-5E20-4B86-721F133A75C6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5" name="Group 274">
                    <a:extLst>
                      <a:ext uri="{FF2B5EF4-FFF2-40B4-BE49-F238E27FC236}">
                        <a16:creationId xmlns:a16="http://schemas.microsoft.com/office/drawing/2014/main" id="{D7CC2080-15F0-2238-4EBE-20144884B018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276" name="Rectangle 275">
                      <a:extLst>
                        <a:ext uri="{FF2B5EF4-FFF2-40B4-BE49-F238E27FC236}">
                          <a16:creationId xmlns:a16="http://schemas.microsoft.com/office/drawing/2014/main" id="{6A26C65B-24D7-7B0B-EB17-E649EBCEC2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7" name="Rectangle 276">
                      <a:extLst>
                        <a:ext uri="{FF2B5EF4-FFF2-40B4-BE49-F238E27FC236}">
                          <a16:creationId xmlns:a16="http://schemas.microsoft.com/office/drawing/2014/main" id="{BBA7DD9F-8AD6-1AD7-FDD0-5DB1C940C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5D07B935-B6C3-B192-4DCF-C66801C1CAA6}"/>
                    </a:ext>
                  </a:extLst>
                </p:cNvPr>
                <p:cNvGrpSpPr/>
                <p:nvPr/>
              </p:nvGrpSpPr>
              <p:grpSpPr>
                <a:xfrm>
                  <a:off x="5240371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70" name="Rectangle 269">
                    <a:extLst>
                      <a:ext uri="{FF2B5EF4-FFF2-40B4-BE49-F238E27FC236}">
                        <a16:creationId xmlns:a16="http://schemas.microsoft.com/office/drawing/2014/main" id="{6670AC3B-4437-4DE3-B0F4-38E02A12804A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71" name="Group 270">
                    <a:extLst>
                      <a:ext uri="{FF2B5EF4-FFF2-40B4-BE49-F238E27FC236}">
                        <a16:creationId xmlns:a16="http://schemas.microsoft.com/office/drawing/2014/main" id="{3D6713BF-D84E-A492-6161-C6F14D10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272" name="Rectangle 271">
                      <a:extLst>
                        <a:ext uri="{FF2B5EF4-FFF2-40B4-BE49-F238E27FC236}">
                          <a16:creationId xmlns:a16="http://schemas.microsoft.com/office/drawing/2014/main" id="{E14FD3CA-684C-2E34-5886-6F666DDA7C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73" name="Rectangle 272">
                      <a:extLst>
                        <a:ext uri="{FF2B5EF4-FFF2-40B4-BE49-F238E27FC236}">
                          <a16:creationId xmlns:a16="http://schemas.microsoft.com/office/drawing/2014/main" id="{33E55F8C-67D9-62F0-856B-26BA701FA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65" name="Connector: Elbow 264">
                <a:extLst>
                  <a:ext uri="{FF2B5EF4-FFF2-40B4-BE49-F238E27FC236}">
                    <a16:creationId xmlns:a16="http://schemas.microsoft.com/office/drawing/2014/main" id="{35CBAB2E-DF9B-4F03-8BBB-B868C2B6FAB5}"/>
                  </a:ext>
                </a:extLst>
              </p:cNvPr>
              <p:cNvCxnSpPr>
                <a:cxnSpLocks/>
                <a:endCxn id="276" idx="0"/>
              </p:cNvCxnSpPr>
              <p:nvPr/>
            </p:nvCxnSpPr>
            <p:spPr>
              <a:xfrm flipV="1">
                <a:off x="3974705" y="4402211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nector: Elbow 265">
                <a:extLst>
                  <a:ext uri="{FF2B5EF4-FFF2-40B4-BE49-F238E27FC236}">
                    <a16:creationId xmlns:a16="http://schemas.microsoft.com/office/drawing/2014/main" id="{05FCFBD2-B713-C3CE-F16C-E53FE7E4CA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3310" y="4397569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B904DA3F-2F96-268E-319B-3A7CBE028C0C}"/>
                </a:ext>
              </a:extLst>
            </p:cNvPr>
            <p:cNvGrpSpPr/>
            <p:nvPr/>
          </p:nvGrpSpPr>
          <p:grpSpPr>
            <a:xfrm>
              <a:off x="8437354" y="3659189"/>
              <a:ext cx="2101748" cy="1143648"/>
              <a:chOff x="3619221" y="3652046"/>
              <a:chExt cx="2101748" cy="1143648"/>
            </a:xfrm>
          </p:grpSpPr>
          <p:cxnSp>
            <p:nvCxnSpPr>
              <p:cNvPr id="283" name="Connector: Elbow 282">
                <a:extLst>
                  <a:ext uri="{FF2B5EF4-FFF2-40B4-BE49-F238E27FC236}">
                    <a16:creationId xmlns:a16="http://schemas.microsoft.com/office/drawing/2014/main" id="{E8C2AE9B-0FA7-658A-9FDC-A21594D9B2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18671" y="3908516"/>
                <a:ext cx="746218" cy="241175"/>
              </a:xfrm>
              <a:prstGeom prst="bentConnector3">
                <a:avLst>
                  <a:gd name="adj1" fmla="val 3255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nector: Elbow 283">
                <a:extLst>
                  <a:ext uri="{FF2B5EF4-FFF2-40B4-BE49-F238E27FC236}">
                    <a16:creationId xmlns:a16="http://schemas.microsoft.com/office/drawing/2014/main" id="{45E2FDB8-9AB8-3EFA-45CA-AEA5DF3C0878}"/>
                  </a:ext>
                </a:extLst>
              </p:cNvPr>
              <p:cNvCxnSpPr>
                <a:cxnSpLocks/>
                <a:endCxn id="294" idx="0"/>
              </p:cNvCxnSpPr>
              <p:nvPr/>
            </p:nvCxnSpPr>
            <p:spPr>
              <a:xfrm rot="16200000" flipH="1">
                <a:off x="5067631" y="3903334"/>
                <a:ext cx="752656" cy="250080"/>
              </a:xfrm>
              <a:prstGeom prst="bentConnector3">
                <a:avLst>
                  <a:gd name="adj1" fmla="val 3270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D4F2D2F0-810C-3C11-8BB2-3994EEC23ED7}"/>
                  </a:ext>
                </a:extLst>
              </p:cNvPr>
              <p:cNvGrpSpPr/>
              <p:nvPr/>
            </p:nvGrpSpPr>
            <p:grpSpPr>
              <a:xfrm>
                <a:off x="3619221" y="4402211"/>
                <a:ext cx="2101748" cy="393483"/>
                <a:chOff x="3643875" y="4402211"/>
                <a:chExt cx="2101748" cy="393483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0CEA52AE-F8F4-884F-310D-F02E3163B208}"/>
                    </a:ext>
                  </a:extLst>
                </p:cNvPr>
                <p:cNvGrpSpPr/>
                <p:nvPr/>
              </p:nvGrpSpPr>
              <p:grpSpPr>
                <a:xfrm>
                  <a:off x="3643875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4C8957CB-0A7B-75C0-8FE9-1B59218F134A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00" name="Group 299">
                    <a:extLst>
                      <a:ext uri="{FF2B5EF4-FFF2-40B4-BE49-F238E27FC236}">
                        <a16:creationId xmlns:a16="http://schemas.microsoft.com/office/drawing/2014/main" id="{CBD461CB-21CD-4BD4-DD33-F620B5A5C02E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301" name="Rectangle 300">
                      <a:extLst>
                        <a:ext uri="{FF2B5EF4-FFF2-40B4-BE49-F238E27FC236}">
                          <a16:creationId xmlns:a16="http://schemas.microsoft.com/office/drawing/2014/main" id="{11660963-601E-4D3E-05D7-0D369B4B2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2" name="Rectangle 301">
                      <a:extLst>
                        <a:ext uri="{FF2B5EF4-FFF2-40B4-BE49-F238E27FC236}">
                          <a16:creationId xmlns:a16="http://schemas.microsoft.com/office/drawing/2014/main" id="{84893C23-25F0-6A14-FF93-798A022F21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89" name="Group 288">
                  <a:extLst>
                    <a:ext uri="{FF2B5EF4-FFF2-40B4-BE49-F238E27FC236}">
                      <a16:creationId xmlns:a16="http://schemas.microsoft.com/office/drawing/2014/main" id="{14DC6BAA-1E52-6CE6-FB9B-0FA6EDFB4611}"/>
                    </a:ext>
                  </a:extLst>
                </p:cNvPr>
                <p:cNvGrpSpPr/>
                <p:nvPr/>
              </p:nvGrpSpPr>
              <p:grpSpPr>
                <a:xfrm>
                  <a:off x="4442123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95" name="Rectangle 294">
                    <a:extLst>
                      <a:ext uri="{FF2B5EF4-FFF2-40B4-BE49-F238E27FC236}">
                        <a16:creationId xmlns:a16="http://schemas.microsoft.com/office/drawing/2014/main" id="{080746B6-CE01-412E-3A3F-84D0B7C4F78F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6" name="Group 295">
                    <a:extLst>
                      <a:ext uri="{FF2B5EF4-FFF2-40B4-BE49-F238E27FC236}">
                        <a16:creationId xmlns:a16="http://schemas.microsoft.com/office/drawing/2014/main" id="{A390979C-DCEE-C858-EC22-29CA15C27692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297" name="Rectangle 296">
                      <a:extLst>
                        <a:ext uri="{FF2B5EF4-FFF2-40B4-BE49-F238E27FC236}">
                          <a16:creationId xmlns:a16="http://schemas.microsoft.com/office/drawing/2014/main" id="{D88AE58E-DC3C-CF6D-5204-60EA2E84C4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DD262A24-A047-0FA5-61DC-1C74878A5E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FAA86D5D-3DCF-EE07-94F8-7639FB723C88}"/>
                    </a:ext>
                  </a:extLst>
                </p:cNvPr>
                <p:cNvGrpSpPr/>
                <p:nvPr/>
              </p:nvGrpSpPr>
              <p:grpSpPr>
                <a:xfrm>
                  <a:off x="5240371" y="4402211"/>
                  <a:ext cx="505252" cy="393483"/>
                  <a:chOff x="2724078" y="4680172"/>
                  <a:chExt cx="914400" cy="712121"/>
                </a:xfrm>
              </p:grpSpPr>
              <p:sp>
                <p:nvSpPr>
                  <p:cNvPr id="291" name="Rectangle 290">
                    <a:extLst>
                      <a:ext uri="{FF2B5EF4-FFF2-40B4-BE49-F238E27FC236}">
                        <a16:creationId xmlns:a16="http://schemas.microsoft.com/office/drawing/2014/main" id="{4BC4179B-3B35-9E95-CD95-910E6C501F12}"/>
                      </a:ext>
                    </a:extLst>
                  </p:cNvPr>
                  <p:cNvSpPr/>
                  <p:nvPr/>
                </p:nvSpPr>
                <p:spPr>
                  <a:xfrm>
                    <a:off x="2724078" y="4712906"/>
                    <a:ext cx="914400" cy="679387"/>
                  </a:xfrm>
                  <a:prstGeom prst="rect">
                    <a:avLst/>
                  </a:prstGeom>
                  <a:solidFill>
                    <a:srgbClr val="0070C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a-DK" sz="1000" dirty="0">
                        <a:solidFill>
                          <a:schemeClr val="tx1"/>
                        </a:solidFill>
                      </a:rPr>
                      <a:t>DANH</a:t>
                    </a:r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292" name="Group 291">
                    <a:extLst>
                      <a:ext uri="{FF2B5EF4-FFF2-40B4-BE49-F238E27FC236}">
                        <a16:creationId xmlns:a16="http://schemas.microsoft.com/office/drawing/2014/main" id="{44C90F8F-398F-A382-B611-1D1D6897E64B}"/>
                      </a:ext>
                    </a:extLst>
                  </p:cNvPr>
                  <p:cNvGrpSpPr/>
                  <p:nvPr/>
                </p:nvGrpSpPr>
                <p:grpSpPr>
                  <a:xfrm>
                    <a:off x="2968633" y="4680172"/>
                    <a:ext cx="425291" cy="65468"/>
                    <a:chOff x="2402657" y="3130613"/>
                    <a:chExt cx="425291" cy="65468"/>
                  </a:xfrm>
                </p:grpSpPr>
                <p:sp>
                  <p:nvSpPr>
                    <p:cNvPr id="293" name="Rectangle 292">
                      <a:extLst>
                        <a:ext uri="{FF2B5EF4-FFF2-40B4-BE49-F238E27FC236}">
                          <a16:creationId xmlns:a16="http://schemas.microsoft.com/office/drawing/2014/main" id="{1230B9B5-6507-6580-65B7-984A3EB5B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02657" y="3130613"/>
                      <a:ext cx="60960" cy="60960"/>
                    </a:xfrm>
                    <a:prstGeom prst="rect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94" name="Rectangle 293">
                      <a:extLst>
                        <a:ext uri="{FF2B5EF4-FFF2-40B4-BE49-F238E27FC236}">
                          <a16:creationId xmlns:a16="http://schemas.microsoft.com/office/drawing/2014/main" id="{649DA9DA-2977-6B9D-13E4-59F1B4501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6988" y="3135121"/>
                      <a:ext cx="60960" cy="60960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286" name="Connector: Elbow 285">
                <a:extLst>
                  <a:ext uri="{FF2B5EF4-FFF2-40B4-BE49-F238E27FC236}">
                    <a16:creationId xmlns:a16="http://schemas.microsoft.com/office/drawing/2014/main" id="{84A3B978-B660-8EAB-07E0-5F3B59B38F6D}"/>
                  </a:ext>
                </a:extLst>
              </p:cNvPr>
              <p:cNvCxnSpPr>
                <a:cxnSpLocks/>
                <a:endCxn id="297" idx="0"/>
              </p:cNvCxnSpPr>
              <p:nvPr/>
            </p:nvCxnSpPr>
            <p:spPr>
              <a:xfrm flipV="1">
                <a:off x="3974705" y="4402211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nector: Elbow 286">
                <a:extLst>
                  <a:ext uri="{FF2B5EF4-FFF2-40B4-BE49-F238E27FC236}">
                    <a16:creationId xmlns:a16="http://schemas.microsoft.com/office/drawing/2014/main" id="{31521866-9E1F-2F8E-1BA3-4FE43DA8FF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73310" y="4397569"/>
                <a:ext cx="594735" cy="2491"/>
              </a:xfrm>
              <a:prstGeom prst="bentConnector4">
                <a:avLst>
                  <a:gd name="adj1" fmla="val -263"/>
                  <a:gd name="adj2" fmla="val 698277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E10FE27-AB07-01BD-29F0-9E3B1505555C}"/>
                </a:ext>
              </a:extLst>
            </p:cNvPr>
            <p:cNvSpPr txBox="1"/>
            <p:nvPr/>
          </p:nvSpPr>
          <p:spPr>
            <a:xfrm>
              <a:off x="4236367" y="391354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HSR Ring 1</a:t>
              </a:r>
              <a:endParaRPr lang="en-US" sz="1200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DC9D6D8-0C7A-5B67-FE4C-8647EDBE80E6}"/>
                </a:ext>
              </a:extLst>
            </p:cNvPr>
            <p:cNvSpPr txBox="1"/>
            <p:nvPr/>
          </p:nvSpPr>
          <p:spPr>
            <a:xfrm>
              <a:off x="6646605" y="391354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HSR Ring 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7280947C-4CE3-E54F-0349-32AB54B2C14E}"/>
                </a:ext>
              </a:extLst>
            </p:cNvPr>
            <p:cNvSpPr txBox="1"/>
            <p:nvPr/>
          </p:nvSpPr>
          <p:spPr>
            <a:xfrm>
              <a:off x="9055729" y="3913545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sz="1200" dirty="0"/>
                <a:t>HSR Ring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942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AE67C1-DEFD-8FEF-019B-2AB5729F3D31}"/>
              </a:ext>
            </a:extLst>
          </p:cNvPr>
          <p:cNvSpPr/>
          <p:nvPr/>
        </p:nvSpPr>
        <p:spPr>
          <a:xfrm>
            <a:off x="5047199" y="2516505"/>
            <a:ext cx="1477171" cy="18249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da-DK" sz="1000" dirty="0">
                <a:solidFill>
                  <a:schemeClr val="tx1"/>
                </a:solidFill>
              </a:rPr>
              <a:t>QuadBox 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FD1B2-18AA-C19A-CC97-F6C7F4D66A6C}"/>
              </a:ext>
            </a:extLst>
          </p:cNvPr>
          <p:cNvSpPr/>
          <p:nvPr/>
        </p:nvSpPr>
        <p:spPr>
          <a:xfrm>
            <a:off x="3494181" y="2516505"/>
            <a:ext cx="1477171" cy="182499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rtlCol="0" anchor="t"/>
          <a:lstStyle/>
          <a:p>
            <a:pPr algn="ctr"/>
            <a:r>
              <a:rPr lang="da-DK" sz="1000" dirty="0">
                <a:solidFill>
                  <a:schemeClr val="tx1"/>
                </a:solidFill>
              </a:rPr>
              <a:t>QuadBox A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2E1E478-3F3D-A47E-516E-1CB797A13F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00670" y="3434819"/>
            <a:ext cx="782" cy="1363120"/>
          </a:xfrm>
          <a:prstGeom prst="bentConnector4">
            <a:avLst>
              <a:gd name="adj1" fmla="val -42428005"/>
              <a:gd name="adj2" fmla="val 1001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E0982B2-2786-1E46-AAEC-DDC0A33FC8E6}"/>
              </a:ext>
            </a:extLst>
          </p:cNvPr>
          <p:cNvCxnSpPr>
            <a:cxnSpLocks/>
            <a:stCxn id="127" idx="0"/>
          </p:cNvCxnSpPr>
          <p:nvPr/>
        </p:nvCxnSpPr>
        <p:spPr>
          <a:xfrm rot="16200000" flipH="1">
            <a:off x="5015810" y="2059433"/>
            <a:ext cx="782" cy="1363120"/>
          </a:xfrm>
          <a:prstGeom prst="bentConnector4">
            <a:avLst>
              <a:gd name="adj1" fmla="val -42428005"/>
              <a:gd name="adj2" fmla="val 10012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2DCA73C-5F13-5392-5D36-3782245CBF72}"/>
              </a:ext>
            </a:extLst>
          </p:cNvPr>
          <p:cNvGrpSpPr/>
          <p:nvPr/>
        </p:nvGrpSpPr>
        <p:grpSpPr>
          <a:xfrm rot="5400000">
            <a:off x="3544368" y="2897834"/>
            <a:ext cx="1376797" cy="1062333"/>
            <a:chOff x="4469526" y="1812926"/>
            <a:chExt cx="1376797" cy="1062333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DA8743A-C655-E8AC-6B75-A467869556B6}"/>
                </a:ext>
              </a:extLst>
            </p:cNvPr>
            <p:cNvSpPr/>
            <p:nvPr/>
          </p:nvSpPr>
          <p:spPr>
            <a:xfrm rot="16200000" flipH="1">
              <a:off x="4218815" y="2085079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HSR-HSR</a:t>
              </a:r>
            </a:p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RedBox A1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40564C8-606E-2376-7DC2-68BDE22559C6}"/>
                </a:ext>
              </a:extLst>
            </p:cNvPr>
            <p:cNvGrpSpPr/>
            <p:nvPr/>
          </p:nvGrpSpPr>
          <p:grpSpPr>
            <a:xfrm rot="16200000" flipH="1">
              <a:off x="4678102" y="2325324"/>
              <a:ext cx="658620" cy="37538"/>
              <a:chOff x="1967627" y="2136965"/>
              <a:chExt cx="1069562" cy="60960"/>
            </a:xfrm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80DEA2A7-28EF-BF47-7683-58A2BDFB7475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8CF6B915-99D7-6047-2A62-6705ADC328C0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CB316285-4FB5-28E7-20E2-01A2375D3510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0C8E24DD-235B-4C04-E5FB-4B7DB07DB974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38B2BA4C-07E1-3BB9-A514-458DB3D2C63D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3E7332-B162-1E02-B936-6636715FF88D}"/>
                </a:ext>
              </a:extLst>
            </p:cNvPr>
            <p:cNvGrpSpPr/>
            <p:nvPr/>
          </p:nvGrpSpPr>
          <p:grpSpPr>
            <a:xfrm>
              <a:off x="4469526" y="2223449"/>
              <a:ext cx="37538" cy="227436"/>
              <a:chOff x="4990226" y="2223449"/>
              <a:chExt cx="37538" cy="227436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8820D6-8E09-BAD0-CDD2-DA713D1C4F80}"/>
                  </a:ext>
                </a:extLst>
              </p:cNvPr>
              <p:cNvSpPr/>
              <p:nvPr/>
            </p:nvSpPr>
            <p:spPr>
              <a:xfrm rot="16200000" flipH="1">
                <a:off x="4990226" y="2413347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46876097-E592-B1A6-89C1-DA35970A3053}"/>
                  </a:ext>
                </a:extLst>
              </p:cNvPr>
              <p:cNvSpPr/>
              <p:nvPr/>
            </p:nvSpPr>
            <p:spPr>
              <a:xfrm rot="16200000" flipH="1">
                <a:off x="4990226" y="2223449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95FD13F-F723-09A9-DC82-E43643D7347A}"/>
                </a:ext>
              </a:extLst>
            </p:cNvPr>
            <p:cNvGrpSpPr/>
            <p:nvPr/>
          </p:nvGrpSpPr>
          <p:grpSpPr>
            <a:xfrm rot="16200000">
              <a:off x="5036833" y="2065769"/>
              <a:ext cx="1062333" cy="556647"/>
              <a:chOff x="3986223" y="2602463"/>
              <a:chExt cx="1062333" cy="556647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F4F3A7A-6B7E-5C5D-B136-39E87E5DF759}"/>
                  </a:ext>
                </a:extLst>
              </p:cNvPr>
              <p:cNvGrpSpPr/>
              <p:nvPr/>
            </p:nvGrpSpPr>
            <p:grpSpPr>
              <a:xfrm>
                <a:off x="3986223" y="2602463"/>
                <a:ext cx="1062333" cy="537878"/>
                <a:chOff x="3986223" y="2602463"/>
                <a:chExt cx="1062333" cy="537878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FEEDAA2B-CBA3-F4D8-E4EF-FEBA9241D049}"/>
                    </a:ext>
                  </a:extLst>
                </p:cNvPr>
                <p:cNvSpPr/>
                <p:nvPr/>
              </p:nvSpPr>
              <p:spPr>
                <a:xfrm>
                  <a:off x="3986223" y="2622313"/>
                  <a:ext cx="1062333" cy="5180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HSR-HSR</a:t>
                  </a:r>
                </a:p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RedBox A2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D7B70D2-4941-9D77-B085-26946D3EA10C}"/>
                    </a:ext>
                  </a:extLst>
                </p:cNvPr>
                <p:cNvGrpSpPr/>
                <p:nvPr/>
              </p:nvGrpSpPr>
              <p:grpSpPr>
                <a:xfrm>
                  <a:off x="4188079" y="2602463"/>
                  <a:ext cx="658620" cy="37538"/>
                  <a:chOff x="1967627" y="2136965"/>
                  <a:chExt cx="1069562" cy="60960"/>
                </a:xfrm>
              </p:grpSpPr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33212B03-706E-2C86-C424-95A8C1713704}"/>
                      </a:ext>
                    </a:extLst>
                  </p:cNvPr>
                  <p:cNvSpPr/>
                  <p:nvPr/>
                </p:nvSpPr>
                <p:spPr>
                  <a:xfrm>
                    <a:off x="19676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D6F1379B-C8DD-6CA2-5698-B4E60D671856}"/>
                      </a:ext>
                    </a:extLst>
                  </p:cNvPr>
                  <p:cNvSpPr/>
                  <p:nvPr/>
                </p:nvSpPr>
                <p:spPr>
                  <a:xfrm>
                    <a:off x="221977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466D090E-5BEF-55C9-25C5-7B9435564670}"/>
                      </a:ext>
                    </a:extLst>
                  </p:cNvPr>
                  <p:cNvSpPr/>
                  <p:nvPr/>
                </p:nvSpPr>
                <p:spPr>
                  <a:xfrm>
                    <a:off x="24719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03AC562F-F521-33FC-89B3-C50DE873DF8B}"/>
                      </a:ext>
                    </a:extLst>
                  </p:cNvPr>
                  <p:cNvSpPr/>
                  <p:nvPr/>
                </p:nvSpPr>
                <p:spPr>
                  <a:xfrm>
                    <a:off x="2724078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Rectangle 165">
                    <a:extLst>
                      <a:ext uri="{FF2B5EF4-FFF2-40B4-BE49-F238E27FC236}">
                        <a16:creationId xmlns:a16="http://schemas.microsoft.com/office/drawing/2014/main" id="{DC030C16-9C25-A776-1502-8696DA3C1946}"/>
                      </a:ext>
                    </a:extLst>
                  </p:cNvPr>
                  <p:cNvSpPr/>
                  <p:nvPr/>
                </p:nvSpPr>
                <p:spPr>
                  <a:xfrm>
                    <a:off x="2976229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7AA129E-C85B-7ECC-6792-2F3C8044950F}"/>
                  </a:ext>
                </a:extLst>
              </p:cNvPr>
              <p:cNvSpPr/>
              <p:nvPr/>
            </p:nvSpPr>
            <p:spPr>
              <a:xfrm>
                <a:off x="4586644" y="3121572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FF48D157-5B92-2BE7-773F-4DD5A7092D96}"/>
                  </a:ext>
                </a:extLst>
              </p:cNvPr>
              <p:cNvSpPr/>
              <p:nvPr/>
            </p:nvSpPr>
            <p:spPr>
              <a:xfrm>
                <a:off x="4396746" y="3121572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3B26258-CC0B-0C81-249C-DAA233BC8E43}"/>
              </a:ext>
            </a:extLst>
          </p:cNvPr>
          <p:cNvCxnSpPr>
            <a:cxnSpLocks/>
            <a:stCxn id="132" idx="2"/>
            <a:endCxn id="164" idx="0"/>
          </p:cNvCxnSpPr>
          <p:nvPr/>
        </p:nvCxnSpPr>
        <p:spPr>
          <a:xfrm rot="5400000">
            <a:off x="4101019" y="3429004"/>
            <a:ext cx="26349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0FA57F-F270-CC38-1002-17F258778387}"/>
              </a:ext>
            </a:extLst>
          </p:cNvPr>
          <p:cNvGrpSpPr/>
          <p:nvPr/>
        </p:nvGrpSpPr>
        <p:grpSpPr>
          <a:xfrm rot="5400000">
            <a:off x="5097386" y="2897834"/>
            <a:ext cx="1376797" cy="1062333"/>
            <a:chOff x="4469526" y="1812926"/>
            <a:chExt cx="1376797" cy="106233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0E92CB-3FD5-2D4A-9648-7BBD7FF42A04}"/>
                </a:ext>
              </a:extLst>
            </p:cNvPr>
            <p:cNvSpPr/>
            <p:nvPr/>
          </p:nvSpPr>
          <p:spPr>
            <a:xfrm rot="16200000" flipH="1">
              <a:off x="4218815" y="2085079"/>
              <a:ext cx="1062333" cy="51802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HSR-HSR</a:t>
              </a:r>
            </a:p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RedBox B1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35BB0D-26E9-74AF-9FAB-5A88B9BB5CB4}"/>
                </a:ext>
              </a:extLst>
            </p:cNvPr>
            <p:cNvGrpSpPr/>
            <p:nvPr/>
          </p:nvGrpSpPr>
          <p:grpSpPr>
            <a:xfrm rot="16200000" flipH="1">
              <a:off x="4678102" y="2325324"/>
              <a:ext cx="658620" cy="37538"/>
              <a:chOff x="1967627" y="2136965"/>
              <a:chExt cx="1069562" cy="6096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E41971-BA0B-7CFC-C707-A34642184CF0}"/>
                  </a:ext>
                </a:extLst>
              </p:cNvPr>
              <p:cNvSpPr/>
              <p:nvPr/>
            </p:nvSpPr>
            <p:spPr>
              <a:xfrm>
                <a:off x="19676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DF1ABE-EEEA-148D-93F3-D140617AAAB1}"/>
                  </a:ext>
                </a:extLst>
              </p:cNvPr>
              <p:cNvSpPr/>
              <p:nvPr/>
            </p:nvSpPr>
            <p:spPr>
              <a:xfrm>
                <a:off x="221977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926205-E85C-2072-AF7E-30F57CFD5B8F}"/>
                  </a:ext>
                </a:extLst>
              </p:cNvPr>
              <p:cNvSpPr/>
              <p:nvPr/>
            </p:nvSpPr>
            <p:spPr>
              <a:xfrm>
                <a:off x="2471927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136AB67-6468-B3E8-8E48-A22F459B1184}"/>
                  </a:ext>
                </a:extLst>
              </p:cNvPr>
              <p:cNvSpPr/>
              <p:nvPr/>
            </p:nvSpPr>
            <p:spPr>
              <a:xfrm>
                <a:off x="2724078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332FCCB-9090-CEC9-6B95-148F779C6B44}"/>
                  </a:ext>
                </a:extLst>
              </p:cNvPr>
              <p:cNvSpPr/>
              <p:nvPr/>
            </p:nvSpPr>
            <p:spPr>
              <a:xfrm>
                <a:off x="2976229" y="2136965"/>
                <a:ext cx="60960" cy="6096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B103828-0698-BD94-72D0-EB4A654F9751}"/>
                </a:ext>
              </a:extLst>
            </p:cNvPr>
            <p:cNvGrpSpPr/>
            <p:nvPr/>
          </p:nvGrpSpPr>
          <p:grpSpPr>
            <a:xfrm>
              <a:off x="4469526" y="2223449"/>
              <a:ext cx="37538" cy="227436"/>
              <a:chOff x="4990226" y="2223449"/>
              <a:chExt cx="37538" cy="22743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5A0C203-217A-E115-8C9A-9A5D5D233D94}"/>
                  </a:ext>
                </a:extLst>
              </p:cNvPr>
              <p:cNvSpPr/>
              <p:nvPr/>
            </p:nvSpPr>
            <p:spPr>
              <a:xfrm rot="16200000" flipH="1">
                <a:off x="4990226" y="2413347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AC1291A-BE66-1067-26AA-BCF3EE59D2A5}"/>
                  </a:ext>
                </a:extLst>
              </p:cNvPr>
              <p:cNvSpPr/>
              <p:nvPr/>
            </p:nvSpPr>
            <p:spPr>
              <a:xfrm rot="16200000" flipH="1">
                <a:off x="4990226" y="2223449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0C51A43-814F-89C4-8981-BE7E0289467A}"/>
                </a:ext>
              </a:extLst>
            </p:cNvPr>
            <p:cNvGrpSpPr/>
            <p:nvPr/>
          </p:nvGrpSpPr>
          <p:grpSpPr>
            <a:xfrm rot="16200000">
              <a:off x="5036833" y="2065769"/>
              <a:ext cx="1062333" cy="556647"/>
              <a:chOff x="3986223" y="2602463"/>
              <a:chExt cx="1062333" cy="55664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8F52DF-B44A-195F-FA7B-A82C7CA75829}"/>
                  </a:ext>
                </a:extLst>
              </p:cNvPr>
              <p:cNvGrpSpPr/>
              <p:nvPr/>
            </p:nvGrpSpPr>
            <p:grpSpPr>
              <a:xfrm>
                <a:off x="3986223" y="2602463"/>
                <a:ext cx="1062333" cy="537878"/>
                <a:chOff x="3986223" y="2602463"/>
                <a:chExt cx="1062333" cy="537878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02D6571-4CE2-D93D-D59A-35FDD1363735}"/>
                    </a:ext>
                  </a:extLst>
                </p:cNvPr>
                <p:cNvSpPr/>
                <p:nvPr/>
              </p:nvSpPr>
              <p:spPr>
                <a:xfrm>
                  <a:off x="3986223" y="2622313"/>
                  <a:ext cx="1062333" cy="51802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HSR-HSR</a:t>
                  </a:r>
                </a:p>
                <a:p>
                  <a:pPr algn="ctr"/>
                  <a:r>
                    <a:rPr lang="da-DK" sz="1000" dirty="0">
                      <a:solidFill>
                        <a:schemeClr val="tx1"/>
                      </a:solidFill>
                    </a:rPr>
                    <a:t>RedBox B2</a:t>
                  </a:r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581C889E-4FE6-269C-F7BC-1F0F944E71EA}"/>
                    </a:ext>
                  </a:extLst>
                </p:cNvPr>
                <p:cNvGrpSpPr/>
                <p:nvPr/>
              </p:nvGrpSpPr>
              <p:grpSpPr>
                <a:xfrm>
                  <a:off x="4188079" y="2602463"/>
                  <a:ext cx="658620" cy="37538"/>
                  <a:chOff x="1967627" y="2136965"/>
                  <a:chExt cx="1069562" cy="60960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A6B6D4C-A30E-C545-E56A-B92CD60C6500}"/>
                      </a:ext>
                    </a:extLst>
                  </p:cNvPr>
                  <p:cNvSpPr/>
                  <p:nvPr/>
                </p:nvSpPr>
                <p:spPr>
                  <a:xfrm>
                    <a:off x="19676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EA233B2F-941B-5CCC-F9A8-1D50FE7316B3}"/>
                      </a:ext>
                    </a:extLst>
                  </p:cNvPr>
                  <p:cNvSpPr/>
                  <p:nvPr/>
                </p:nvSpPr>
                <p:spPr>
                  <a:xfrm>
                    <a:off x="221977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CFBD4C8-6418-46DE-70BA-E36073124494}"/>
                      </a:ext>
                    </a:extLst>
                  </p:cNvPr>
                  <p:cNvSpPr/>
                  <p:nvPr/>
                </p:nvSpPr>
                <p:spPr>
                  <a:xfrm>
                    <a:off x="2471927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31250EB7-1ADA-A819-2D9D-11E33094DA26}"/>
                      </a:ext>
                    </a:extLst>
                  </p:cNvPr>
                  <p:cNvSpPr/>
                  <p:nvPr/>
                </p:nvSpPr>
                <p:spPr>
                  <a:xfrm>
                    <a:off x="2724078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C81FFB5-1BF1-E4DC-C49E-D3BF6BE66080}"/>
                      </a:ext>
                    </a:extLst>
                  </p:cNvPr>
                  <p:cNvSpPr/>
                  <p:nvPr/>
                </p:nvSpPr>
                <p:spPr>
                  <a:xfrm>
                    <a:off x="2976229" y="2136965"/>
                    <a:ext cx="60960" cy="60960"/>
                  </a:xfrm>
                  <a:prstGeom prst="rect">
                    <a:avLst/>
                  </a:prstGeom>
                  <a:solidFill>
                    <a:schemeClr val="bg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C2B7188-B313-DB05-64C2-6F10F7728788}"/>
                  </a:ext>
                </a:extLst>
              </p:cNvPr>
              <p:cNvSpPr/>
              <p:nvPr/>
            </p:nvSpPr>
            <p:spPr>
              <a:xfrm>
                <a:off x="4586644" y="3121572"/>
                <a:ext cx="37538" cy="37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B050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C5D09F2-1739-9AD5-4741-93876CD134A9}"/>
                  </a:ext>
                </a:extLst>
              </p:cNvPr>
              <p:cNvSpPr/>
              <p:nvPr/>
            </p:nvSpPr>
            <p:spPr>
              <a:xfrm>
                <a:off x="4396746" y="3121572"/>
                <a:ext cx="37538" cy="37538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C95FA68-0B49-B989-6D5C-39FD6384753F}"/>
              </a:ext>
            </a:extLst>
          </p:cNvPr>
          <p:cNvCxnSpPr>
            <a:cxnSpLocks/>
            <a:stCxn id="46" idx="2"/>
            <a:endCxn id="32" idx="0"/>
          </p:cNvCxnSpPr>
          <p:nvPr/>
        </p:nvCxnSpPr>
        <p:spPr>
          <a:xfrm rot="5400000">
            <a:off x="5654037" y="3429004"/>
            <a:ext cx="26349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D5BDD50-3EF2-B930-40A7-DFC5B82E36DF}"/>
              </a:ext>
            </a:extLst>
          </p:cNvPr>
          <p:cNvCxnSpPr>
            <a:cxnSpLocks/>
            <a:stCxn id="101" idx="2"/>
          </p:cNvCxnSpPr>
          <p:nvPr/>
        </p:nvCxnSpPr>
        <p:spPr>
          <a:xfrm>
            <a:off x="4018785" y="1874126"/>
            <a:ext cx="125958" cy="8672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8272BBE-F919-DAFE-EE40-670FD08D6330}"/>
              </a:ext>
            </a:extLst>
          </p:cNvPr>
          <p:cNvSpPr/>
          <p:nvPr/>
        </p:nvSpPr>
        <p:spPr>
          <a:xfrm>
            <a:off x="4756649" y="871243"/>
            <a:ext cx="505252" cy="37539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000" dirty="0">
                <a:solidFill>
                  <a:schemeClr val="tx1"/>
                </a:solidFill>
              </a:rPr>
              <a:t>DANH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6D46A5-FB94-E5C1-7984-703938E7CC5B}"/>
              </a:ext>
            </a:extLst>
          </p:cNvPr>
          <p:cNvGrpSpPr/>
          <p:nvPr/>
        </p:nvGrpSpPr>
        <p:grpSpPr>
          <a:xfrm flipH="1">
            <a:off x="4891778" y="1227015"/>
            <a:ext cx="234995" cy="36174"/>
            <a:chOff x="2402657" y="3130613"/>
            <a:chExt cx="425291" cy="6546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0CC319-F537-EFA5-51A8-590872D3D6CF}"/>
                </a:ext>
              </a:extLst>
            </p:cNvPr>
            <p:cNvSpPr/>
            <p:nvPr/>
          </p:nvSpPr>
          <p:spPr>
            <a:xfrm>
              <a:off x="2402657" y="3130613"/>
              <a:ext cx="60960" cy="6096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B940F46-4BDC-0FEE-692E-A0BE5B497D87}"/>
                </a:ext>
              </a:extLst>
            </p:cNvPr>
            <p:cNvSpPr/>
            <p:nvPr/>
          </p:nvSpPr>
          <p:spPr>
            <a:xfrm>
              <a:off x="2766988" y="3135121"/>
              <a:ext cx="60960" cy="6096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F14C12-3919-69BE-5DA7-867AEFD1E4CC}"/>
              </a:ext>
            </a:extLst>
          </p:cNvPr>
          <p:cNvGrpSpPr/>
          <p:nvPr/>
        </p:nvGrpSpPr>
        <p:grpSpPr>
          <a:xfrm>
            <a:off x="3494181" y="1585772"/>
            <a:ext cx="524604" cy="375396"/>
            <a:chOff x="3494181" y="1585772"/>
            <a:chExt cx="524604" cy="375396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0853C9A-A734-872D-C33B-F23CE9724F8D}"/>
                </a:ext>
              </a:extLst>
            </p:cNvPr>
            <p:cNvSpPr/>
            <p:nvPr/>
          </p:nvSpPr>
          <p:spPr>
            <a:xfrm>
              <a:off x="3494181" y="1585772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67C7B2E-D5DC-0437-2099-05A2877D74AB}"/>
                </a:ext>
              </a:extLst>
            </p:cNvPr>
            <p:cNvGrpSpPr/>
            <p:nvPr/>
          </p:nvGrpSpPr>
          <p:grpSpPr>
            <a:xfrm rot="5400000" flipV="1">
              <a:off x="3883200" y="1755383"/>
              <a:ext cx="234995" cy="36174"/>
              <a:chOff x="2402657" y="3130613"/>
              <a:chExt cx="425291" cy="65468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5C68403-D325-3DDD-AAE8-4791FA7B78A2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29928336-B2B3-3DC8-C04C-00C9B4543041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12089C2-5FF1-C545-5FB3-9D5E8F4880E3}"/>
              </a:ext>
            </a:extLst>
          </p:cNvPr>
          <p:cNvGrpSpPr/>
          <p:nvPr/>
        </p:nvGrpSpPr>
        <p:grpSpPr>
          <a:xfrm>
            <a:off x="5999658" y="1585772"/>
            <a:ext cx="524712" cy="375396"/>
            <a:chOff x="5999658" y="1585772"/>
            <a:chExt cx="524712" cy="37539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EB3F66-FF69-28FC-6F9F-B360053D129E}"/>
                </a:ext>
              </a:extLst>
            </p:cNvPr>
            <p:cNvSpPr/>
            <p:nvPr/>
          </p:nvSpPr>
          <p:spPr>
            <a:xfrm>
              <a:off x="6019118" y="1585772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A6741AB-7738-6441-C89B-DC16A30331AE}"/>
                </a:ext>
              </a:extLst>
            </p:cNvPr>
            <p:cNvGrpSpPr/>
            <p:nvPr/>
          </p:nvGrpSpPr>
          <p:grpSpPr>
            <a:xfrm rot="16200000">
              <a:off x="5900247" y="1755383"/>
              <a:ext cx="234995" cy="36174"/>
              <a:chOff x="2402657" y="3130613"/>
              <a:chExt cx="425291" cy="6546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F76F4D1-D9BC-9FD1-0C4D-4A433654B827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1CB4631-3E0D-DA53-3D45-9F23B01C692F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7B8ABF4-C153-8AB2-AED1-2A174B63B851}"/>
              </a:ext>
            </a:extLst>
          </p:cNvPr>
          <p:cNvCxnSpPr>
            <a:cxnSpLocks/>
            <a:stCxn id="58" idx="2"/>
            <a:endCxn id="100" idx="2"/>
          </p:cNvCxnSpPr>
          <p:nvPr/>
        </p:nvCxnSpPr>
        <p:spPr>
          <a:xfrm rot="5400000">
            <a:off x="4257644" y="1021839"/>
            <a:ext cx="409626" cy="89232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9C4BBF0-C560-AE37-5F55-90D56CB2FEA8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rot="10800000">
            <a:off x="5109931" y="1260699"/>
            <a:ext cx="892218" cy="4121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5F5E63F-DB34-66A0-69BC-CEDCBC871777}"/>
              </a:ext>
            </a:extLst>
          </p:cNvPr>
          <p:cNvCxnSpPr>
            <a:cxnSpLocks/>
            <a:stCxn id="62" idx="0"/>
          </p:cNvCxnSpPr>
          <p:nvPr/>
        </p:nvCxnSpPr>
        <p:spPr>
          <a:xfrm rot="10800000" flipV="1">
            <a:off x="5887290" y="1874126"/>
            <a:ext cx="112368" cy="8672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63332BF-4993-2337-F577-AF086178322D}"/>
              </a:ext>
            </a:extLst>
          </p:cNvPr>
          <p:cNvSpPr txBox="1"/>
          <p:nvPr/>
        </p:nvSpPr>
        <p:spPr>
          <a:xfrm>
            <a:off x="4581915" y="198739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HSR Ring 1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5B33FE-A024-72B7-5D1C-921315813100}"/>
              </a:ext>
            </a:extLst>
          </p:cNvPr>
          <p:cNvGrpSpPr/>
          <p:nvPr/>
        </p:nvGrpSpPr>
        <p:grpSpPr>
          <a:xfrm>
            <a:off x="4734575" y="5598503"/>
            <a:ext cx="505252" cy="388719"/>
            <a:chOff x="4655994" y="5615171"/>
            <a:chExt cx="505252" cy="38871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F7110C2-7C08-7CAD-8FCD-2AA3DA7CC9A4}"/>
                </a:ext>
              </a:extLst>
            </p:cNvPr>
            <p:cNvSpPr/>
            <p:nvPr/>
          </p:nvSpPr>
          <p:spPr>
            <a:xfrm>
              <a:off x="4655994" y="5628494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C87DBEA-94E9-1237-1B33-F334B1EE9880}"/>
                </a:ext>
              </a:extLst>
            </p:cNvPr>
            <p:cNvGrpSpPr/>
            <p:nvPr/>
          </p:nvGrpSpPr>
          <p:grpSpPr>
            <a:xfrm>
              <a:off x="4791123" y="5615171"/>
              <a:ext cx="234995" cy="36174"/>
              <a:chOff x="2402657" y="3130613"/>
              <a:chExt cx="425291" cy="65468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D22DCF8C-C935-AC64-225B-BB121D7D8C98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28D1552-679B-341C-BE5C-D12820AB9C84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15D825F-E672-D3FE-C836-D91A89113673}"/>
              </a:ext>
            </a:extLst>
          </p:cNvPr>
          <p:cNvGrpSpPr/>
          <p:nvPr/>
        </p:nvGrpSpPr>
        <p:grpSpPr>
          <a:xfrm>
            <a:off x="3481481" y="4900882"/>
            <a:ext cx="524604" cy="375396"/>
            <a:chOff x="3494181" y="1585772"/>
            <a:chExt cx="524604" cy="375396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A69949B-1E73-FE50-995A-77B017B2AA18}"/>
                </a:ext>
              </a:extLst>
            </p:cNvPr>
            <p:cNvSpPr/>
            <p:nvPr/>
          </p:nvSpPr>
          <p:spPr>
            <a:xfrm>
              <a:off x="3494181" y="1585772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FAE5558-6CC9-2942-51C3-C555ACEA97EF}"/>
                </a:ext>
              </a:extLst>
            </p:cNvPr>
            <p:cNvGrpSpPr/>
            <p:nvPr/>
          </p:nvGrpSpPr>
          <p:grpSpPr>
            <a:xfrm rot="5400000" flipV="1">
              <a:off x="3883200" y="1755383"/>
              <a:ext cx="234995" cy="36174"/>
              <a:chOff x="2402657" y="3130613"/>
              <a:chExt cx="425291" cy="65468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EA02738-C3CC-4400-C0CB-55D6648F3D99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11F4EF2-C506-2FD0-9F38-516AE3633E3E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CF68723-CF6A-352B-E8B9-C31404B036C5}"/>
              </a:ext>
            </a:extLst>
          </p:cNvPr>
          <p:cNvGrpSpPr/>
          <p:nvPr/>
        </p:nvGrpSpPr>
        <p:grpSpPr>
          <a:xfrm>
            <a:off x="5985537" y="4892872"/>
            <a:ext cx="524712" cy="375396"/>
            <a:chOff x="5999658" y="1585772"/>
            <a:chExt cx="524712" cy="375396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68C149E-6322-CC50-06A4-5D07F48AC99E}"/>
                </a:ext>
              </a:extLst>
            </p:cNvPr>
            <p:cNvSpPr/>
            <p:nvPr/>
          </p:nvSpPr>
          <p:spPr>
            <a:xfrm>
              <a:off x="6019118" y="1585772"/>
              <a:ext cx="505252" cy="37539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solidFill>
                    <a:schemeClr val="tx1"/>
                  </a:solidFill>
                </a:rPr>
                <a:t>DANH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BD07BB5-BB16-9D40-1A93-791BA965138A}"/>
                </a:ext>
              </a:extLst>
            </p:cNvPr>
            <p:cNvGrpSpPr/>
            <p:nvPr/>
          </p:nvGrpSpPr>
          <p:grpSpPr>
            <a:xfrm rot="16200000">
              <a:off x="5900247" y="1755383"/>
              <a:ext cx="234995" cy="36174"/>
              <a:chOff x="2402657" y="3130613"/>
              <a:chExt cx="425291" cy="6546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717E9B3-6B8F-4D7E-881B-41D262D64373}"/>
                  </a:ext>
                </a:extLst>
              </p:cNvPr>
              <p:cNvSpPr/>
              <p:nvPr/>
            </p:nvSpPr>
            <p:spPr>
              <a:xfrm>
                <a:off x="2402657" y="3130613"/>
                <a:ext cx="60960" cy="609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CD6A1B52-8F0D-BAE3-14D5-738E719F8F49}"/>
                  </a:ext>
                </a:extLst>
              </p:cNvPr>
              <p:cNvSpPr/>
              <p:nvPr/>
            </p:nvSpPr>
            <p:spPr>
              <a:xfrm>
                <a:off x="2766988" y="3135121"/>
                <a:ext cx="60960" cy="6096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824A9C71-FBDD-EBB7-757E-644AA1BD9FB6}"/>
              </a:ext>
            </a:extLst>
          </p:cNvPr>
          <p:cNvCxnSpPr>
            <a:cxnSpLocks/>
            <a:stCxn id="118" idx="0"/>
            <a:endCxn id="117" idx="2"/>
          </p:cNvCxnSpPr>
          <p:nvPr/>
        </p:nvCxnSpPr>
        <p:spPr>
          <a:xfrm rot="16200000" flipV="1">
            <a:off x="4241683" y="4953639"/>
            <a:ext cx="409267" cy="88046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207E0A4-DC7B-011E-2B81-4EF175AD2D19}"/>
              </a:ext>
            </a:extLst>
          </p:cNvPr>
          <p:cNvCxnSpPr>
            <a:cxnSpLocks/>
          </p:cNvCxnSpPr>
          <p:nvPr/>
        </p:nvCxnSpPr>
        <p:spPr>
          <a:xfrm flipV="1">
            <a:off x="4004195" y="4118306"/>
            <a:ext cx="125958" cy="86725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4D38FED6-5067-E548-F180-172084D3DE14}"/>
              </a:ext>
            </a:extLst>
          </p:cNvPr>
          <p:cNvCxnSpPr>
            <a:cxnSpLocks/>
          </p:cNvCxnSpPr>
          <p:nvPr/>
        </p:nvCxnSpPr>
        <p:spPr>
          <a:xfrm rot="10800000">
            <a:off x="5871532" y="4115925"/>
            <a:ext cx="112368" cy="86725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A42DDC9-67B2-C882-F40F-1073B95F6D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88028" y="5181766"/>
            <a:ext cx="892218" cy="412117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2DC7A0EA-B663-37BA-363F-A98168C94CE3}"/>
              </a:ext>
            </a:extLst>
          </p:cNvPr>
          <p:cNvSpPr txBox="1"/>
          <p:nvPr/>
        </p:nvSpPr>
        <p:spPr>
          <a:xfrm>
            <a:off x="4575565" y="4594405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HSR Ring 2</a:t>
            </a:r>
          </a:p>
        </p:txBody>
      </p:sp>
    </p:spTree>
    <p:extLst>
      <p:ext uri="{BB962C8B-B14F-4D97-AF65-F5344CB8AC3E}">
        <p14:creationId xmlns:p14="http://schemas.microsoft.com/office/powerpoint/2010/main" val="909611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DCCBB6-A3DF-33A3-A09F-5CCC519C006E}"/>
              </a:ext>
            </a:extLst>
          </p:cNvPr>
          <p:cNvSpPr/>
          <p:nvPr/>
        </p:nvSpPr>
        <p:spPr>
          <a:xfrm>
            <a:off x="2975479" y="1770716"/>
            <a:ext cx="5099050" cy="132342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000" dirty="0">
                <a:solidFill>
                  <a:schemeClr val="tx1"/>
                </a:solidFill>
              </a:rPr>
              <a:t>X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EB409-60A6-A069-07FD-E2E878DCD639}"/>
              </a:ext>
            </a:extLst>
          </p:cNvPr>
          <p:cNvSpPr/>
          <p:nvPr/>
        </p:nvSpPr>
        <p:spPr>
          <a:xfrm>
            <a:off x="2975479" y="1771625"/>
            <a:ext cx="5099050" cy="33119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1F9162A-F1C2-1CF0-C472-CF902BA8A1AF}"/>
              </a:ext>
            </a:extLst>
          </p:cNvPr>
          <p:cNvGrpSpPr/>
          <p:nvPr/>
        </p:nvGrpSpPr>
        <p:grpSpPr>
          <a:xfrm>
            <a:off x="3419626" y="1651628"/>
            <a:ext cx="4210764" cy="239994"/>
            <a:chOff x="3419626" y="1651628"/>
            <a:chExt cx="4210764" cy="23999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C50B15-0BB7-E24F-B0B1-72C29E6E5733}"/>
                </a:ext>
              </a:extLst>
            </p:cNvPr>
            <p:cNvSpPr/>
            <p:nvPr/>
          </p:nvSpPr>
          <p:spPr>
            <a:xfrm>
              <a:off x="3419626" y="1651628"/>
              <a:ext cx="239994" cy="23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CF7155-1817-CD65-A2C2-01656A6B0D42}"/>
                </a:ext>
              </a:extLst>
            </p:cNvPr>
            <p:cNvSpPr/>
            <p:nvPr/>
          </p:nvSpPr>
          <p:spPr>
            <a:xfrm>
              <a:off x="4412317" y="1651628"/>
              <a:ext cx="239994" cy="23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4D62A6-FE22-09A2-40B8-4CABE21E31FB}"/>
                </a:ext>
              </a:extLst>
            </p:cNvPr>
            <p:cNvSpPr/>
            <p:nvPr/>
          </p:nvSpPr>
          <p:spPr>
            <a:xfrm>
              <a:off x="5405007" y="1651628"/>
              <a:ext cx="239994" cy="23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4F2C58-7A6F-8A6E-752C-BBD70610ECA3}"/>
                </a:ext>
              </a:extLst>
            </p:cNvPr>
            <p:cNvSpPr/>
            <p:nvPr/>
          </p:nvSpPr>
          <p:spPr>
            <a:xfrm>
              <a:off x="6397702" y="1651628"/>
              <a:ext cx="239994" cy="23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2223C1E-75B2-3439-F338-B20283A564FC}"/>
                </a:ext>
              </a:extLst>
            </p:cNvPr>
            <p:cNvSpPr/>
            <p:nvPr/>
          </p:nvSpPr>
          <p:spPr>
            <a:xfrm>
              <a:off x="7390396" y="1651628"/>
              <a:ext cx="239994" cy="2399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3E6AEB1-91D8-E7AC-8174-0159F9A5A39E}"/>
              </a:ext>
            </a:extLst>
          </p:cNvPr>
          <p:cNvSpPr/>
          <p:nvPr/>
        </p:nvSpPr>
        <p:spPr>
          <a:xfrm>
            <a:off x="3972654" y="3568677"/>
            <a:ext cx="3104700" cy="1513952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a-DK" dirty="0">
                <a:solidFill>
                  <a:schemeClr val="tx1"/>
                </a:solidFill>
              </a:rPr>
              <a:t>RedBox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044157-8EDC-E4B9-CAFD-101E0FBB1F05}"/>
              </a:ext>
            </a:extLst>
          </p:cNvPr>
          <p:cNvSpPr/>
          <p:nvPr/>
        </p:nvSpPr>
        <p:spPr>
          <a:xfrm>
            <a:off x="5142317" y="5027776"/>
            <a:ext cx="109707" cy="10970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91A183-5D30-F58A-32A1-CB306DC46E6F}"/>
              </a:ext>
            </a:extLst>
          </p:cNvPr>
          <p:cNvSpPr/>
          <p:nvPr/>
        </p:nvSpPr>
        <p:spPr>
          <a:xfrm>
            <a:off x="5797985" y="5035889"/>
            <a:ext cx="109707" cy="109707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5E8533-C204-B7C3-CD4F-74DC1E6E70D4}"/>
              </a:ext>
            </a:extLst>
          </p:cNvPr>
          <p:cNvSpPr/>
          <p:nvPr/>
        </p:nvSpPr>
        <p:spPr>
          <a:xfrm>
            <a:off x="5470151" y="3515295"/>
            <a:ext cx="109707" cy="109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42475EC-ABC7-E4C8-18C6-CD9993300B18}"/>
              </a:ext>
            </a:extLst>
          </p:cNvPr>
          <p:cNvSpPr/>
          <p:nvPr/>
        </p:nvSpPr>
        <p:spPr>
          <a:xfrm>
            <a:off x="5470151" y="3038490"/>
            <a:ext cx="109707" cy="10970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DEEC08AD-6BB9-621A-1B95-DBB2AA245E5D}"/>
              </a:ext>
            </a:extLst>
          </p:cNvPr>
          <p:cNvCxnSpPr>
            <a:cxnSpLocks/>
            <a:stCxn id="64" idx="2"/>
          </p:cNvCxnSpPr>
          <p:nvPr/>
        </p:nvCxnSpPr>
        <p:spPr>
          <a:xfrm rot="16200000" flipH="1">
            <a:off x="5342935" y="3330266"/>
            <a:ext cx="364141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lowchart: Magnetic Disk 74">
            <a:extLst>
              <a:ext uri="{FF2B5EF4-FFF2-40B4-BE49-F238E27FC236}">
                <a16:creationId xmlns:a16="http://schemas.microsoft.com/office/drawing/2014/main" id="{F0ECFA56-EBEC-3D85-5FF0-A85AFE969039}"/>
              </a:ext>
            </a:extLst>
          </p:cNvPr>
          <p:cNvSpPr/>
          <p:nvPr/>
        </p:nvSpPr>
        <p:spPr>
          <a:xfrm>
            <a:off x="4297508" y="4401359"/>
            <a:ext cx="709606" cy="47543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>
                <a:solidFill>
                  <a:schemeClr val="tx1"/>
                </a:solidFill>
              </a:rPr>
              <a:t>NodesTable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4A3AFA8B-8959-F3A1-92C2-814570F89341}"/>
              </a:ext>
            </a:extLst>
          </p:cNvPr>
          <p:cNvSpPr/>
          <p:nvPr/>
        </p:nvSpPr>
        <p:spPr>
          <a:xfrm>
            <a:off x="5867427" y="3625002"/>
            <a:ext cx="709606" cy="47543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" dirty="0">
                <a:solidFill>
                  <a:schemeClr val="tx1"/>
                </a:solidFill>
              </a:rPr>
              <a:t>ProxyNodeTable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9A5C6F-786B-9CA8-7DFC-F0587CDEADA9}"/>
              </a:ext>
            </a:extLst>
          </p:cNvPr>
          <p:cNvSpPr txBox="1"/>
          <p:nvPr/>
        </p:nvSpPr>
        <p:spPr>
          <a:xfrm>
            <a:off x="4913984" y="4812191"/>
            <a:ext cx="572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Port 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C766F1D-9723-ACCE-B036-FD02A0783D58}"/>
              </a:ext>
            </a:extLst>
          </p:cNvPr>
          <p:cNvSpPr txBox="1"/>
          <p:nvPr/>
        </p:nvSpPr>
        <p:spPr>
          <a:xfrm>
            <a:off x="5569652" y="4812191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Port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D916D9B-2614-EC8D-D722-CF86DD3307DB}"/>
              </a:ext>
            </a:extLst>
          </p:cNvPr>
          <p:cNvSpPr txBox="1"/>
          <p:nvPr/>
        </p:nvSpPr>
        <p:spPr>
          <a:xfrm>
            <a:off x="5242651" y="3657914"/>
            <a:ext cx="564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/>
              <a:t>Port C</a:t>
            </a:r>
          </a:p>
        </p:txBody>
      </p:sp>
    </p:spTree>
    <p:extLst>
      <p:ext uri="{BB962C8B-B14F-4D97-AF65-F5344CB8AC3E}">
        <p14:creationId xmlns:p14="http://schemas.microsoft.com/office/powerpoint/2010/main" val="191827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397C0ED-AA2B-5178-F5A3-5C1522153311}"/>
              </a:ext>
            </a:extLst>
          </p:cNvPr>
          <p:cNvGrpSpPr/>
          <p:nvPr/>
        </p:nvGrpSpPr>
        <p:grpSpPr>
          <a:xfrm>
            <a:off x="2768566" y="1529504"/>
            <a:ext cx="6654867" cy="3496633"/>
            <a:chOff x="2768566" y="1529504"/>
            <a:chExt cx="6654867" cy="3496633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9A510D9-EC07-2FCA-F958-FD15B59045D7}"/>
                </a:ext>
              </a:extLst>
            </p:cNvPr>
            <p:cNvGrpSpPr/>
            <p:nvPr/>
          </p:nvGrpSpPr>
          <p:grpSpPr>
            <a:xfrm>
              <a:off x="3126209" y="3626826"/>
              <a:ext cx="5939580" cy="1286388"/>
              <a:chOff x="1777305" y="4055565"/>
              <a:chExt cx="5939580" cy="971155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8827AC-7117-46B7-48D5-5CC953A78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97242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EFB716D-2B86-E061-E3CA-93BB4DB86B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31770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EC5CA27-5C07-5A13-FB93-327EE499AA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51707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FD0C755F-08D5-9C99-21D6-95B9AB186F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86235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65840A1-13F7-35E0-E24A-C72CC07F39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06172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F87539F-A23A-4903-92D5-139ABA957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0700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75E98A-01B1-0C08-6AD0-BE604FA5DD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60637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EAAF732-DF80-B8AE-30ED-D4DF5DEA51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5166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69F370-21C9-4D6A-F0EB-F7E0D45251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5103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A58D47E-6854-1243-2F9A-05D495DC1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77305" y="4055565"/>
                <a:ext cx="1782" cy="971155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DDCCBB6-A3DF-33A3-A09F-5CCC519C006E}"/>
                </a:ext>
              </a:extLst>
            </p:cNvPr>
            <p:cNvSpPr/>
            <p:nvPr/>
          </p:nvSpPr>
          <p:spPr>
            <a:xfrm>
              <a:off x="2768566" y="1650066"/>
              <a:ext cx="6654867" cy="13234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000" dirty="0">
                  <a:solidFill>
                    <a:schemeClr val="tx1"/>
                  </a:solidFill>
                </a:rPr>
                <a:t>X</a:t>
              </a:r>
              <a:endParaRPr lang="en-US" sz="30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EB409-60A6-A069-07FD-E2E878DCD639}"/>
                </a:ext>
              </a:extLst>
            </p:cNvPr>
            <p:cNvSpPr/>
            <p:nvPr/>
          </p:nvSpPr>
          <p:spPr>
            <a:xfrm>
              <a:off x="2768566" y="1650975"/>
              <a:ext cx="6654867" cy="3311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E6AEB1-91D8-E7AC-8174-0159F9A5A39E}"/>
                </a:ext>
              </a:extLst>
            </p:cNvPr>
            <p:cNvSpPr/>
            <p:nvPr/>
          </p:nvSpPr>
          <p:spPr>
            <a:xfrm>
              <a:off x="2846112" y="3308868"/>
              <a:ext cx="1081914" cy="3187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6DFFBA-0B67-FF5E-CC15-538C80F7BD34}"/>
                </a:ext>
              </a:extLst>
            </p:cNvPr>
            <p:cNvSpPr/>
            <p:nvPr/>
          </p:nvSpPr>
          <p:spPr>
            <a:xfrm>
              <a:off x="4200577" y="3308868"/>
              <a:ext cx="1081914" cy="3187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 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164F93F-9C8B-68C8-12A6-6577FC3BAB8F}"/>
                </a:ext>
              </a:extLst>
            </p:cNvPr>
            <p:cNvSpPr/>
            <p:nvPr/>
          </p:nvSpPr>
          <p:spPr>
            <a:xfrm>
              <a:off x="5555042" y="3308868"/>
              <a:ext cx="1081914" cy="31873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RedBox 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A9379CED-CBBB-370C-FD06-CD85C726F82A}"/>
                </a:ext>
              </a:extLst>
            </p:cNvPr>
            <p:cNvGrpSpPr/>
            <p:nvPr/>
          </p:nvGrpSpPr>
          <p:grpSpPr>
            <a:xfrm>
              <a:off x="6909507" y="3308868"/>
              <a:ext cx="2436380" cy="318731"/>
              <a:chOff x="6909507" y="3308868"/>
              <a:chExt cx="2436380" cy="31873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5E6643-FE41-2CDF-B161-71EF835970AD}"/>
                  </a:ext>
                </a:extLst>
              </p:cNvPr>
              <p:cNvSpPr/>
              <p:nvPr/>
            </p:nvSpPr>
            <p:spPr>
              <a:xfrm>
                <a:off x="6909507" y="3308868"/>
                <a:ext cx="1081914" cy="3187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RedBox 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929218-C3F4-ABB8-29B3-5490E52AD035}"/>
                  </a:ext>
                </a:extLst>
              </p:cNvPr>
              <p:cNvSpPr/>
              <p:nvPr/>
            </p:nvSpPr>
            <p:spPr>
              <a:xfrm>
                <a:off x="8263973" y="3308868"/>
                <a:ext cx="1081914" cy="3187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da-DK" dirty="0">
                    <a:solidFill>
                      <a:schemeClr val="tx1"/>
                    </a:solidFill>
                  </a:rPr>
                  <a:t>RedBox 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701A57-D110-268C-2C9F-8BF6551FB0D7}"/>
                </a:ext>
              </a:extLst>
            </p:cNvPr>
            <p:cNvCxnSpPr>
              <a:stCxn id="38" idx="3"/>
              <a:endCxn id="3" idx="1"/>
            </p:cNvCxnSpPr>
            <p:nvPr/>
          </p:nvCxnSpPr>
          <p:spPr>
            <a:xfrm>
              <a:off x="3928026" y="3468234"/>
              <a:ext cx="27255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2E9DEF-3D57-76AA-7E1B-3DE70FCF7718}"/>
                </a:ext>
              </a:extLst>
            </p:cNvPr>
            <p:cNvCxnSpPr/>
            <p:nvPr/>
          </p:nvCxnSpPr>
          <p:spPr>
            <a:xfrm>
              <a:off x="5282491" y="3468233"/>
              <a:ext cx="27255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489896-3E0C-C9CC-158F-B61C6CD59B76}"/>
                </a:ext>
              </a:extLst>
            </p:cNvPr>
            <p:cNvCxnSpPr/>
            <p:nvPr/>
          </p:nvCxnSpPr>
          <p:spPr>
            <a:xfrm>
              <a:off x="6636956" y="3451904"/>
              <a:ext cx="27255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7EF4C5F-AF33-4D52-88D6-4C184AC2605F}"/>
                </a:ext>
              </a:extLst>
            </p:cNvPr>
            <p:cNvCxnSpPr/>
            <p:nvPr/>
          </p:nvCxnSpPr>
          <p:spPr>
            <a:xfrm>
              <a:off x="7991422" y="3468912"/>
              <a:ext cx="272551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/>
              <a:tailEnd type="stealt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AFDBFAB-93C2-3143-2833-50659CC26982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>
              <a:off x="3387069" y="2973492"/>
              <a:ext cx="0" cy="335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4E872B-B9DC-360E-5D0C-7943FBC3D24B}"/>
                </a:ext>
              </a:extLst>
            </p:cNvPr>
            <p:cNvSpPr/>
            <p:nvPr/>
          </p:nvSpPr>
          <p:spPr>
            <a:xfrm>
              <a:off x="3329096" y="2918184"/>
              <a:ext cx="109707" cy="109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32CEC21-8B1E-B883-78E3-04EF0E41759F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4741534" y="2972361"/>
              <a:ext cx="3120" cy="3365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95C3A91-5E9D-FCDF-B675-3AE5F5878D09}"/>
                </a:ext>
              </a:extLst>
            </p:cNvPr>
            <p:cNvSpPr/>
            <p:nvPr/>
          </p:nvSpPr>
          <p:spPr>
            <a:xfrm>
              <a:off x="4686681" y="2917053"/>
              <a:ext cx="109707" cy="109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D75A42-5B33-02CE-C538-30F1679242F7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 flipH="1">
              <a:off x="6095999" y="2973492"/>
              <a:ext cx="3120" cy="33537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12FD4C-C791-5DBC-50B6-93DDF49E3293}"/>
                </a:ext>
              </a:extLst>
            </p:cNvPr>
            <p:cNvSpPr/>
            <p:nvPr/>
          </p:nvSpPr>
          <p:spPr>
            <a:xfrm>
              <a:off x="6041146" y="2918184"/>
              <a:ext cx="109707" cy="109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A7E5C6-BE49-FD33-2CE7-DE2A7494A966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7450464" y="2972361"/>
              <a:ext cx="3120" cy="3365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8E1457-73CD-46D0-B5BB-FB2A275676DB}"/>
                </a:ext>
              </a:extLst>
            </p:cNvPr>
            <p:cNvSpPr/>
            <p:nvPr/>
          </p:nvSpPr>
          <p:spPr>
            <a:xfrm>
              <a:off x="7395611" y="2917053"/>
              <a:ext cx="109707" cy="109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8DC886E-80E1-5F82-2BA3-961B6A94FF9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8804930" y="2972361"/>
              <a:ext cx="3120" cy="336507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92F51F2-AB7D-C5A9-BE8A-F7184053FA7C}"/>
                </a:ext>
              </a:extLst>
            </p:cNvPr>
            <p:cNvSpPr/>
            <p:nvPr/>
          </p:nvSpPr>
          <p:spPr>
            <a:xfrm>
              <a:off x="8750077" y="2917053"/>
              <a:ext cx="109707" cy="10970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E8E407-AF70-6B53-4EED-F8AE67CC0D60}"/>
                </a:ext>
              </a:extLst>
            </p:cNvPr>
            <p:cNvGrpSpPr/>
            <p:nvPr/>
          </p:nvGrpSpPr>
          <p:grpSpPr>
            <a:xfrm>
              <a:off x="3269095" y="1529504"/>
              <a:ext cx="5653808" cy="239994"/>
              <a:chOff x="2073001" y="1650154"/>
              <a:chExt cx="5653808" cy="23999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2B3B8B9-D035-B168-E52E-042947591B82}"/>
                  </a:ext>
                </a:extLst>
              </p:cNvPr>
              <p:cNvSpPr/>
              <p:nvPr/>
            </p:nvSpPr>
            <p:spPr>
              <a:xfrm>
                <a:off x="2073001" y="1650154"/>
                <a:ext cx="239994" cy="2399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E6B7918-BFEF-56F7-2401-8D0D50ECF0E9}"/>
                  </a:ext>
                </a:extLst>
              </p:cNvPr>
              <p:cNvSpPr/>
              <p:nvPr/>
            </p:nvSpPr>
            <p:spPr>
              <a:xfrm>
                <a:off x="3426454" y="1650154"/>
                <a:ext cx="239994" cy="2399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CB0E480-A439-11EF-CB36-49031B97DD76}"/>
                  </a:ext>
                </a:extLst>
              </p:cNvPr>
              <p:cNvSpPr/>
              <p:nvPr/>
            </p:nvSpPr>
            <p:spPr>
              <a:xfrm>
                <a:off x="4779907" y="1650154"/>
                <a:ext cx="239994" cy="2399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0CAA0A0-8FD9-A3AF-C913-41268330743A}"/>
                  </a:ext>
                </a:extLst>
              </p:cNvPr>
              <p:cNvSpPr/>
              <p:nvPr/>
            </p:nvSpPr>
            <p:spPr>
              <a:xfrm>
                <a:off x="6133361" y="1650154"/>
                <a:ext cx="239994" cy="2399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15A736F-5C31-EC9B-F843-B5FD204ED06D}"/>
                  </a:ext>
                </a:extLst>
              </p:cNvPr>
              <p:cNvSpPr/>
              <p:nvPr/>
            </p:nvSpPr>
            <p:spPr>
              <a:xfrm>
                <a:off x="7486815" y="1650154"/>
                <a:ext cx="239994" cy="239994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C037AE6-EB00-D321-64F2-CCE818BC412E}"/>
                </a:ext>
              </a:extLst>
            </p:cNvPr>
            <p:cNvSpPr/>
            <p:nvPr/>
          </p:nvSpPr>
          <p:spPr>
            <a:xfrm>
              <a:off x="3072247" y="4908317"/>
              <a:ext cx="109707" cy="1097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C57700-A9BB-E0A9-9E11-B91265B46CDD}"/>
                </a:ext>
              </a:extLst>
            </p:cNvPr>
            <p:cNvSpPr/>
            <p:nvPr/>
          </p:nvSpPr>
          <p:spPr>
            <a:xfrm>
              <a:off x="3592184" y="4916430"/>
              <a:ext cx="109707" cy="1097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32F0FC3-96EC-3DB7-DA77-DB7BAFD31141}"/>
                </a:ext>
              </a:extLst>
            </p:cNvPr>
            <p:cNvSpPr/>
            <p:nvPr/>
          </p:nvSpPr>
          <p:spPr>
            <a:xfrm>
              <a:off x="4426712" y="4908317"/>
              <a:ext cx="109707" cy="1097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10F9BEA-BFB9-E621-8387-0FE10DACAC03}"/>
                </a:ext>
              </a:extLst>
            </p:cNvPr>
            <p:cNvSpPr/>
            <p:nvPr/>
          </p:nvSpPr>
          <p:spPr>
            <a:xfrm>
              <a:off x="4946649" y="4916430"/>
              <a:ext cx="109707" cy="1097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F74B12-5656-AFF1-232B-C896BEE9CDBD}"/>
                </a:ext>
              </a:extLst>
            </p:cNvPr>
            <p:cNvSpPr/>
            <p:nvPr/>
          </p:nvSpPr>
          <p:spPr>
            <a:xfrm>
              <a:off x="5781177" y="4908317"/>
              <a:ext cx="109707" cy="1097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E69EE42-F56E-505E-BB08-A309FEEC5573}"/>
                </a:ext>
              </a:extLst>
            </p:cNvPr>
            <p:cNvSpPr/>
            <p:nvPr/>
          </p:nvSpPr>
          <p:spPr>
            <a:xfrm>
              <a:off x="6301114" y="4916430"/>
              <a:ext cx="109707" cy="1097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9E29EF-6793-A84D-6DC8-0300C64A2C12}"/>
                </a:ext>
              </a:extLst>
            </p:cNvPr>
            <p:cNvSpPr/>
            <p:nvPr/>
          </p:nvSpPr>
          <p:spPr>
            <a:xfrm>
              <a:off x="7135642" y="4908317"/>
              <a:ext cx="109707" cy="1097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944927-1FCB-A0A5-49C9-4392DFA170FF}"/>
                </a:ext>
              </a:extLst>
            </p:cNvPr>
            <p:cNvSpPr/>
            <p:nvPr/>
          </p:nvSpPr>
          <p:spPr>
            <a:xfrm>
              <a:off x="7655579" y="4916430"/>
              <a:ext cx="109707" cy="1097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6BE8CC3-0B70-459D-C43E-6F7B5EAF555C}"/>
                </a:ext>
              </a:extLst>
            </p:cNvPr>
            <p:cNvSpPr/>
            <p:nvPr/>
          </p:nvSpPr>
          <p:spPr>
            <a:xfrm>
              <a:off x="8490108" y="4908317"/>
              <a:ext cx="109707" cy="1097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AEA8326-830E-09EC-7CD3-009A2F537C11}"/>
                </a:ext>
              </a:extLst>
            </p:cNvPr>
            <p:cNvSpPr/>
            <p:nvPr/>
          </p:nvSpPr>
          <p:spPr>
            <a:xfrm>
              <a:off x="9010045" y="4916430"/>
              <a:ext cx="109707" cy="10970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22AB4B7-8D32-6A89-2078-AAB4AE6DC904}"/>
                </a:ext>
              </a:extLst>
            </p:cNvPr>
            <p:cNvSpPr txBox="1"/>
            <p:nvPr/>
          </p:nvSpPr>
          <p:spPr>
            <a:xfrm rot="16200000">
              <a:off x="2554279" y="4352691"/>
              <a:ext cx="100555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A: Gi 1/1-8,25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7D9DC9F-47B5-DD90-4297-451D102A5F90}"/>
                </a:ext>
              </a:extLst>
            </p:cNvPr>
            <p:cNvSpPr txBox="1"/>
            <p:nvPr/>
          </p:nvSpPr>
          <p:spPr>
            <a:xfrm rot="16200000">
              <a:off x="2967727" y="4239044"/>
              <a:ext cx="12328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B: Gi 1/1-8,25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08A00FB-03CD-19CF-64AF-D7F49A614EAD}"/>
                </a:ext>
              </a:extLst>
            </p:cNvPr>
            <p:cNvSpPr txBox="1"/>
            <p:nvPr/>
          </p:nvSpPr>
          <p:spPr>
            <a:xfrm rot="16200000">
              <a:off x="3834730" y="4266171"/>
              <a:ext cx="117858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A: Gi 1/9-16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4A18A1-C773-F2EF-C298-ED84B236C169}"/>
                </a:ext>
              </a:extLst>
            </p:cNvPr>
            <p:cNvSpPr txBox="1"/>
            <p:nvPr/>
          </p:nvSpPr>
          <p:spPr>
            <a:xfrm rot="16200000">
              <a:off x="4334695" y="4239044"/>
              <a:ext cx="12328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B: Gi 1/9-16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D5CD0C4-88DE-E7B0-3E0F-2D61860A4E39}"/>
                </a:ext>
              </a:extLst>
            </p:cNvPr>
            <p:cNvSpPr txBox="1"/>
            <p:nvPr/>
          </p:nvSpPr>
          <p:spPr>
            <a:xfrm rot="16200000">
              <a:off x="5169185" y="4253347"/>
              <a:ext cx="12042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A: Gi 1/17-24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132E612-3ED2-3CFE-86B3-6673C8B2C9A9}"/>
                </a:ext>
              </a:extLst>
            </p:cNvPr>
            <p:cNvSpPr txBox="1"/>
            <p:nvPr/>
          </p:nvSpPr>
          <p:spPr>
            <a:xfrm rot="16200000">
              <a:off x="5681973" y="4239044"/>
              <a:ext cx="12328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B: Gi 1/17-24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6BAFA36-09CB-0110-0201-DB8C3F688A0F}"/>
                </a:ext>
              </a:extLst>
            </p:cNvPr>
            <p:cNvSpPr txBox="1"/>
            <p:nvPr/>
          </p:nvSpPr>
          <p:spPr>
            <a:xfrm rot="16200000">
              <a:off x="6527903" y="4253347"/>
              <a:ext cx="12042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A: 10G 1/1-2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B352FE8-6C6D-7981-0E03-2B64927B98FC}"/>
                </a:ext>
              </a:extLst>
            </p:cNvPr>
            <p:cNvSpPr txBox="1"/>
            <p:nvPr/>
          </p:nvSpPr>
          <p:spPr>
            <a:xfrm rot="16200000">
              <a:off x="7040691" y="4239044"/>
              <a:ext cx="12328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B: 10G 1/1-2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873B2CB-2F62-FC29-1003-5DBC60C5524B}"/>
                </a:ext>
              </a:extLst>
            </p:cNvPr>
            <p:cNvSpPr txBox="1"/>
            <p:nvPr/>
          </p:nvSpPr>
          <p:spPr>
            <a:xfrm rot="16200000">
              <a:off x="7872689" y="4253347"/>
              <a:ext cx="120423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A: 10G 1/3-4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398386-C57C-2A58-8DDC-63A055C43295}"/>
                </a:ext>
              </a:extLst>
            </p:cNvPr>
            <p:cNvSpPr txBox="1"/>
            <p:nvPr/>
          </p:nvSpPr>
          <p:spPr>
            <a:xfrm rot="16200000">
              <a:off x="8385477" y="4239044"/>
              <a:ext cx="12328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800" dirty="0"/>
                <a:t>Port B: 10G 1/3-4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F5653CF-124E-D1CA-63A4-ECAEE86B2544}"/>
                </a:ext>
              </a:extLst>
            </p:cNvPr>
            <p:cNvSpPr txBox="1"/>
            <p:nvPr/>
          </p:nvSpPr>
          <p:spPr>
            <a:xfrm>
              <a:off x="3614345" y="3591263"/>
              <a:ext cx="899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0" dirty="0"/>
                <a:t>RB#1: Port B: Neighbor</a:t>
              </a:r>
            </a:p>
            <a:p>
              <a:r>
                <a:rPr lang="da-DK" sz="600" dirty="0"/>
                <a:t>RB#2: Port A: Neighbor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9809565-4F40-3438-458E-1967344335BE}"/>
                </a:ext>
              </a:extLst>
            </p:cNvPr>
            <p:cNvSpPr txBox="1"/>
            <p:nvPr/>
          </p:nvSpPr>
          <p:spPr>
            <a:xfrm>
              <a:off x="4968810" y="3591263"/>
              <a:ext cx="899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0" dirty="0"/>
                <a:t>RB#2: Port B: Neighbor</a:t>
              </a:r>
            </a:p>
            <a:p>
              <a:r>
                <a:rPr lang="da-DK" sz="600" dirty="0"/>
                <a:t>RB#3: Port A: Neighbor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4A8343-FB39-8DB4-22D4-2A866885713A}"/>
                </a:ext>
              </a:extLst>
            </p:cNvPr>
            <p:cNvSpPr txBox="1"/>
            <p:nvPr/>
          </p:nvSpPr>
          <p:spPr>
            <a:xfrm>
              <a:off x="6323275" y="3591263"/>
              <a:ext cx="899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0" dirty="0"/>
                <a:t>RB#3: Port B: Neighbor</a:t>
              </a:r>
            </a:p>
            <a:p>
              <a:r>
                <a:rPr lang="da-DK" sz="600" dirty="0"/>
                <a:t>RB#4: Port A: Neighbor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341B5FC-2629-3AED-CF27-085D66D6650B}"/>
                </a:ext>
              </a:extLst>
            </p:cNvPr>
            <p:cNvSpPr txBox="1"/>
            <p:nvPr/>
          </p:nvSpPr>
          <p:spPr>
            <a:xfrm>
              <a:off x="7677741" y="3591263"/>
              <a:ext cx="8999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600" dirty="0"/>
                <a:t>RB#4: Port B: Neighbor</a:t>
              </a:r>
            </a:p>
            <a:p>
              <a:r>
                <a:rPr lang="da-DK" sz="600" dirty="0"/>
                <a:t>RB#5: Port A: Neighbor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68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25359</TotalTime>
  <Words>424</Words>
  <Application>Microsoft Office PowerPoint</Application>
  <PresentationFormat>Widescreen</PresentationFormat>
  <Paragraphs>221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RedBox Primitives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Lars Soerensen - M34751</dc:creator>
  <cp:lastModifiedBy>Rene Nielsen - M31665</cp:lastModifiedBy>
  <cp:revision>187</cp:revision>
  <dcterms:created xsi:type="dcterms:W3CDTF">2020-08-27T09:43:59Z</dcterms:created>
  <dcterms:modified xsi:type="dcterms:W3CDTF">2024-04-05T12:03:50Z</dcterms:modified>
</cp:coreProperties>
</file>