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1"/>
  </p:notesMasterIdLst>
  <p:sldIdLst>
    <p:sldId id="304" r:id="rId3"/>
    <p:sldId id="308" r:id="rId4"/>
    <p:sldId id="384" r:id="rId5"/>
    <p:sldId id="354" r:id="rId6"/>
    <p:sldId id="385" r:id="rId7"/>
    <p:sldId id="395" r:id="rId8"/>
    <p:sldId id="394" r:id="rId9"/>
    <p:sldId id="383" r:id="rId10"/>
  </p:sldIdLst>
  <p:sldSz cx="9144000" cy="5715000" type="screen16x1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ct202" initials="p" lastIdx="2" clrIdx="0"/>
  <p:cmAuthor id="1" name="Viral Vandre" initials="VV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9E"/>
    <a:srgbClr val="DBE7F0"/>
    <a:srgbClr val="EE8B0A"/>
    <a:srgbClr val="2378C6"/>
    <a:srgbClr val="E68C21"/>
    <a:srgbClr val="173A73"/>
    <a:srgbClr val="000066"/>
    <a:srgbClr val="237862"/>
    <a:srgbClr val="72BEE0"/>
    <a:srgbClr val="EF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99414" autoAdjust="0"/>
  </p:normalViewPr>
  <p:slideViewPr>
    <p:cSldViewPr>
      <p:cViewPr varScale="1">
        <p:scale>
          <a:sx n="139" d="100"/>
          <a:sy n="139" d="100"/>
        </p:scale>
        <p:origin x="1008" y="11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AFF1D04F-58B8-4FB9-9ECB-18711462C3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61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2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5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3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3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C240A-B9BA-4454-8413-8F00A13005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951B-0B4F-495C-A91C-A4C74E6EF2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2E87-A58F-48E0-BE72-371FD01D33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D3201-E499-4DBE-8AD2-1624141BFE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1C0CB-B3AC-49ED-9A5E-3EE836DDE7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5BE01-3A7D-41B4-AD3A-6497777B19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4FB1-8E71-4538-8E79-D1EEB9F112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F8727-7636-475C-AD89-E6D2E29055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CBD8D-AAC2-4AA5-88EB-2E1B8D0ABD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CE55F-3411-4DE0-A708-EFC976E1D5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B224F-4907-43E1-A5D7-A05D639C11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C57E6-F57A-40AF-9DA7-EB35373A67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5E2BF-7686-49A8-AF1B-7AD12C6D47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AF3A-59A5-4662-9678-87AF3EA756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65384-641B-4C31-96B1-5E055D398E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2215-2F1C-45BA-9AA8-E90C06E248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F23B-63D9-409B-A14C-34E40EC90A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7E48-7000-450E-B901-3E72A8E536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AB187-41A7-4ABD-AE41-D8BC11ECD5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985FD-D767-4B59-9EA8-ADF5F8A365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36BF7-0F58-4B0C-9B9E-0E561C2745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05A93-8283-4989-9D5C-B6262C536B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53181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A639716-246C-40F8-BBDA-A7ACE859DA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9" name="Picture 7" descr="slide3_gra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53181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CFA352-F0D5-4148-A961-B7072A6D73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9" name="Picture 7" descr="slide3_gra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1206500"/>
            <a:ext cx="8686800" cy="43815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Segoe UI" pitchFamily="34" charset="0"/>
              </a:rPr>
              <a:t>	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Segoe UI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1700" dirty="0" smtClean="0">
              <a:latin typeface="Calibr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000" kern="1200" dirty="0">
                <a:solidFill>
                  <a:srgbClr val="FFFFFF"/>
                </a:solidFill>
                <a:cs typeface="Arial" pitchFamily="34" charset="0"/>
              </a:rPr>
              <a:t>Introduction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0" y="194310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alibri" pitchFamily="34" charset="0"/>
            </a:endParaRPr>
          </a:p>
          <a:p>
            <a:r>
              <a:rPr lang="en-US" sz="2800" b="1" dirty="0">
                <a:latin typeface="Calibri" pitchFamily="34" charset="0"/>
              </a:rPr>
              <a:t>ASP.NET Web API (Implementation)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February 2016</a:t>
            </a:r>
            <a:endParaRPr lang="en-US" sz="2400" b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ASP.NET Web API (Implementation)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23825" y="1638300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void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HttpResponseMessage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IHttpActionResult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Other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type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Calibri" pitchFamily="34" charset="0"/>
              </a:rPr>
              <a:t>Action </a:t>
            </a:r>
            <a:r>
              <a:rPr lang="en-US" sz="2800" b="1" dirty="0" smtClean="0">
                <a:latin typeface="Calibri" pitchFamily="34" charset="0"/>
              </a:rPr>
              <a:t>Results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921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ASP.NET Web API (Implementation)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3825" y="1638300"/>
            <a:ext cx="891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Routing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Routing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has three main phases: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Matching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URI to a route template.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Selecting a controller.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Selecting an action.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Routing and Action Selection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Attribute Routing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[Route]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RoutePrefix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Versioning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latin typeface="Calibri" pitchFamily="34" charset="0"/>
              </a:rPr>
              <a:t>Routing &amp; Versioning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40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270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ASP.NET Web API (Implementation)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23825" y="163830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GET = [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HttpGet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POST = [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HttpPost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PUT = [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HttpPut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DELETE = [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HttpDelete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PATCH = [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HttpPatch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HEAD = [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HttpHead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OPTIONS = [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HttpOptions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AcceptVerbs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latin typeface="Calibri" pitchFamily="34" charset="0"/>
              </a:rPr>
              <a:t>HTTP Methods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56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270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ASP.NET Web API (Implementation)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23825" y="16383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Client Application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CORS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ross-</a:t>
            </a:r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rigin </a:t>
            </a:r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esource </a:t>
            </a:r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haring)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latin typeface="Calibri" pitchFamily="34" charset="0"/>
              </a:rPr>
              <a:t>Consume API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29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270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ASP.NET Web API (Implementation)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84205" y="36957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Questions &amp; Answers	</a:t>
            </a:r>
          </a:p>
        </p:txBody>
      </p:sp>
      <p:pic>
        <p:nvPicPr>
          <p:cNvPr id="10" name="Picture 2" descr="C:\Users\pct19\AppData\Local\Microsoft\Windows\Temporary Internet Files\Content.IE5\YNIAMSLT\MC9004344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91967"/>
            <a:ext cx="1981200" cy="212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50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ASP.NET Web API (Implementation)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52400" y="1333500"/>
            <a:ext cx="8839200" cy="219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defRPr/>
            </a:pPr>
            <a:endParaRPr lang="en-US" sz="4800" dirty="0" smtClean="0">
              <a:solidFill>
                <a:srgbClr val="000000"/>
              </a:solidFill>
              <a:latin typeface="Calibri" pitchFamily="34" charset="0"/>
              <a:cs typeface="Segoe UI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0000"/>
                </a:solidFill>
                <a:latin typeface="Calibri" pitchFamily="34" charset="0"/>
                <a:cs typeface="Segoe UI" pitchFamily="34" charset="0"/>
              </a:rPr>
              <a:t>Thank you</a:t>
            </a:r>
            <a:endParaRPr lang="en-US" sz="4800" dirty="0">
              <a:solidFill>
                <a:srgbClr val="000000"/>
              </a:solidFill>
              <a:latin typeface="Calibr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875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</TotalTime>
  <Words>179</Words>
  <Application>Microsoft Office PowerPoint</Application>
  <PresentationFormat>On-screen Show (16:10)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1_Default Design</vt:lpstr>
      <vt:lpstr>3_Default Design</vt:lpstr>
      <vt:lpstr>PowerPoint Presentation</vt:lpstr>
      <vt:lpstr>Introduction</vt:lpstr>
      <vt:lpstr>ASP.NET Web API (Implementation)</vt:lpstr>
      <vt:lpstr>ASP.NET Web API (Implementation)</vt:lpstr>
      <vt:lpstr>PowerPoint Presentation</vt:lpstr>
      <vt:lpstr>PowerPoint Presentation</vt:lpstr>
      <vt:lpstr>PowerPoint Presentation</vt:lpstr>
      <vt:lpstr>ASP.NET Web API (Implementation)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TatvaSoft</dc:title>
  <dc:subject>TatvaSoft Presentation</dc:subject>
  <dc:creator>Mehul Sidhiwala</dc:creator>
  <cp:lastModifiedBy>Twinkle Patel</cp:lastModifiedBy>
  <cp:revision>1605</cp:revision>
  <dcterms:created xsi:type="dcterms:W3CDTF">2005-05-22T08:55:10Z</dcterms:created>
  <dcterms:modified xsi:type="dcterms:W3CDTF">2016-02-02T08:44:17Z</dcterms:modified>
  <cp:category>Corporate Profile</cp:category>
  <cp:contentStatus>September 09</cp:contentStatus>
</cp:coreProperties>
</file>