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5"/>
  </p:notesMasterIdLst>
  <p:sldIdLst>
    <p:sldId id="525" r:id="rId2"/>
    <p:sldId id="521" r:id="rId3"/>
    <p:sldId id="484" r:id="rId4"/>
    <p:sldId id="485" r:id="rId5"/>
    <p:sldId id="486"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23" r:id="rId22"/>
    <p:sldId id="524" r:id="rId23"/>
    <p:sldId id="522" r:id="rId24"/>
  </p:sldIdLst>
  <p:sldSz cx="9144000" cy="59436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charset="-128"/>
        <a:cs typeface="+mn-cs"/>
      </a:defRPr>
    </a:lvl5pPr>
    <a:lvl6pPr marL="2286000" algn="l" defTabSz="914400" rtl="0" eaLnBrk="1" latinLnBrk="0" hangingPunct="1">
      <a:defRPr sz="2400" kern="1200">
        <a:solidFill>
          <a:schemeClr val="tx1"/>
        </a:solidFill>
        <a:latin typeface="Arial" pitchFamily="34" charset="0"/>
        <a:ea typeface="ヒラギノ角ゴ Pro W3" charset="-128"/>
        <a:cs typeface="+mn-cs"/>
      </a:defRPr>
    </a:lvl6pPr>
    <a:lvl7pPr marL="2743200" algn="l" defTabSz="914400" rtl="0" eaLnBrk="1" latinLnBrk="0" hangingPunct="1">
      <a:defRPr sz="2400" kern="1200">
        <a:solidFill>
          <a:schemeClr val="tx1"/>
        </a:solidFill>
        <a:latin typeface="Arial" pitchFamily="34" charset="0"/>
        <a:ea typeface="ヒラギノ角ゴ Pro W3" charset="-128"/>
        <a:cs typeface="+mn-cs"/>
      </a:defRPr>
    </a:lvl7pPr>
    <a:lvl8pPr marL="3200400" algn="l" defTabSz="914400" rtl="0" eaLnBrk="1" latinLnBrk="0" hangingPunct="1">
      <a:defRPr sz="2400" kern="1200">
        <a:solidFill>
          <a:schemeClr val="tx1"/>
        </a:solidFill>
        <a:latin typeface="Arial" pitchFamily="34" charset="0"/>
        <a:ea typeface="ヒラギノ角ゴ Pro W3" charset="-128"/>
        <a:cs typeface="+mn-cs"/>
      </a:defRPr>
    </a:lvl8pPr>
    <a:lvl9pPr marL="3657600" algn="l" defTabSz="914400" rtl="0" eaLnBrk="1" latinLnBrk="0" hangingPunct="1">
      <a:defRPr sz="2400" kern="1200">
        <a:solidFill>
          <a:schemeClr val="tx1"/>
        </a:solidFill>
        <a:latin typeface="Arial" pitchFamily="34" charset="0"/>
        <a:ea typeface="ヒラギノ角ゴ Pro W3" charset="-128"/>
        <a:cs typeface="+mn-cs"/>
      </a:defRPr>
    </a:lvl9pPr>
  </p:defaultTextStyle>
  <p:extLst>
    <p:ext uri="{EFAFB233-063F-42B5-8137-9DF3F51BA10A}">
      <p15:sldGuideLst xmlns:p15="http://schemas.microsoft.com/office/powerpoint/2012/main" xmlns="">
        <p15:guide id="1" orient="horz" pos="3216">
          <p15:clr>
            <a:srgbClr val="A4A3A4"/>
          </p15:clr>
        </p15:guide>
        <p15:guide id="2" orient="horz" pos="1295">
          <p15:clr>
            <a:srgbClr val="A4A3A4"/>
          </p15:clr>
        </p15:guide>
        <p15:guide id="3" orient="horz" pos="2198">
          <p15:clr>
            <a:srgbClr val="A4A3A4"/>
          </p15:clr>
        </p15:guide>
        <p15:guide id="4" orient="horz" pos="612">
          <p15:clr>
            <a:srgbClr val="A4A3A4"/>
          </p15:clr>
        </p15:guide>
        <p15:guide id="5" orient="horz" pos="1750">
          <p15:clr>
            <a:srgbClr val="A4A3A4"/>
          </p15:clr>
        </p15:guide>
        <p15:guide id="6" orient="horz" pos="1433">
          <p15:clr>
            <a:srgbClr val="A4A3A4"/>
          </p15:clr>
        </p15:guide>
        <p15:guide id="7" orient="horz" pos="658">
          <p15:clr>
            <a:srgbClr val="A4A3A4"/>
          </p15:clr>
        </p15:guide>
        <p15:guide id="8" pos="354">
          <p15:clr>
            <a:srgbClr val="A4A3A4"/>
          </p15:clr>
        </p15:guide>
        <p15:guide id="9" pos="2149">
          <p15:clr>
            <a:srgbClr val="A4A3A4"/>
          </p15:clr>
        </p15:guide>
        <p15:guide id="10" pos="5117">
          <p15:clr>
            <a:srgbClr val="A4A3A4"/>
          </p15:clr>
        </p15:guide>
        <p15:guide id="11" pos="5560">
          <p15:clr>
            <a:srgbClr val="A4A3A4"/>
          </p15:clr>
        </p15:guide>
        <p15:guide id="12" pos="177">
          <p15:clr>
            <a:srgbClr val="A4A3A4"/>
          </p15:clr>
        </p15:guide>
        <p15:guide id="13" pos="3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E8FD1"/>
    <a:srgbClr val="B93403"/>
    <a:srgbClr val="D75B00"/>
    <a:srgbClr val="C3DD2A"/>
    <a:srgbClr val="184895"/>
    <a:srgbClr val="0F4695"/>
    <a:srgbClr val="0C97AC"/>
    <a:srgbClr val="0B61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19" autoAdjust="0"/>
    <p:restoredTop sz="94660"/>
  </p:normalViewPr>
  <p:slideViewPr>
    <p:cSldViewPr snapToGrid="0" snapToObjects="1">
      <p:cViewPr varScale="1">
        <p:scale>
          <a:sx n="79" d="100"/>
          <a:sy n="79" d="100"/>
        </p:scale>
        <p:origin x="-1134" y="-78"/>
      </p:cViewPr>
      <p:guideLst>
        <p:guide orient="horz" pos="3216"/>
        <p:guide orient="horz" pos="1295"/>
        <p:guide orient="horz" pos="2198"/>
        <p:guide orient="horz" pos="612"/>
        <p:guide orient="horz" pos="1750"/>
        <p:guide orient="horz" pos="1433"/>
        <p:guide orient="horz" pos="658"/>
        <p:guide pos="354"/>
        <p:guide pos="2149"/>
        <p:guide pos="5117"/>
        <p:guide pos="5560"/>
        <p:guide pos="177"/>
        <p:guide pos="3884"/>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ea typeface="ヒラギノ角ゴ Pro W3"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33D10D8-116A-4D5E-BA89-2F722493342B}" type="datetimeFigureOut">
              <a:rPr lang="en-US" altLang="en-US"/>
              <a:pPr>
                <a:defRPr/>
              </a:pPr>
              <a:t>1/9/2017</a:t>
            </a:fld>
            <a:endParaRPr lang="en-US" altLang="en-US"/>
          </a:p>
        </p:txBody>
      </p:sp>
      <p:sp>
        <p:nvSpPr>
          <p:cNvPr id="4" name="Slide Image Placeholder 3"/>
          <p:cNvSpPr>
            <a:spLocks noGrp="1" noRot="1" noChangeAspect="1"/>
          </p:cNvSpPr>
          <p:nvPr>
            <p:ph type="sldImg" idx="2"/>
          </p:nvPr>
        </p:nvSpPr>
        <p:spPr>
          <a:xfrm>
            <a:off x="790575" y="685800"/>
            <a:ext cx="5276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ea typeface="ヒラギノ角ゴ Pro W3"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9F22BF2-62CA-4013-A694-C583267451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mn-lt"/>
        <a:ea typeface="Geneva" charset="0"/>
        <a:cs typeface="+mn-cs"/>
      </a:defRPr>
    </a:lvl2pPr>
    <a:lvl3pPr marL="914400" algn="l" rtl="0" eaLnBrk="0" fontAlgn="base" hangingPunct="0">
      <a:spcBef>
        <a:spcPct val="30000"/>
      </a:spcBef>
      <a:spcAft>
        <a:spcPct val="0"/>
      </a:spcAft>
      <a:defRPr sz="1200" kern="1200">
        <a:solidFill>
          <a:schemeClr val="tx1"/>
        </a:solidFill>
        <a:latin typeface="+mn-lt"/>
        <a:ea typeface="Geneva" charset="0"/>
        <a:cs typeface="+mn-cs"/>
      </a:defRPr>
    </a:lvl3pPr>
    <a:lvl4pPr marL="1371600" algn="l" rtl="0" eaLnBrk="0" fontAlgn="base" hangingPunct="0">
      <a:spcBef>
        <a:spcPct val="30000"/>
      </a:spcBef>
      <a:spcAft>
        <a:spcPct val="0"/>
      </a:spcAft>
      <a:defRPr sz="1200" kern="1200">
        <a:solidFill>
          <a:schemeClr val="tx1"/>
        </a:solidFill>
        <a:latin typeface="+mn-lt"/>
        <a:ea typeface="Geneva" charset="0"/>
        <a:cs typeface="+mn-cs"/>
      </a:defRPr>
    </a:lvl4pPr>
    <a:lvl5pPr marL="1828800" algn="l" rtl="0" eaLnBrk="0" fontAlgn="base" hangingPunct="0">
      <a:spcBef>
        <a:spcPct val="30000"/>
      </a:spcBef>
      <a:spcAft>
        <a:spcPct val="0"/>
      </a:spcAft>
      <a:defRPr sz="1200" kern="1200">
        <a:solidFill>
          <a:schemeClr val="tx1"/>
        </a:solidFill>
        <a:latin typeface="+mn-lt"/>
        <a:ea typeface="Geneva"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2</a:t>
            </a:fld>
            <a:endParaRPr lang="en-US" altLang="en-US"/>
          </a:p>
        </p:txBody>
      </p:sp>
    </p:spTree>
    <p:extLst>
      <p:ext uri="{BB962C8B-B14F-4D97-AF65-F5344CB8AC3E}">
        <p14:creationId xmlns:p14="http://schemas.microsoft.com/office/powerpoint/2010/main" xmlns="" val="394340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21</a:t>
            </a:fld>
            <a:endParaRPr lang="en-US" altLang="en-US"/>
          </a:p>
        </p:txBody>
      </p:sp>
    </p:spTree>
    <p:extLst>
      <p:ext uri="{BB962C8B-B14F-4D97-AF65-F5344CB8AC3E}">
        <p14:creationId xmlns:p14="http://schemas.microsoft.com/office/powerpoint/2010/main" xmlns="" val="2840219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22</a:t>
            </a:fld>
            <a:endParaRPr lang="en-US" altLang="en-US"/>
          </a:p>
        </p:txBody>
      </p:sp>
    </p:spTree>
    <p:extLst>
      <p:ext uri="{BB962C8B-B14F-4D97-AF65-F5344CB8AC3E}">
        <p14:creationId xmlns:p14="http://schemas.microsoft.com/office/powerpoint/2010/main" xmlns="" val="263523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685800"/>
            <a:ext cx="52768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9F22BF2-62CA-4013-A694-C58326745191}" type="slidenum">
              <a:rPr lang="en-US" altLang="en-US" smtClean="0"/>
              <a:pPr>
                <a:defRPr/>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titel art.jpg"/>
          <p:cNvPicPr>
            <a:picLocks noChangeAspect="1"/>
          </p:cNvPicPr>
          <p:nvPr userDrawn="1"/>
        </p:nvPicPr>
        <p:blipFill>
          <a:blip r:embed="rId2"/>
          <a:srcRect/>
          <a:stretch>
            <a:fillRect/>
          </a:stretch>
        </p:blipFill>
        <p:spPr bwMode="auto">
          <a:xfrm>
            <a:off x="0" y="0"/>
            <a:ext cx="9144000" cy="5943600"/>
          </a:xfrm>
          <a:prstGeom prst="rect">
            <a:avLst/>
          </a:prstGeom>
          <a:noFill/>
          <a:ln w="9525">
            <a:noFill/>
            <a:miter lim="800000"/>
            <a:headEnd/>
            <a:tailEnd/>
          </a:ln>
        </p:spPr>
      </p:pic>
      <p:sp>
        <p:nvSpPr>
          <p:cNvPr id="2" name="Title 1"/>
          <p:cNvSpPr>
            <a:spLocks noGrp="1"/>
          </p:cNvSpPr>
          <p:nvPr>
            <p:ph type="ctrTitle"/>
          </p:nvPr>
        </p:nvSpPr>
        <p:spPr>
          <a:xfrm>
            <a:off x="454025" y="4007060"/>
            <a:ext cx="6756001" cy="769985"/>
          </a:xfrm>
        </p:spPr>
        <p:txBody>
          <a:bodyPr anchor="t"/>
          <a:lstStyle>
            <a:lvl1pPr>
              <a:lnSpc>
                <a:spcPts val="3840"/>
              </a:lnSpc>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54025" y="4950138"/>
            <a:ext cx="6756001" cy="456776"/>
          </a:xfrm>
        </p:spPr>
        <p:txBody>
          <a:bodyPr/>
          <a:lstStyle>
            <a:lvl1pPr marL="0" indent="0" algn="l">
              <a:buNone/>
              <a:defRPr sz="1600">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5" name="Slide Number Placeholder 5"/>
          <p:cNvSpPr>
            <a:spLocks noGrp="1"/>
          </p:cNvSpPr>
          <p:nvPr>
            <p:ph type="sldNum" sz="quarter" idx="10"/>
          </p:nvPr>
        </p:nvSpPr>
        <p:spPr/>
        <p:txBody>
          <a:bodyPr/>
          <a:lstStyle>
            <a:lvl1pPr>
              <a:defRPr/>
            </a:lvl1pPr>
          </a:lstStyle>
          <a:p>
            <a:pPr>
              <a:defRPr/>
            </a:pPr>
            <a:fld id="{AA6D8460-7443-4532-9F5E-9DC1BE3A3AC7}" type="slidenum">
              <a:rPr lang="en-US" altLang="en-US"/>
              <a:pPr>
                <a:defRPr/>
              </a:pPr>
              <a:t>‹#›</a:t>
            </a:fld>
            <a:endParaRPr lang="en-US" alt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D181CEE-B23A-41F1-A6E6-E9F9711C1C46}" type="slidenum">
              <a:rPr lang="en-US" altLang="en-US"/>
              <a:pPr>
                <a:defRPr/>
              </a:pPr>
              <a:t>‹#›</a:t>
            </a:fld>
            <a:endParaRPr lang="en-US" alt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5" descr="section art.jpg"/>
          <p:cNvPicPr>
            <a:picLocks noChangeAspect="1"/>
          </p:cNvPicPr>
          <p:nvPr userDrawn="1"/>
        </p:nvPicPr>
        <p:blipFill>
          <a:blip r:embed="rId2"/>
          <a:srcRect/>
          <a:stretch>
            <a:fillRect/>
          </a:stretch>
        </p:blipFill>
        <p:spPr bwMode="auto">
          <a:xfrm>
            <a:off x="0" y="0"/>
            <a:ext cx="9144000" cy="5943600"/>
          </a:xfrm>
          <a:prstGeom prst="rect">
            <a:avLst/>
          </a:prstGeom>
          <a:noFill/>
          <a:ln w="9525">
            <a:noFill/>
            <a:miter lim="800000"/>
            <a:headEnd/>
            <a:tailEnd/>
          </a:ln>
        </p:spPr>
      </p:pic>
      <p:sp>
        <p:nvSpPr>
          <p:cNvPr id="2" name="Title 1"/>
          <p:cNvSpPr>
            <a:spLocks noGrp="1"/>
          </p:cNvSpPr>
          <p:nvPr>
            <p:ph type="title"/>
          </p:nvPr>
        </p:nvSpPr>
        <p:spPr>
          <a:xfrm>
            <a:off x="465138" y="1065813"/>
            <a:ext cx="7772400" cy="1180465"/>
          </a:xfrm>
        </p:spPr>
        <p:txBody>
          <a:bodyPr anchor="t"/>
          <a:lstStyle>
            <a:lvl1pPr algn="l">
              <a:defRPr sz="3600" b="0" cap="none">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1963" y="2102470"/>
            <a:ext cx="7772400" cy="1716844"/>
          </a:xfrm>
        </p:spPr>
        <p:txBody>
          <a:bodyPr/>
          <a:lstStyle>
            <a:lvl1pPr marL="0" indent="0">
              <a:buNone/>
              <a:defRPr sz="2000">
                <a:solidFill>
                  <a:srgbClr val="FF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Rectangle 4"/>
          <p:cNvSpPr>
            <a:spLocks noGrp="1" noChangeArrowheads="1"/>
          </p:cNvSpPr>
          <p:nvPr>
            <p:ph type="sldNum" sz="quarter" idx="10"/>
          </p:nvPr>
        </p:nvSpPr>
        <p:spPr/>
        <p:txBody>
          <a:bodyPr/>
          <a:lstStyle>
            <a:lvl1pPr>
              <a:defRPr/>
            </a:lvl1pPr>
          </a:lstStyle>
          <a:p>
            <a:pPr>
              <a:defRPr/>
            </a:pPr>
            <a:fld id="{FFD38882-7EB4-4F13-9409-79D385415EEB}" type="slidenum">
              <a:rPr lang="en-US" altLang="en-US"/>
              <a:pPr>
                <a:defRPr/>
              </a:pPr>
              <a:t>‹#›</a:t>
            </a:fld>
            <a:endParaRPr lang="en-US" altLang="en-US" sz="14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6" name="Picture 1" descr="footer.jpg"/>
          <p:cNvPicPr>
            <a:picLocks noChangeAspect="1"/>
          </p:cNvPicPr>
          <p:nvPr userDrawn="1"/>
        </p:nvPicPr>
        <p:blipFill>
          <a:blip r:embed="rId5"/>
          <a:srcRect/>
          <a:stretch>
            <a:fillRect/>
          </a:stretch>
        </p:blipFill>
        <p:spPr bwMode="auto">
          <a:xfrm>
            <a:off x="0" y="5382260"/>
            <a:ext cx="9144000" cy="443936"/>
          </a:xfrm>
          <a:prstGeom prst="rect">
            <a:avLst/>
          </a:prstGeom>
          <a:noFill/>
          <a:ln w="9525">
            <a:noFill/>
            <a:miter lim="800000"/>
            <a:headEnd/>
            <a:tailEnd/>
          </a:ln>
        </p:spPr>
      </p:pic>
      <p:sp>
        <p:nvSpPr>
          <p:cNvPr id="1027" name="Rectangle 2"/>
          <p:cNvSpPr>
            <a:spLocks noGrp="1" noChangeArrowheads="1"/>
          </p:cNvSpPr>
          <p:nvPr>
            <p:ph type="title"/>
          </p:nvPr>
        </p:nvSpPr>
        <p:spPr bwMode="auto">
          <a:xfrm>
            <a:off x="460376" y="370558"/>
            <a:ext cx="8683625" cy="476956"/>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60376" y="1355656"/>
            <a:ext cx="8683625" cy="32322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p:cNvSpPr>
            <a:spLocks noGrp="1" noChangeArrowheads="1"/>
          </p:cNvSpPr>
          <p:nvPr>
            <p:ph type="sldNum" sz="quarter" idx="4"/>
          </p:nvPr>
        </p:nvSpPr>
        <p:spPr bwMode="auto">
          <a:xfrm>
            <a:off x="7621588" y="5523513"/>
            <a:ext cx="1295400" cy="19812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700">
                <a:solidFill>
                  <a:schemeClr val="bg1"/>
                </a:solidFill>
              </a:defRPr>
            </a:lvl1pPr>
          </a:lstStyle>
          <a:p>
            <a:pPr>
              <a:defRPr/>
            </a:pPr>
            <a:fld id="{0DF271D9-1309-4952-868F-5DADD1316545}" type="slidenum">
              <a:rPr lang="en-US" altLang="en-US"/>
              <a:pPr>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925" r:id="rId1"/>
    <p:sldLayoutId id="2147483924" r:id="rId2"/>
    <p:sldLayoutId id="2147483926" r:id="rId3"/>
  </p:sldLayoutIdLst>
  <p:hf hdr="0" ftr="0" dt="0"/>
  <p:txStyles>
    <p:titleStyle>
      <a:lvl1pPr algn="l" rtl="0" eaLnBrk="0" fontAlgn="base" hangingPunct="0">
        <a:spcBef>
          <a:spcPct val="0"/>
        </a:spcBef>
        <a:spcAft>
          <a:spcPct val="0"/>
        </a:spcAft>
        <a:defRPr sz="2400">
          <a:solidFill>
            <a:srgbClr val="0B61A9"/>
          </a:solidFill>
          <a:latin typeface="Arial Narrow"/>
          <a:ea typeface="Geneva" charset="0"/>
          <a:cs typeface="Arial Narrow"/>
        </a:defRPr>
      </a:lvl1pPr>
      <a:lvl2pPr algn="l" rtl="0" eaLnBrk="0" fontAlgn="base" hangingPunct="0">
        <a:spcBef>
          <a:spcPct val="0"/>
        </a:spcBef>
        <a:spcAft>
          <a:spcPct val="0"/>
        </a:spcAft>
        <a:defRPr sz="2400">
          <a:solidFill>
            <a:srgbClr val="0B61A9"/>
          </a:solidFill>
          <a:latin typeface="Arial Narrow" charset="0"/>
          <a:ea typeface="Geneva" charset="0"/>
          <a:cs typeface="Arial Narrow" charset="0"/>
        </a:defRPr>
      </a:lvl2pPr>
      <a:lvl3pPr algn="l" rtl="0" eaLnBrk="0" fontAlgn="base" hangingPunct="0">
        <a:spcBef>
          <a:spcPct val="0"/>
        </a:spcBef>
        <a:spcAft>
          <a:spcPct val="0"/>
        </a:spcAft>
        <a:defRPr sz="2400">
          <a:solidFill>
            <a:srgbClr val="0B61A9"/>
          </a:solidFill>
          <a:latin typeface="Arial Narrow" charset="0"/>
          <a:ea typeface="Geneva" charset="0"/>
          <a:cs typeface="Arial Narrow" charset="0"/>
        </a:defRPr>
      </a:lvl3pPr>
      <a:lvl4pPr algn="l" rtl="0" eaLnBrk="0" fontAlgn="base" hangingPunct="0">
        <a:spcBef>
          <a:spcPct val="0"/>
        </a:spcBef>
        <a:spcAft>
          <a:spcPct val="0"/>
        </a:spcAft>
        <a:defRPr sz="2400">
          <a:solidFill>
            <a:srgbClr val="0B61A9"/>
          </a:solidFill>
          <a:latin typeface="Arial Narrow" charset="0"/>
          <a:ea typeface="Geneva" charset="0"/>
          <a:cs typeface="Arial Narrow" charset="0"/>
        </a:defRPr>
      </a:lvl4pPr>
      <a:lvl5pPr algn="l" rtl="0" eaLnBrk="0" fontAlgn="base" hangingPunct="0">
        <a:spcBef>
          <a:spcPct val="0"/>
        </a:spcBef>
        <a:spcAft>
          <a:spcPct val="0"/>
        </a:spcAft>
        <a:defRPr sz="2400">
          <a:solidFill>
            <a:srgbClr val="0B61A9"/>
          </a:solidFill>
          <a:latin typeface="Arial Narrow" charset="0"/>
          <a:ea typeface="Geneva" charset="0"/>
          <a:cs typeface="Arial Narrow" charset="0"/>
        </a:defRPr>
      </a:lvl5pPr>
      <a:lvl6pPr marL="457200" algn="l" rtl="0" eaLnBrk="1" fontAlgn="base" hangingPunct="1">
        <a:spcBef>
          <a:spcPct val="0"/>
        </a:spcBef>
        <a:spcAft>
          <a:spcPct val="0"/>
        </a:spcAft>
        <a:defRPr sz="2000" b="1">
          <a:solidFill>
            <a:schemeClr val="tx1"/>
          </a:solidFill>
          <a:latin typeface="Arial" pitchFamily="24" charset="0"/>
          <a:ea typeface="ヒラギノ角ゴ Pro W3" pitchFamily="24" charset="-128"/>
          <a:cs typeface="ヒラギノ角ゴ Pro W3" pitchFamily="24" charset="-128"/>
        </a:defRPr>
      </a:lvl6pPr>
      <a:lvl7pPr marL="914400" algn="l" rtl="0" eaLnBrk="1" fontAlgn="base" hangingPunct="1">
        <a:spcBef>
          <a:spcPct val="0"/>
        </a:spcBef>
        <a:spcAft>
          <a:spcPct val="0"/>
        </a:spcAft>
        <a:defRPr sz="2000" b="1">
          <a:solidFill>
            <a:schemeClr val="tx1"/>
          </a:solidFill>
          <a:latin typeface="Arial" pitchFamily="24" charset="0"/>
          <a:ea typeface="ヒラギノ角ゴ Pro W3" pitchFamily="24" charset="-128"/>
          <a:cs typeface="ヒラギノ角ゴ Pro W3" pitchFamily="24" charset="-128"/>
        </a:defRPr>
      </a:lvl7pPr>
      <a:lvl8pPr marL="1371600" algn="l" rtl="0" eaLnBrk="1" fontAlgn="base" hangingPunct="1">
        <a:spcBef>
          <a:spcPct val="0"/>
        </a:spcBef>
        <a:spcAft>
          <a:spcPct val="0"/>
        </a:spcAft>
        <a:defRPr sz="2000" b="1">
          <a:solidFill>
            <a:schemeClr val="tx1"/>
          </a:solidFill>
          <a:latin typeface="Arial" pitchFamily="24" charset="0"/>
          <a:ea typeface="ヒラギノ角ゴ Pro W3" pitchFamily="24" charset="-128"/>
          <a:cs typeface="ヒラギノ角ゴ Pro W3" pitchFamily="24" charset="-128"/>
        </a:defRPr>
      </a:lvl8pPr>
      <a:lvl9pPr marL="1828800" algn="l" rtl="0" eaLnBrk="1" fontAlgn="base" hangingPunct="1">
        <a:spcBef>
          <a:spcPct val="0"/>
        </a:spcBef>
        <a:spcAft>
          <a:spcPct val="0"/>
        </a:spcAft>
        <a:defRPr sz="2000" b="1">
          <a:solidFill>
            <a:schemeClr val="tx1"/>
          </a:solidFill>
          <a:latin typeface="Arial" pitchFamily="24" charset="0"/>
          <a:ea typeface="ヒラギノ角ゴ Pro W3" pitchFamily="24" charset="-128"/>
          <a:cs typeface="ヒラギノ角ゴ Pro W3" pitchFamily="24" charset="-128"/>
        </a:defRPr>
      </a:lvl9pPr>
    </p:titleStyle>
    <p:bodyStyle>
      <a:lvl1pPr marL="174625" indent="-174625" algn="l" rtl="0" eaLnBrk="0" fontAlgn="base" hangingPunct="0">
        <a:spcBef>
          <a:spcPts val="300"/>
        </a:spcBef>
        <a:spcAft>
          <a:spcPct val="0"/>
        </a:spcAft>
        <a:buFont typeface="Arial" pitchFamily="34" charset="0"/>
        <a:buChar char="•"/>
        <a:defRPr>
          <a:solidFill>
            <a:srgbClr val="41444E"/>
          </a:solidFill>
          <a:latin typeface="Arial Narrow"/>
          <a:ea typeface="Geneva" charset="0"/>
          <a:cs typeface="Arial Narrow"/>
        </a:defRPr>
      </a:lvl1pPr>
      <a:lvl2pPr marL="517525" indent="-174625" algn="l" rtl="0" eaLnBrk="0" fontAlgn="base" hangingPunct="0">
        <a:spcBef>
          <a:spcPts val="300"/>
        </a:spcBef>
        <a:spcAft>
          <a:spcPct val="0"/>
        </a:spcAft>
        <a:buFont typeface="Arial" pitchFamily="34" charset="0"/>
        <a:buChar char="•"/>
        <a:defRPr>
          <a:solidFill>
            <a:srgbClr val="41444E"/>
          </a:solidFill>
          <a:latin typeface="Arial Narrow"/>
          <a:ea typeface="Geneva" charset="0"/>
          <a:cs typeface="Arial Narrow"/>
        </a:defRPr>
      </a:lvl2pPr>
      <a:lvl3pPr marL="858838" indent="-174625" algn="l" rtl="0" eaLnBrk="0" fontAlgn="base" hangingPunct="0">
        <a:spcBef>
          <a:spcPts val="300"/>
        </a:spcBef>
        <a:spcAft>
          <a:spcPct val="0"/>
        </a:spcAft>
        <a:buFont typeface="Arial" pitchFamily="34" charset="0"/>
        <a:buChar char="•"/>
        <a:defRPr>
          <a:solidFill>
            <a:srgbClr val="41444E"/>
          </a:solidFill>
          <a:latin typeface="Arial Narrow"/>
          <a:ea typeface="Geneva" charset="0"/>
          <a:cs typeface="Arial Narrow"/>
        </a:defRPr>
      </a:lvl3pPr>
      <a:lvl4pPr marL="1201738" indent="-174625" algn="l" rtl="0" eaLnBrk="0" fontAlgn="base" hangingPunct="0">
        <a:spcBef>
          <a:spcPts val="300"/>
        </a:spcBef>
        <a:spcAft>
          <a:spcPct val="0"/>
        </a:spcAft>
        <a:buFont typeface="Arial" pitchFamily="34" charset="0"/>
        <a:buChar char="•"/>
        <a:defRPr>
          <a:solidFill>
            <a:srgbClr val="41444E"/>
          </a:solidFill>
          <a:latin typeface="Arial Narrow"/>
          <a:ea typeface="Geneva" charset="0"/>
          <a:cs typeface="Arial Narrow"/>
        </a:defRPr>
      </a:lvl4pPr>
      <a:lvl5pPr marL="1543050" indent="-174625" algn="l" rtl="0" eaLnBrk="0" fontAlgn="base" hangingPunct="0">
        <a:spcBef>
          <a:spcPts val="300"/>
        </a:spcBef>
        <a:spcAft>
          <a:spcPct val="0"/>
        </a:spcAft>
        <a:buFont typeface="Arial" pitchFamily="34" charset="0"/>
        <a:buChar char="•"/>
        <a:defRPr>
          <a:solidFill>
            <a:srgbClr val="41444E"/>
          </a:solidFill>
          <a:latin typeface="Arial Narrow"/>
          <a:ea typeface="Geneva" charset="0"/>
          <a:cs typeface="Arial Narrow"/>
        </a:defRPr>
      </a:lvl5pPr>
      <a:lvl6pPr marL="2000250" indent="-174625" algn="l" rtl="0" eaLnBrk="1" fontAlgn="base" hangingPunct="1">
        <a:spcBef>
          <a:spcPct val="55000"/>
        </a:spcBef>
        <a:spcAft>
          <a:spcPct val="0"/>
        </a:spcAft>
        <a:buFont typeface="Times" pitchFamily="24" charset="0"/>
        <a:buChar char="•"/>
        <a:defRPr sz="1600">
          <a:solidFill>
            <a:schemeClr val="tx1"/>
          </a:solidFill>
          <a:latin typeface="+mn-lt"/>
          <a:ea typeface="+mn-ea"/>
          <a:cs typeface="+mn-cs"/>
        </a:defRPr>
      </a:lvl6pPr>
      <a:lvl7pPr marL="2457450" indent="-174625" algn="l" rtl="0" eaLnBrk="1" fontAlgn="base" hangingPunct="1">
        <a:spcBef>
          <a:spcPct val="55000"/>
        </a:spcBef>
        <a:spcAft>
          <a:spcPct val="0"/>
        </a:spcAft>
        <a:buFont typeface="Times" pitchFamily="24" charset="0"/>
        <a:buChar char="•"/>
        <a:defRPr sz="1600">
          <a:solidFill>
            <a:schemeClr val="tx1"/>
          </a:solidFill>
          <a:latin typeface="+mn-lt"/>
          <a:ea typeface="+mn-ea"/>
          <a:cs typeface="+mn-cs"/>
        </a:defRPr>
      </a:lvl7pPr>
      <a:lvl8pPr marL="2914650" indent="-174625" algn="l" rtl="0" eaLnBrk="1" fontAlgn="base" hangingPunct="1">
        <a:spcBef>
          <a:spcPct val="55000"/>
        </a:spcBef>
        <a:spcAft>
          <a:spcPct val="0"/>
        </a:spcAft>
        <a:buFont typeface="Times" pitchFamily="24" charset="0"/>
        <a:buChar char="•"/>
        <a:defRPr sz="1600">
          <a:solidFill>
            <a:schemeClr val="tx1"/>
          </a:solidFill>
          <a:latin typeface="+mn-lt"/>
          <a:ea typeface="+mn-ea"/>
          <a:cs typeface="+mn-cs"/>
        </a:defRPr>
      </a:lvl8pPr>
      <a:lvl9pPr marL="3371850" indent="-174625" algn="l" rtl="0" eaLnBrk="1" fontAlgn="base" hangingPunct="1">
        <a:spcBef>
          <a:spcPct val="55000"/>
        </a:spcBef>
        <a:spcAft>
          <a:spcPct val="0"/>
        </a:spcAft>
        <a:buFont typeface="Times" pitchFamily="24"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ws.amazon.com/ec2/faq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7" y="370558"/>
            <a:ext cx="8201710" cy="476956"/>
          </a:xfrm>
        </p:spPr>
        <p:txBody>
          <a:bodyPr/>
          <a:lstStyle/>
          <a:p>
            <a:r>
              <a:rPr lang="en-US" sz="3600" b="1" dirty="0">
                <a:latin typeface="Times New Roman" panose="02020603050405020304" pitchFamily="18" charset="0"/>
                <a:ea typeface="Verdana" pitchFamily="34" charset="0"/>
                <a:cs typeface="Times New Roman" panose="02020603050405020304" pitchFamily="18" charset="0"/>
              </a:rPr>
              <a:t>	    INSTANCE FEATURES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0376" y="1413853"/>
            <a:ext cx="8683625" cy="3232291"/>
          </a:xfrm>
        </p:spPr>
        <p:txBody>
          <a:bodyPr/>
          <a:lstStyle/>
          <a:p>
            <a:endParaRPr lang="en-US" b="1" dirty="0">
              <a:solidFill>
                <a:srgbClr val="00B050"/>
              </a:solidFill>
              <a:latin typeface="Times New Roman" panose="02020603050405020304" pitchFamily="18" charset="0"/>
              <a:cs typeface="Times New Roman" panose="02020603050405020304" pitchFamily="18" charset="0"/>
            </a:endParaRPr>
          </a:p>
          <a:p>
            <a:endParaRPr lang="en-US" b="1" dirty="0">
              <a:solidFill>
                <a:srgbClr val="00B050"/>
              </a:solidFill>
              <a:latin typeface="Times New Roman" panose="02020603050405020304" pitchFamily="18" charset="0"/>
              <a:cs typeface="Times New Roman" panose="02020603050405020304" pitchFamily="18" charset="0"/>
            </a:endParaRPr>
          </a:p>
          <a:p>
            <a:pPr marL="0" indent="0">
              <a:buNone/>
            </a:pPr>
            <a:r>
              <a:rPr lang="en-US" sz="4000" b="1" dirty="0">
                <a:solidFill>
                  <a:srgbClr val="00B050"/>
                </a:solidFill>
                <a:latin typeface="Times New Roman" panose="02020603050405020304" pitchFamily="18" charset="0"/>
                <a:cs typeface="Times New Roman" panose="02020603050405020304" pitchFamily="18" charset="0"/>
              </a:rPr>
              <a:t>SATYANARAYANA PANUGANTI </a:t>
            </a:r>
          </a:p>
          <a:p>
            <a:pPr marL="0" indent="0">
              <a:buNone/>
            </a:pPr>
            <a:endParaRPr lang="en-US" b="1" dirty="0">
              <a:solidFill>
                <a:srgbClr val="00B050"/>
              </a:solidFill>
              <a:latin typeface="Times New Roman" panose="02020603050405020304" pitchFamily="18" charset="0"/>
              <a:cs typeface="Times New Roman" panose="02020603050405020304" pitchFamily="18" charset="0"/>
            </a:endParaRPr>
          </a:p>
          <a:p>
            <a:pPr marL="0" indent="0">
              <a:buNone/>
            </a:pPr>
            <a:r>
              <a:rPr lang="en-US" b="1" dirty="0">
                <a:solidFill>
                  <a:srgbClr val="00B050"/>
                </a:solidFill>
                <a:latin typeface="Times New Roman" panose="02020603050405020304" pitchFamily="18" charset="0"/>
                <a:cs typeface="Times New Roman" panose="02020603050405020304" pitchFamily="18" charset="0"/>
              </a:rPr>
              <a:t>LINUX ADMINISTRATOR AND CERTIFIED SOLUTIONS ARCHITECT AWS</a:t>
            </a:r>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a:t>
            </a:fld>
            <a:endParaRPr lang="en-US" altLang="en-US" sz="1400"/>
          </a:p>
        </p:txBody>
      </p:sp>
    </p:spTree>
    <p:extLst>
      <p:ext uri="{BB962C8B-B14F-4D97-AF65-F5344CB8AC3E}">
        <p14:creationId xmlns:p14="http://schemas.microsoft.com/office/powerpoint/2010/main" xmlns="" val="208017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INSTANCE SPECIFICATIONS</a:t>
            </a:r>
            <a:endParaRPr lang="en-US" sz="3600" dirty="0"/>
          </a:p>
        </p:txBody>
      </p:sp>
      <p:pic>
        <p:nvPicPr>
          <p:cNvPr id="5" name="Content Placeholder 4"/>
          <p:cNvPicPr>
            <a:picLocks noGrp="1" noChangeAspect="1"/>
          </p:cNvPicPr>
          <p:nvPr>
            <p:ph idx="1"/>
          </p:nvPr>
        </p:nvPicPr>
        <p:blipFill>
          <a:blip r:embed="rId3"/>
          <a:stretch>
            <a:fillRect/>
          </a:stretch>
        </p:blipFill>
        <p:spPr>
          <a:xfrm>
            <a:off x="729049" y="1309816"/>
            <a:ext cx="7549977" cy="3212757"/>
          </a:xfrm>
          <a:prstGeom prst="rect">
            <a:avLst/>
          </a:prstGeom>
        </p:spPr>
      </p:pic>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INSTANCE TYPES</a:t>
            </a:r>
            <a:endParaRPr lang="en-US" sz="3600" dirty="0"/>
          </a:p>
        </p:txBody>
      </p:sp>
      <p:sp>
        <p:nvSpPr>
          <p:cNvPr id="3" name="Content Placeholder 2"/>
          <p:cNvSpPr>
            <a:spLocks noGrp="1"/>
          </p:cNvSpPr>
          <p:nvPr>
            <p:ph idx="1"/>
          </p:nvPr>
        </p:nvSpPr>
        <p:spPr>
          <a:xfrm>
            <a:off x="271850" y="1355656"/>
            <a:ext cx="8254312" cy="3232291"/>
          </a:xfrm>
        </p:spPr>
        <p:txBody>
          <a:bodyPr/>
          <a:lstStyle/>
          <a:p>
            <a:pPr>
              <a:buNone/>
            </a:pPr>
            <a:r>
              <a:rPr lang="en-US" sz="2800" b="1" dirty="0">
                <a:latin typeface="Times New Roman" panose="02020603050405020304" pitchFamily="18" charset="0"/>
                <a:cs typeface="Times New Roman" panose="02020603050405020304" pitchFamily="18" charset="0"/>
              </a:rPr>
              <a:t>Compute Optimized-C3</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Features:</a:t>
            </a:r>
          </a:p>
          <a:p>
            <a:r>
              <a:rPr lang="en-US" sz="2400" dirty="0">
                <a:latin typeface="Times New Roman" panose="02020603050405020304" pitchFamily="18" charset="0"/>
                <a:cs typeface="Times New Roman" panose="02020603050405020304" pitchFamily="18" charset="0"/>
              </a:rPr>
              <a:t>High Frequency Intel Xeon E5-2680 v2 (Ivy Bridge) Processors</a:t>
            </a:r>
          </a:p>
          <a:p>
            <a:r>
              <a:rPr lang="en-US" sz="2400" dirty="0">
                <a:latin typeface="Times New Roman" panose="02020603050405020304" pitchFamily="18" charset="0"/>
                <a:cs typeface="Times New Roman" panose="02020603050405020304" pitchFamily="18" charset="0"/>
              </a:rPr>
              <a:t>Support for </a:t>
            </a:r>
            <a:r>
              <a:rPr lang="en-US" sz="2400" u="sng" dirty="0">
                <a:latin typeface="Times New Roman" panose="02020603050405020304" pitchFamily="18" charset="0"/>
                <a:cs typeface="Times New Roman" panose="02020603050405020304" pitchFamily="18" charset="0"/>
                <a:hlinkClick r:id="rId3"/>
              </a:rPr>
              <a:t>Enhanced Networking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Support for clustering</a:t>
            </a:r>
          </a:p>
          <a:p>
            <a:r>
              <a:rPr lang="en-US" sz="2400" dirty="0">
                <a:latin typeface="Times New Roman" panose="02020603050405020304" pitchFamily="18" charset="0"/>
                <a:cs typeface="Times New Roman" panose="02020603050405020304" pitchFamily="18" charset="0"/>
              </a:rPr>
              <a:t>SSD-backed instance storage</a:t>
            </a:r>
          </a:p>
          <a:p>
            <a:pPr>
              <a:buNone/>
            </a:pPr>
            <a:endParaRPr lang="en-US" b="1" dirty="0">
              <a:latin typeface="Times New Roman" panose="02020603050405020304" pitchFamily="18" charset="0"/>
              <a:cs typeface="Times New Roman" panose="02020603050405020304" pitchFamily="18" charset="0"/>
            </a:endParaRPr>
          </a:p>
          <a:p>
            <a:pPr>
              <a:buNone/>
            </a:pPr>
            <a:endParaRPr lang="en-US" dirty="0"/>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INSTANCE SPECIFICATIONS</a:t>
            </a:r>
            <a:endParaRPr lang="en-US" sz="3600" dirty="0"/>
          </a:p>
        </p:txBody>
      </p:sp>
      <p:pic>
        <p:nvPicPr>
          <p:cNvPr id="5" name="Content Placeholder 4"/>
          <p:cNvPicPr>
            <a:picLocks noGrp="1" noChangeAspect="1"/>
          </p:cNvPicPr>
          <p:nvPr>
            <p:ph idx="1"/>
          </p:nvPr>
        </p:nvPicPr>
        <p:blipFill>
          <a:blip r:embed="rId3"/>
          <a:stretch>
            <a:fillRect/>
          </a:stretch>
        </p:blipFill>
        <p:spPr>
          <a:xfrm>
            <a:off x="781093" y="1371599"/>
            <a:ext cx="7488195" cy="2817341"/>
          </a:xfrm>
          <a:prstGeom prst="rect">
            <a:avLst/>
          </a:prstGeom>
        </p:spPr>
      </p:pic>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INSTANCE TYPES</a:t>
            </a:r>
            <a:endParaRPr lang="en-US" sz="3600" dirty="0"/>
          </a:p>
        </p:txBody>
      </p:sp>
      <p:sp>
        <p:nvSpPr>
          <p:cNvPr id="3" name="Content Placeholder 2"/>
          <p:cNvSpPr>
            <a:spLocks noGrp="1"/>
          </p:cNvSpPr>
          <p:nvPr>
            <p:ph idx="1"/>
          </p:nvPr>
        </p:nvSpPr>
        <p:spPr>
          <a:xfrm>
            <a:off x="667265" y="1482808"/>
            <a:ext cx="7821827" cy="2829699"/>
          </a:xfrm>
        </p:spPr>
        <p:txBody>
          <a:bodyPr/>
          <a:lstStyle/>
          <a:p>
            <a:pPr marL="0" indent="0">
              <a:buNone/>
            </a:pPr>
            <a:r>
              <a:rPr lang="en-US" sz="2400" b="1" dirty="0">
                <a:latin typeface="Times New Roman" panose="02020603050405020304" pitchFamily="18" charset="0"/>
                <a:cs typeface="Times New Roman" panose="02020603050405020304" pitchFamily="18" charset="0"/>
              </a:rPr>
              <a:t>Memory Optimized-R3</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Features:</a:t>
            </a:r>
          </a:p>
          <a:p>
            <a:r>
              <a:rPr lang="en-US" sz="2200" dirty="0">
                <a:latin typeface="Times New Roman" panose="02020603050405020304" pitchFamily="18" charset="0"/>
                <a:cs typeface="Times New Roman" panose="02020603050405020304" pitchFamily="18" charset="0"/>
              </a:rPr>
              <a:t>High Frequency Intel Xeon E5-2670 v2 (Ivy Bridge) Processors</a:t>
            </a:r>
          </a:p>
          <a:p>
            <a:r>
              <a:rPr lang="en-US" sz="2200" dirty="0">
                <a:latin typeface="Times New Roman" panose="02020603050405020304" pitchFamily="18" charset="0"/>
                <a:cs typeface="Times New Roman" panose="02020603050405020304" pitchFamily="18" charset="0"/>
              </a:rPr>
              <a:t>Lowest price point per GiB of RAM</a:t>
            </a:r>
          </a:p>
          <a:p>
            <a:r>
              <a:rPr lang="en-US" sz="2200" dirty="0">
                <a:latin typeface="Times New Roman" panose="02020603050405020304" pitchFamily="18" charset="0"/>
                <a:cs typeface="Times New Roman" panose="02020603050405020304" pitchFamily="18" charset="0"/>
              </a:rPr>
              <a:t>SSD Storage</a:t>
            </a:r>
          </a:p>
          <a:p>
            <a:r>
              <a:rPr lang="en-US" sz="2200" dirty="0">
                <a:latin typeface="Times New Roman" panose="02020603050405020304" pitchFamily="18" charset="0"/>
                <a:cs typeface="Times New Roman" panose="02020603050405020304" pitchFamily="18" charset="0"/>
              </a:rPr>
              <a:t>Support for </a:t>
            </a:r>
            <a:r>
              <a:rPr lang="en-US" sz="2200" dirty="0">
                <a:latin typeface="Times New Roman" panose="02020603050405020304" pitchFamily="18" charset="0"/>
                <a:cs typeface="Times New Roman" panose="02020603050405020304" pitchFamily="18" charset="0"/>
                <a:hlinkClick r:id="rId3"/>
              </a:rPr>
              <a:t>Enhanced Networking</a:t>
            </a:r>
            <a:endParaRPr lang="en-US" sz="2200"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INSTANCE SPECIFICATIONS</a:t>
            </a:r>
            <a:endParaRPr lang="en-US" sz="3600" dirty="0"/>
          </a:p>
        </p:txBody>
      </p:sp>
      <p:sp>
        <p:nvSpPr>
          <p:cNvPr id="3" name="Content Placeholder 2"/>
          <p:cNvSpPr>
            <a:spLocks noGrp="1"/>
          </p:cNvSpPr>
          <p:nvPr>
            <p:ph idx="1"/>
          </p:nvPr>
        </p:nvSpPr>
        <p:spPr/>
        <p:txBody>
          <a:bodyPr/>
          <a:lstStyle/>
          <a:p>
            <a:pPr>
              <a:buNone/>
            </a:pPr>
            <a:endParaRPr lang="en-US" dirty="0"/>
          </a:p>
          <a:p>
            <a:pPr>
              <a:buNone/>
            </a:pPr>
            <a:endParaRPr lang="en-US" dirty="0"/>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14</a:t>
            </a:fld>
            <a:endParaRPr lang="en-US" altLang="en-US" sz="1400"/>
          </a:p>
        </p:txBody>
      </p:sp>
      <p:pic>
        <p:nvPicPr>
          <p:cNvPr id="5" name="Picture 4"/>
          <p:cNvPicPr>
            <a:picLocks noChangeAspect="1"/>
          </p:cNvPicPr>
          <p:nvPr/>
        </p:nvPicPr>
        <p:blipFill>
          <a:blip r:embed="rId3"/>
          <a:stretch>
            <a:fillRect/>
          </a:stretch>
        </p:blipFill>
        <p:spPr>
          <a:xfrm>
            <a:off x="902044" y="1482811"/>
            <a:ext cx="7352270" cy="31051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INSTANCE TYPES</a:t>
            </a:r>
            <a:endParaRPr lang="en-US" sz="3600" dirty="0"/>
          </a:p>
        </p:txBody>
      </p:sp>
      <p:sp>
        <p:nvSpPr>
          <p:cNvPr id="3" name="Content Placeholder 2"/>
          <p:cNvSpPr>
            <a:spLocks noGrp="1"/>
          </p:cNvSpPr>
          <p:nvPr>
            <p:ph idx="1"/>
          </p:nvPr>
        </p:nvSpPr>
        <p:spPr>
          <a:xfrm>
            <a:off x="234778" y="1000897"/>
            <a:ext cx="8501449" cy="3842951"/>
          </a:xfrm>
        </p:spPr>
        <p:txBody>
          <a:bodyPr/>
          <a:lstStyle/>
          <a:p>
            <a:pPr marL="0" indent="0">
              <a:buNone/>
            </a:pPr>
            <a:r>
              <a:rPr lang="en-US" sz="2400" b="1" dirty="0">
                <a:latin typeface="Times New Roman" panose="02020603050405020304" pitchFamily="18" charset="0"/>
                <a:cs typeface="Times New Roman" panose="02020603050405020304" pitchFamily="18" charset="0"/>
              </a:rPr>
              <a:t>GPU-G2</a:t>
            </a:r>
          </a:p>
          <a:p>
            <a:pPr marL="0" indent="0">
              <a:buNone/>
            </a:pPr>
            <a:endParaRPr lang="en-US" sz="1000" dirty="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Features:</a:t>
            </a:r>
          </a:p>
          <a:p>
            <a:r>
              <a:rPr lang="en-US" sz="2000" dirty="0">
                <a:latin typeface="Times New Roman" panose="02020603050405020304" pitchFamily="18" charset="0"/>
                <a:cs typeface="Times New Roman" panose="02020603050405020304" pitchFamily="18" charset="0"/>
              </a:rPr>
              <a:t>High Frequency Intel Xeon E5-2670 (Sandy Bridge) Processors</a:t>
            </a:r>
          </a:p>
          <a:p>
            <a:r>
              <a:rPr lang="en-US" sz="2000" dirty="0">
                <a:latin typeface="Times New Roman" panose="02020603050405020304" pitchFamily="18" charset="0"/>
                <a:cs typeface="Times New Roman" panose="02020603050405020304" pitchFamily="18" charset="0"/>
              </a:rPr>
              <a:t>High-performance NVIDIA GPUs, each with 1,536 CUDA cores and 4GB of video memory</a:t>
            </a:r>
          </a:p>
          <a:p>
            <a:r>
              <a:rPr lang="en-US" sz="2000" dirty="0">
                <a:latin typeface="Times New Roman" panose="02020603050405020304" pitchFamily="18" charset="0"/>
                <a:cs typeface="Times New Roman" panose="02020603050405020304" pitchFamily="18" charset="0"/>
              </a:rPr>
              <a:t>Each GPU features an on-board hardware video encoder designed to support up to eight real-time HD video streams (720p@30fps) or up to four real-time full HD video streams (1080p@30fps)</a:t>
            </a:r>
          </a:p>
          <a:p>
            <a:r>
              <a:rPr lang="en-US" sz="2000" dirty="0">
                <a:latin typeface="Times New Roman" panose="02020603050405020304" pitchFamily="18" charset="0"/>
                <a:cs typeface="Times New Roman" panose="02020603050405020304" pitchFamily="18" charset="0"/>
              </a:rPr>
              <a:t>Support for low-latency frame capture and encoding for either the full operating system or select render targets, enabling high-quality interactive streaming experiences</a:t>
            </a:r>
          </a:p>
          <a:p>
            <a:pPr marL="0" indent="0">
              <a:buNone/>
            </a:pPr>
            <a:endParaRPr lang="en-US" dirty="0"/>
          </a:p>
          <a:p>
            <a:pPr>
              <a:buNone/>
            </a:pPr>
            <a:endParaRPr lang="en-US" dirty="0"/>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4518" y="370558"/>
            <a:ext cx="8683625" cy="476956"/>
          </a:xfrm>
        </p:spPr>
        <p:txBody>
          <a:bodyPr/>
          <a:lstStyle/>
          <a:p>
            <a:r>
              <a:rPr lang="en-US" sz="3600" b="1" dirty="0">
                <a:latin typeface="Times New Roman" panose="02020603050405020304" pitchFamily="18" charset="0"/>
                <a:cs typeface="Times New Roman" panose="02020603050405020304" pitchFamily="18" charset="0"/>
              </a:rPr>
              <a:t>	INSTANCE SPECIFICATIONS</a:t>
            </a:r>
            <a:endParaRPr lang="en-US" sz="3600" b="1" dirty="0"/>
          </a:p>
        </p:txBody>
      </p:sp>
      <p:pic>
        <p:nvPicPr>
          <p:cNvPr id="5" name="Content Placeholder 4"/>
          <p:cNvPicPr>
            <a:picLocks noGrp="1" noChangeAspect="1"/>
          </p:cNvPicPr>
          <p:nvPr>
            <p:ph idx="1"/>
          </p:nvPr>
        </p:nvPicPr>
        <p:blipFill>
          <a:blip r:embed="rId3"/>
          <a:stretch>
            <a:fillRect/>
          </a:stretch>
        </p:blipFill>
        <p:spPr>
          <a:xfrm>
            <a:off x="642552" y="1754660"/>
            <a:ext cx="7463481" cy="1964724"/>
          </a:xfrm>
          <a:prstGeom prst="rect">
            <a:avLst/>
          </a:prstGeom>
        </p:spPr>
      </p:pic>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INSTANCE TYPES</a:t>
            </a:r>
            <a:endParaRPr lang="en-US" sz="3600" dirty="0"/>
          </a:p>
        </p:txBody>
      </p:sp>
      <p:sp>
        <p:nvSpPr>
          <p:cNvPr id="3" name="Content Placeholder 2"/>
          <p:cNvSpPr>
            <a:spLocks noGrp="1"/>
          </p:cNvSpPr>
          <p:nvPr>
            <p:ph idx="1"/>
          </p:nvPr>
        </p:nvSpPr>
        <p:spPr>
          <a:xfrm>
            <a:off x="460376" y="1408670"/>
            <a:ext cx="8056606" cy="3311610"/>
          </a:xfrm>
        </p:spPr>
        <p:txBody>
          <a:bodyPr/>
          <a:lstStyle/>
          <a:p>
            <a:pPr marL="0" indent="0">
              <a:buNone/>
            </a:pPr>
            <a:r>
              <a:rPr lang="en-US" sz="2400" b="1" dirty="0">
                <a:latin typeface="Times New Roman" panose="02020603050405020304" pitchFamily="18" charset="0"/>
                <a:cs typeface="Times New Roman" panose="02020603050405020304" pitchFamily="18" charset="0"/>
              </a:rPr>
              <a:t>Storage Optimized	I2 – High I/O Instances</a:t>
            </a:r>
          </a:p>
          <a:p>
            <a:pPr>
              <a:buNone/>
            </a:pPr>
            <a:endParaRPr lang="en-US" sz="1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Features:</a:t>
            </a:r>
          </a:p>
          <a:p>
            <a:r>
              <a:rPr lang="en-US" sz="2400" dirty="0">
                <a:latin typeface="Times New Roman" panose="02020603050405020304" pitchFamily="18" charset="0"/>
                <a:cs typeface="Times New Roman" panose="02020603050405020304" pitchFamily="18" charset="0"/>
              </a:rPr>
              <a:t>High Frequency Intel Xeon E5-2670 v2 (Ivy Bridge) Processors</a:t>
            </a:r>
          </a:p>
          <a:p>
            <a:r>
              <a:rPr lang="en-US" sz="2400" dirty="0">
                <a:latin typeface="Times New Roman" panose="02020603050405020304" pitchFamily="18" charset="0"/>
                <a:cs typeface="Times New Roman" panose="02020603050405020304" pitchFamily="18" charset="0"/>
              </a:rPr>
              <a:t>SSD Storage</a:t>
            </a:r>
          </a:p>
          <a:p>
            <a:r>
              <a:rPr lang="en-US" sz="2400" dirty="0">
                <a:latin typeface="Times New Roman" panose="02020603050405020304" pitchFamily="18" charset="0"/>
                <a:cs typeface="Times New Roman" panose="02020603050405020304" pitchFamily="18" charset="0"/>
              </a:rPr>
              <a:t>Support for TRIM</a:t>
            </a:r>
          </a:p>
          <a:p>
            <a:r>
              <a:rPr lang="en-US" sz="2400" dirty="0">
                <a:latin typeface="Times New Roman" panose="02020603050405020304" pitchFamily="18" charset="0"/>
                <a:cs typeface="Times New Roman" panose="02020603050405020304" pitchFamily="18" charset="0"/>
              </a:rPr>
              <a:t>Support for </a:t>
            </a:r>
            <a:r>
              <a:rPr lang="en-US" sz="2400" dirty="0">
                <a:latin typeface="Times New Roman" panose="02020603050405020304" pitchFamily="18" charset="0"/>
                <a:cs typeface="Times New Roman" panose="02020603050405020304" pitchFamily="18" charset="0"/>
                <a:hlinkClick r:id="rId3"/>
              </a:rPr>
              <a:t>Enhanced Networking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High Random I/O performance</a:t>
            </a:r>
          </a:p>
          <a:p>
            <a:pPr>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18</a:t>
            </a:fld>
            <a:endParaRPr lang="en-US" altLang="en-US" sz="1400"/>
          </a:p>
        </p:txBody>
      </p:sp>
      <p:pic>
        <p:nvPicPr>
          <p:cNvPr id="5" name="Picture 4"/>
          <p:cNvPicPr>
            <a:picLocks noChangeAspect="1"/>
          </p:cNvPicPr>
          <p:nvPr/>
        </p:nvPicPr>
        <p:blipFill>
          <a:blip r:embed="rId3"/>
          <a:stretch>
            <a:fillRect/>
          </a:stretch>
        </p:blipFill>
        <p:spPr>
          <a:xfrm>
            <a:off x="976185" y="1507524"/>
            <a:ext cx="7080420" cy="2755557"/>
          </a:xfrm>
          <a:prstGeom prst="rect">
            <a:avLst/>
          </a:prstGeom>
        </p:spPr>
      </p:pic>
      <p:sp>
        <p:nvSpPr>
          <p:cNvPr id="7" name="Title 6"/>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INSTANCE SPECIFICATIONS</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INSTANCE TYPES</a:t>
            </a:r>
            <a:endParaRPr lang="en-US" sz="3600" dirty="0"/>
          </a:p>
        </p:txBody>
      </p:sp>
      <p:sp>
        <p:nvSpPr>
          <p:cNvPr id="3" name="Content Placeholder 2"/>
          <p:cNvSpPr>
            <a:spLocks noGrp="1"/>
          </p:cNvSpPr>
          <p:nvPr>
            <p:ph idx="1"/>
          </p:nvPr>
        </p:nvSpPr>
        <p:spPr>
          <a:xfrm>
            <a:off x="321277" y="1470454"/>
            <a:ext cx="8167816" cy="3117493"/>
          </a:xfrm>
        </p:spPr>
        <p:txBody>
          <a:bodyPr/>
          <a:lstStyle/>
          <a:p>
            <a:pPr>
              <a:buNone/>
            </a:pPr>
            <a:r>
              <a:rPr lang="en-US" sz="2400" b="1" dirty="0">
                <a:latin typeface="Times New Roman" panose="02020603050405020304" pitchFamily="18" charset="0"/>
                <a:cs typeface="Times New Roman" panose="02020603050405020304" pitchFamily="18" charset="0"/>
              </a:rPr>
              <a:t>D2 – Dense-storage Instances</a:t>
            </a:r>
          </a:p>
          <a:p>
            <a:pPr>
              <a:buNone/>
            </a:pPr>
            <a:endParaRPr lang="en-US" sz="1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Features:</a:t>
            </a:r>
          </a:p>
          <a:p>
            <a:r>
              <a:rPr lang="en-US" sz="2400" dirty="0">
                <a:latin typeface="Times New Roman" panose="02020603050405020304" pitchFamily="18" charset="0"/>
                <a:cs typeface="Times New Roman" panose="02020603050405020304" pitchFamily="18" charset="0"/>
              </a:rPr>
              <a:t>High-frequency Intel Xeon E5-2676v3 (Haswell) processors</a:t>
            </a:r>
          </a:p>
          <a:p>
            <a:r>
              <a:rPr lang="en-US" sz="2400" dirty="0">
                <a:latin typeface="Times New Roman" panose="02020603050405020304" pitchFamily="18" charset="0"/>
                <a:cs typeface="Times New Roman" panose="02020603050405020304" pitchFamily="18" charset="0"/>
              </a:rPr>
              <a:t>HDD storage</a:t>
            </a:r>
          </a:p>
          <a:p>
            <a:r>
              <a:rPr lang="en-US" sz="2400" dirty="0">
                <a:latin typeface="Times New Roman" panose="02020603050405020304" pitchFamily="18" charset="0"/>
                <a:cs typeface="Times New Roman" panose="02020603050405020304" pitchFamily="18" charset="0"/>
              </a:rPr>
              <a:t>Consistent high performance at launch time</a:t>
            </a:r>
          </a:p>
          <a:p>
            <a:r>
              <a:rPr lang="en-US" sz="2400" dirty="0">
                <a:latin typeface="Times New Roman" panose="02020603050405020304" pitchFamily="18" charset="0"/>
                <a:cs typeface="Times New Roman" panose="02020603050405020304" pitchFamily="18" charset="0"/>
              </a:rPr>
              <a:t>High disk throughput</a:t>
            </a:r>
          </a:p>
          <a:p>
            <a:r>
              <a:rPr lang="en-US" sz="2400" dirty="0">
                <a:latin typeface="Times New Roman" panose="02020603050405020304" pitchFamily="18" charset="0"/>
                <a:cs typeface="Times New Roman" panose="02020603050405020304" pitchFamily="18" charset="0"/>
              </a:rPr>
              <a:t>Support for Amazon EC2 Enhanced Networking</a:t>
            </a:r>
          </a:p>
          <a:p>
            <a:pPr>
              <a:buNone/>
            </a:pPr>
            <a:endParaRPr lang="en-US" dirty="0"/>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73997"/>
            <a:ext cx="8683625" cy="476956"/>
          </a:xfrm>
        </p:spPr>
        <p:txBody>
          <a:bodyPr/>
          <a:lstStyle/>
          <a:p>
            <a:r>
              <a:rPr lang="en-US" dirty="0"/>
              <a:t> </a:t>
            </a:r>
            <a:br>
              <a:rPr lang="en-US" dirty="0"/>
            </a:br>
            <a:r>
              <a:rPr lang="en-US" dirty="0"/>
              <a:t>			</a:t>
            </a:r>
            <a:r>
              <a:rPr lang="en-US" sz="4000" b="1" dirty="0"/>
              <a:t>ROADMAP</a:t>
            </a:r>
          </a:p>
        </p:txBody>
      </p:sp>
      <p:sp>
        <p:nvSpPr>
          <p:cNvPr id="3" name="Content Placeholder 2"/>
          <p:cNvSpPr>
            <a:spLocks noGrp="1"/>
          </p:cNvSpPr>
          <p:nvPr>
            <p:ph idx="1"/>
          </p:nvPr>
        </p:nvSpPr>
        <p:spPr>
          <a:xfrm>
            <a:off x="654908" y="1618735"/>
            <a:ext cx="7166919" cy="2969212"/>
          </a:xfrm>
        </p:spPr>
        <p:txBody>
          <a:bodyPr/>
          <a:lstStyle/>
          <a:p>
            <a:r>
              <a:rPr lang="en-US" sz="3200" b="1" dirty="0">
                <a:latin typeface="Times New Roman" panose="02020603050405020304" pitchFamily="18" charset="0"/>
                <a:cs typeface="Times New Roman" panose="02020603050405020304" pitchFamily="18" charset="0"/>
              </a:rPr>
              <a:t>INSTANCE TYPES</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INSTANCE SPECIFICATIONS</a:t>
            </a:r>
          </a:p>
          <a:p>
            <a:pPr marL="0" indent="0">
              <a:buNone/>
            </a:pPr>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INSTANCE PRICING</a:t>
            </a:r>
          </a:p>
          <a:p>
            <a:endParaRPr lang="en-US" sz="3200" b="1" dirty="0">
              <a:latin typeface="Times New Roman" panose="02020603050405020304" pitchFamily="18" charset="0"/>
              <a:cs typeface="Times New Roman" panose="02020603050405020304" pitchFamily="18" charset="0"/>
            </a:endParaRPr>
          </a:p>
          <a:p>
            <a:pPr marL="0" indent="0">
              <a:buNone/>
            </a:pPr>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pPr>
              <a:buNone/>
            </a:pP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2</a:t>
            </a:fld>
            <a:endParaRPr lang="en-US" altLang="en-US" sz="1400"/>
          </a:p>
        </p:txBody>
      </p:sp>
    </p:spTree>
    <p:extLst>
      <p:ext uri="{BB962C8B-B14F-4D97-AF65-F5344CB8AC3E}">
        <p14:creationId xmlns:p14="http://schemas.microsoft.com/office/powerpoint/2010/main" xmlns="" val="3748520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2733" y="370558"/>
            <a:ext cx="8683625" cy="476956"/>
          </a:xfrm>
        </p:spPr>
        <p:txBody>
          <a:bodyPr/>
          <a:lstStyle/>
          <a:p>
            <a:r>
              <a:rPr lang="en-US" sz="3600" b="1" dirty="0">
                <a:latin typeface="Times New Roman" panose="02020603050405020304" pitchFamily="18" charset="0"/>
                <a:cs typeface="Times New Roman" panose="02020603050405020304" pitchFamily="18" charset="0"/>
              </a:rPr>
              <a:t>	INSTANCE SPECIFICATIONS</a:t>
            </a:r>
            <a:endParaRPr lang="en-US" sz="3600" dirty="0"/>
          </a:p>
        </p:txBody>
      </p:sp>
      <p:pic>
        <p:nvPicPr>
          <p:cNvPr id="5" name="Content Placeholder 4"/>
          <p:cNvPicPr>
            <a:picLocks noGrp="1" noChangeAspect="1"/>
          </p:cNvPicPr>
          <p:nvPr>
            <p:ph idx="1"/>
          </p:nvPr>
        </p:nvPicPr>
        <p:blipFill>
          <a:blip r:embed="rId3"/>
          <a:stretch>
            <a:fillRect/>
          </a:stretch>
        </p:blipFill>
        <p:spPr>
          <a:xfrm>
            <a:off x="704335" y="1581664"/>
            <a:ext cx="7364628" cy="3052119"/>
          </a:xfrm>
          <a:prstGeom prst="rect">
            <a:avLst/>
          </a:prstGeom>
        </p:spPr>
      </p:pic>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48282"/>
            <a:ext cx="8683625" cy="332346"/>
          </a:xfrm>
        </p:spPr>
        <p:txBody>
          <a:bodyPr/>
          <a:lstStyle/>
          <a:p>
            <a:r>
              <a:rPr lang="en-US" sz="4000" b="1" dirty="0">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INSTANCE PRICING</a:t>
            </a:r>
          </a:p>
        </p:txBody>
      </p:sp>
      <p:sp>
        <p:nvSpPr>
          <p:cNvPr id="3" name="Content Placeholder 2"/>
          <p:cNvSpPr>
            <a:spLocks noGrp="1"/>
          </p:cNvSpPr>
          <p:nvPr>
            <p:ph idx="1"/>
          </p:nvPr>
        </p:nvSpPr>
        <p:spPr>
          <a:xfrm>
            <a:off x="460376" y="1322172"/>
            <a:ext cx="7942219" cy="3286897"/>
          </a:xfrm>
        </p:spPr>
        <p:txBody>
          <a:bodyPr/>
          <a:lstStyle/>
          <a:p>
            <a:pPr marL="0" indent="0" fontAlgn="auto">
              <a:spcAft>
                <a:spcPts val="0"/>
              </a:spcAft>
              <a:buNone/>
              <a:defRPr/>
            </a:pPr>
            <a:r>
              <a:rPr lang="en-US" sz="2400" b="1" dirty="0">
                <a:latin typeface="Times New Roman" panose="02020603050405020304" pitchFamily="18" charset="0"/>
                <a:cs typeface="Times New Roman" panose="02020603050405020304" pitchFamily="18" charset="0"/>
              </a:rPr>
              <a:t>On-demand instances </a:t>
            </a:r>
            <a:r>
              <a:rPr lang="en-US" sz="2400" dirty="0">
                <a:latin typeface="Times New Roman" panose="02020603050405020304" pitchFamily="18" charset="0"/>
                <a:cs typeface="Times New Roman" panose="02020603050405020304" pitchFamily="18" charset="0"/>
              </a:rPr>
              <a:t>let you pay for compute capacity by the hour with no long-term commitments.</a:t>
            </a:r>
          </a:p>
          <a:p>
            <a:pPr marL="0" indent="0" fontAlgn="auto">
              <a:spcAft>
                <a:spcPts val="0"/>
              </a:spcAft>
              <a:buNone/>
              <a:defRPr/>
            </a:pPr>
            <a:endParaRPr lang="en-US" sz="2400" dirty="0">
              <a:latin typeface="Times New Roman" panose="02020603050405020304" pitchFamily="18" charset="0"/>
              <a:cs typeface="Times New Roman" panose="02020603050405020304" pitchFamily="18" charset="0"/>
            </a:endParaRPr>
          </a:p>
          <a:p>
            <a:pPr marL="0" indent="0" fontAlgn="auto">
              <a:spcAft>
                <a:spcPts val="0"/>
              </a:spcAft>
              <a:buNone/>
              <a:defRPr/>
            </a:pPr>
            <a:r>
              <a:rPr lang="en-US" sz="2400" dirty="0">
                <a:latin typeface="Times New Roman" panose="02020603050405020304" pitchFamily="18" charset="0"/>
                <a:cs typeface="Times New Roman" panose="02020603050405020304" pitchFamily="18" charset="0"/>
              </a:rPr>
              <a:t>This frees you from costs and complexities of planning, purchasing, and maintaining hardware and transforms what are commonly large fixed costs into much smaller variable cost.</a:t>
            </a:r>
          </a:p>
          <a:p>
            <a:pPr marL="0" indent="0" fontAlgn="auto">
              <a:spcAft>
                <a:spcPts val="0"/>
              </a:spcAft>
              <a:buNone/>
              <a:defRPr/>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WEB URL : https://aws.amazon.com/ec2/pricing/</a:t>
            </a:r>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21</a:t>
            </a:fld>
            <a:endParaRPr lang="en-US" altLang="en-US" sz="1400"/>
          </a:p>
        </p:txBody>
      </p:sp>
    </p:spTree>
    <p:extLst>
      <p:ext uri="{BB962C8B-B14F-4D97-AF65-F5344CB8AC3E}">
        <p14:creationId xmlns:p14="http://schemas.microsoft.com/office/powerpoint/2010/main" xmlns="" val="3669468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11212"/>
            <a:ext cx="8683625" cy="369416"/>
          </a:xfrm>
        </p:spPr>
        <p:txBody>
          <a:bodyPr/>
          <a:lstStyle/>
          <a:p>
            <a:r>
              <a:rPr lang="en-US" sz="4000" b="1" dirty="0">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INSTANCE PRICING</a:t>
            </a:r>
          </a:p>
        </p:txBody>
      </p:sp>
      <p:sp>
        <p:nvSpPr>
          <p:cNvPr id="3" name="Content Placeholder 2"/>
          <p:cNvSpPr>
            <a:spLocks noGrp="1"/>
          </p:cNvSpPr>
          <p:nvPr>
            <p:ph idx="1"/>
          </p:nvPr>
        </p:nvSpPr>
        <p:spPr>
          <a:xfrm>
            <a:off x="284206" y="1355656"/>
            <a:ext cx="8340810" cy="3232291"/>
          </a:xfrm>
        </p:spPr>
        <p:txBody>
          <a:bodyPr/>
          <a:lstStyle/>
          <a:p>
            <a:pPr fontAlgn="auto">
              <a:spcAft>
                <a:spcPts val="0"/>
              </a:spcAft>
              <a:defRPr/>
            </a:pPr>
            <a:r>
              <a:rPr lang="en-US" sz="2400" b="1" dirty="0">
                <a:latin typeface="Times New Roman" panose="02020603050405020304" pitchFamily="18" charset="0"/>
                <a:cs typeface="Times New Roman" panose="02020603050405020304" pitchFamily="18" charset="0"/>
              </a:rPr>
              <a:t>Reserved Instances </a:t>
            </a:r>
            <a:r>
              <a:rPr lang="en-US" sz="2400" dirty="0">
                <a:latin typeface="Times New Roman" panose="02020603050405020304" pitchFamily="18" charset="0"/>
                <a:cs typeface="Times New Roman" panose="02020603050405020304" pitchFamily="18" charset="0"/>
              </a:rPr>
              <a:t>give you the option to make a one time payment for each instance you want to reserve and in turn receive a significant discount on the hourly usage charge for that instance.</a:t>
            </a:r>
          </a:p>
          <a:p>
            <a:pPr fontAlgn="auto">
              <a:spcAft>
                <a:spcPts val="0"/>
              </a:spcAft>
              <a:defRPr/>
            </a:pPr>
            <a:endParaRPr lang="en-US" sz="2400" dirty="0">
              <a:latin typeface="Times New Roman" panose="02020603050405020304" pitchFamily="18" charset="0"/>
              <a:cs typeface="Times New Roman" panose="02020603050405020304" pitchFamily="18" charset="0"/>
            </a:endParaRPr>
          </a:p>
          <a:p>
            <a:pPr fontAlgn="auto">
              <a:spcAft>
                <a:spcPts val="0"/>
              </a:spcAft>
              <a:defRPr/>
            </a:pPr>
            <a:r>
              <a:rPr lang="en-US" sz="2400" b="1" dirty="0">
                <a:latin typeface="Times New Roman" panose="02020603050405020304" pitchFamily="18" charset="0"/>
                <a:cs typeface="Times New Roman" panose="02020603050405020304" pitchFamily="18" charset="0"/>
              </a:rPr>
              <a:t>Spot instances </a:t>
            </a:r>
            <a:r>
              <a:rPr lang="en-US" sz="2400" dirty="0">
                <a:latin typeface="Times New Roman" panose="02020603050405020304" pitchFamily="18" charset="0"/>
                <a:cs typeface="Times New Roman" panose="02020603050405020304" pitchFamily="18" charset="0"/>
              </a:rPr>
              <a:t>enable you to bid for unused Amazon Ec2 capacity. Instances are charged the Spot Price which is set by Amazon Ec2 and fluctuates periodically depending on the supply of and demand for Spot Instance capacity.</a:t>
            </a:r>
            <a:endParaRPr lang="en-US" sz="2400" b="1"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22</a:t>
            </a:fld>
            <a:endParaRPr lang="en-US" altLang="en-US" sz="1400"/>
          </a:p>
        </p:txBody>
      </p:sp>
    </p:spTree>
    <p:extLst>
      <p:ext uri="{BB962C8B-B14F-4D97-AF65-F5344CB8AC3E}">
        <p14:creationId xmlns:p14="http://schemas.microsoft.com/office/powerpoint/2010/main" xmlns="" val="150005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bwMode="auto">
          <a:xfrm>
            <a:off x="685800" y="3147907"/>
            <a:ext cx="7772400" cy="1012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3840"/>
              </a:lnSpc>
              <a:spcBef>
                <a:spcPct val="0"/>
              </a:spcBef>
              <a:spcAft>
                <a:spcPct val="0"/>
              </a:spcAft>
              <a:buClrTx/>
              <a:buSzTx/>
              <a:buFontTx/>
              <a:buNone/>
              <a:tabLst/>
              <a:defRPr/>
            </a:pPr>
            <a:r>
              <a:rPr kumimoji="0" lang="en-US" altLang="en-US" sz="3600" b="1" i="0" u="sng" strike="noStrike" kern="0" cap="none" spc="0" normalizeH="0" baseline="0" noProof="0" dirty="0">
                <a:ln>
                  <a:noFill/>
                </a:ln>
                <a:solidFill>
                  <a:srgbClr val="0070C0"/>
                </a:solidFill>
                <a:effectLst/>
                <a:uLnTx/>
                <a:uFillTx/>
                <a:latin typeface="Arial Narrow"/>
                <a:ea typeface="Geneva" charset="0"/>
                <a:cs typeface="Arial Narrow"/>
              </a:rPr>
              <a:t> </a:t>
            </a:r>
          </a:p>
        </p:txBody>
      </p:sp>
      <p:sp>
        <p:nvSpPr>
          <p:cNvPr id="4" name="Title 1"/>
          <p:cNvSpPr>
            <a:spLocks noGrp="1"/>
          </p:cNvSpPr>
          <p:nvPr>
            <p:ph type="ctrTitle"/>
          </p:nvPr>
        </p:nvSpPr>
        <p:spPr>
          <a:xfrm>
            <a:off x="358346" y="3880022"/>
            <a:ext cx="7809470" cy="914400"/>
          </a:xfrm>
        </p:spPr>
        <p:txBody>
          <a:bodyPr>
            <a:normAutofit/>
          </a:bodyPr>
          <a:lstStyle/>
          <a:p>
            <a:pPr lvl="0"/>
            <a:r>
              <a:rPr lang="en-US" sz="6600" b="1" dirty="0">
                <a:solidFill>
                  <a:srgbClr val="92D050"/>
                </a:solidFill>
                <a:latin typeface="Times New Roman" panose="02020603050405020304" pitchFamily="18" charset="0"/>
                <a:ea typeface="Verdana" pitchFamily="34" charset="0"/>
                <a:cs typeface="Times New Roman" panose="02020603050405020304" pitchFamily="18" charset="0"/>
              </a:rPr>
              <a:t>Thank you</a:t>
            </a:r>
          </a:p>
        </p:txBody>
      </p:sp>
    </p:spTree>
    <p:extLst>
      <p:ext uri="{BB962C8B-B14F-4D97-AF65-F5344CB8AC3E}">
        <p14:creationId xmlns:p14="http://schemas.microsoft.com/office/powerpoint/2010/main" xmlns="" val="232051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	     INSTANCE TYPES</a:t>
            </a:r>
          </a:p>
        </p:txBody>
      </p:sp>
      <p:sp>
        <p:nvSpPr>
          <p:cNvPr id="3" name="Content Placeholder 2"/>
          <p:cNvSpPr>
            <a:spLocks noGrp="1"/>
          </p:cNvSpPr>
          <p:nvPr>
            <p:ph idx="1"/>
          </p:nvPr>
        </p:nvSpPr>
        <p:spPr>
          <a:xfrm>
            <a:off x="460377" y="1136822"/>
            <a:ext cx="8201710" cy="3657600"/>
          </a:xfrm>
        </p:spPr>
        <p:txBody>
          <a:bodyPr/>
          <a:lstStyle/>
          <a:p>
            <a:pPr marL="0" indent="0">
              <a:buNone/>
            </a:pPr>
            <a:r>
              <a:rPr lang="en-US" sz="2000" b="1" dirty="0">
                <a:latin typeface="Times New Roman" panose="02020603050405020304" pitchFamily="18" charset="0"/>
                <a:cs typeface="Times New Roman" panose="02020603050405020304" pitchFamily="18" charset="0"/>
              </a:rPr>
              <a:t>General Purpose-T2</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Features:</a:t>
            </a:r>
          </a:p>
          <a:p>
            <a:r>
              <a:rPr lang="en-US" sz="2400" dirty="0">
                <a:latin typeface="Times New Roman" panose="02020603050405020304" pitchFamily="18" charset="0"/>
                <a:cs typeface="Times New Roman" panose="02020603050405020304" pitchFamily="18" charset="0"/>
              </a:rPr>
              <a:t>High Frequency Intel Xeon Processors with Turbo up to 3.3GHz</a:t>
            </a:r>
          </a:p>
          <a:p>
            <a:r>
              <a:rPr lang="en-US" sz="2400" dirty="0">
                <a:latin typeface="Times New Roman" panose="02020603050405020304" pitchFamily="18" charset="0"/>
                <a:cs typeface="Times New Roman" panose="02020603050405020304" pitchFamily="18" charset="0"/>
              </a:rPr>
              <a:t>Burstable CPU, governed by CPU Credits, and consistent baseline performance</a:t>
            </a:r>
          </a:p>
          <a:p>
            <a:r>
              <a:rPr lang="en-US" sz="2400" dirty="0">
                <a:latin typeface="Times New Roman" panose="02020603050405020304" pitchFamily="18" charset="0"/>
                <a:cs typeface="Times New Roman" panose="02020603050405020304" pitchFamily="18" charset="0"/>
              </a:rPr>
              <a:t>Lowest-cost general purpose instance type, and Free Tier eligible (t2.micro only)</a:t>
            </a:r>
          </a:p>
          <a:p>
            <a:r>
              <a:rPr lang="en-US" sz="2400" dirty="0">
                <a:latin typeface="Times New Roman" panose="02020603050405020304" pitchFamily="18" charset="0"/>
                <a:cs typeface="Times New Roman" panose="02020603050405020304" pitchFamily="18" charset="0"/>
              </a:rPr>
              <a:t>Balance of compute, memory, and network resources</a:t>
            </a:r>
          </a:p>
          <a:p>
            <a:pPr>
              <a:buNone/>
            </a:pP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3</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INSTANCE SPECIFICATIONS</a:t>
            </a:r>
          </a:p>
        </p:txBody>
      </p:sp>
      <p:sp>
        <p:nvSpPr>
          <p:cNvPr id="3" name="Content Placeholder 2"/>
          <p:cNvSpPr>
            <a:spLocks noGrp="1"/>
          </p:cNvSpPr>
          <p:nvPr>
            <p:ph idx="1"/>
          </p:nvPr>
        </p:nvSpPr>
        <p:spPr/>
        <p:txBody>
          <a:bodyPr/>
          <a:lstStyle/>
          <a:p>
            <a:pPr>
              <a:buNone/>
            </a:pPr>
            <a:endParaRPr lang="en-US" dirty="0"/>
          </a:p>
          <a:p>
            <a:pPr>
              <a:buNone/>
            </a:pPr>
            <a:endParaRPr lang="en-US" dirty="0"/>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4</a:t>
            </a:fld>
            <a:endParaRPr lang="en-US" altLang="en-US" sz="1400"/>
          </a:p>
        </p:txBody>
      </p:sp>
      <p:pic>
        <p:nvPicPr>
          <p:cNvPr id="7" name="Picture 6"/>
          <p:cNvPicPr>
            <a:picLocks noChangeAspect="1"/>
          </p:cNvPicPr>
          <p:nvPr/>
        </p:nvPicPr>
        <p:blipFill>
          <a:blip r:embed="rId3"/>
          <a:stretch>
            <a:fillRect/>
          </a:stretch>
        </p:blipFill>
        <p:spPr>
          <a:xfrm>
            <a:off x="1272745" y="1507525"/>
            <a:ext cx="6450227" cy="29656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INSTANCE TYPES</a:t>
            </a:r>
          </a:p>
        </p:txBody>
      </p:sp>
      <p:sp>
        <p:nvSpPr>
          <p:cNvPr id="3" name="Content Placeholder 2"/>
          <p:cNvSpPr>
            <a:spLocks noGrp="1"/>
          </p:cNvSpPr>
          <p:nvPr>
            <p:ph idx="1"/>
          </p:nvPr>
        </p:nvSpPr>
        <p:spPr/>
        <p:txBody>
          <a:bodyPr/>
          <a:lstStyle/>
          <a:p>
            <a:pPr>
              <a:buNone/>
            </a:pPr>
            <a:r>
              <a:rPr lang="en-US" sz="2400" b="1" dirty="0">
                <a:latin typeface="Times New Roman" panose="02020603050405020304" pitchFamily="18" charset="0"/>
                <a:cs typeface="Times New Roman" panose="02020603050405020304" pitchFamily="18" charset="0"/>
              </a:rPr>
              <a:t>General Purpose-M4</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Features:</a:t>
            </a:r>
          </a:p>
          <a:p>
            <a:r>
              <a:rPr lang="en-US" sz="2400" dirty="0">
                <a:latin typeface="Times New Roman" panose="02020603050405020304" pitchFamily="18" charset="0"/>
                <a:cs typeface="Times New Roman" panose="02020603050405020304" pitchFamily="18" charset="0"/>
              </a:rPr>
              <a:t>2.4 GHz Intel Xeon® E5-2676 v3 (Haswell) processors</a:t>
            </a:r>
          </a:p>
          <a:p>
            <a:r>
              <a:rPr lang="en-US" sz="2400" dirty="0">
                <a:latin typeface="Times New Roman" panose="02020603050405020304" pitchFamily="18" charset="0"/>
                <a:cs typeface="Times New Roman" panose="02020603050405020304" pitchFamily="18" charset="0"/>
              </a:rPr>
              <a:t>EBS-optimized by default at no additional cost</a:t>
            </a:r>
          </a:p>
          <a:p>
            <a:r>
              <a:rPr lang="en-US" sz="2400" dirty="0">
                <a:latin typeface="Times New Roman" panose="02020603050405020304" pitchFamily="18" charset="0"/>
                <a:cs typeface="Times New Roman" panose="02020603050405020304" pitchFamily="18" charset="0"/>
              </a:rPr>
              <a:t>Support for Enhanced Networking</a:t>
            </a:r>
          </a:p>
          <a:p>
            <a:r>
              <a:rPr lang="en-US" sz="2400" dirty="0">
                <a:latin typeface="Times New Roman" panose="02020603050405020304" pitchFamily="18" charset="0"/>
                <a:cs typeface="Times New Roman" panose="02020603050405020304" pitchFamily="18" charset="0"/>
              </a:rPr>
              <a:t>Balance of compute, memory, and network resources</a:t>
            </a:r>
          </a:p>
          <a:p>
            <a:pPr>
              <a:buNone/>
            </a:pPr>
            <a:endParaRPr lang="en-US" dirty="0"/>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5</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INSTANCE SPECIFICATIONS</a:t>
            </a:r>
          </a:p>
        </p:txBody>
      </p:sp>
      <p:pic>
        <p:nvPicPr>
          <p:cNvPr id="5" name="Content Placeholder 4"/>
          <p:cNvPicPr>
            <a:picLocks noGrp="1" noChangeAspect="1"/>
          </p:cNvPicPr>
          <p:nvPr>
            <p:ph idx="1"/>
          </p:nvPr>
        </p:nvPicPr>
        <p:blipFill>
          <a:blip r:embed="rId3"/>
          <a:stretch>
            <a:fillRect/>
          </a:stretch>
        </p:blipFill>
        <p:spPr>
          <a:xfrm>
            <a:off x="729049" y="1581665"/>
            <a:ext cx="7562335" cy="2829697"/>
          </a:xfrm>
          <a:prstGeom prst="rect">
            <a:avLst/>
          </a:prstGeom>
        </p:spPr>
      </p:pic>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6</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	INSTANCE TYPES</a:t>
            </a:r>
            <a:endParaRPr lang="en-US" sz="4000" dirty="0"/>
          </a:p>
        </p:txBody>
      </p:sp>
      <p:sp>
        <p:nvSpPr>
          <p:cNvPr id="3" name="Content Placeholder 2"/>
          <p:cNvSpPr>
            <a:spLocks noGrp="1"/>
          </p:cNvSpPr>
          <p:nvPr>
            <p:ph idx="1"/>
          </p:nvPr>
        </p:nvSpPr>
        <p:spPr>
          <a:xfrm>
            <a:off x="460376" y="1355657"/>
            <a:ext cx="8078143" cy="3018636"/>
          </a:xfrm>
        </p:spPr>
        <p:txBody>
          <a:bodyPr/>
          <a:lstStyle/>
          <a:p>
            <a:pPr>
              <a:buNone/>
            </a:pPr>
            <a:r>
              <a:rPr lang="en-US" sz="2400" b="1" dirty="0">
                <a:latin typeface="Times New Roman" panose="02020603050405020304" pitchFamily="18" charset="0"/>
                <a:cs typeface="Times New Roman" panose="02020603050405020304" pitchFamily="18" charset="0"/>
              </a:rPr>
              <a:t>General Purpose-M3</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Features:</a:t>
            </a:r>
          </a:p>
          <a:p>
            <a:r>
              <a:rPr lang="en-US" sz="2400" dirty="0">
                <a:latin typeface="Times New Roman" panose="02020603050405020304" pitchFamily="18" charset="0"/>
                <a:cs typeface="Times New Roman" panose="02020603050405020304" pitchFamily="18" charset="0"/>
              </a:rPr>
              <a:t>High Frequency Intel Xeon E5-2670 v2 (Ivy Bridge) Processors*</a:t>
            </a:r>
          </a:p>
          <a:p>
            <a:r>
              <a:rPr lang="en-US" sz="2400" dirty="0">
                <a:latin typeface="Times New Roman" panose="02020603050405020304" pitchFamily="18" charset="0"/>
                <a:cs typeface="Times New Roman" panose="02020603050405020304" pitchFamily="18" charset="0"/>
              </a:rPr>
              <a:t>SSD-based instance storage for fast I/O performance</a:t>
            </a:r>
          </a:p>
          <a:p>
            <a:r>
              <a:rPr lang="en-US" sz="2400" dirty="0">
                <a:latin typeface="Times New Roman" panose="02020603050405020304" pitchFamily="18" charset="0"/>
                <a:cs typeface="Times New Roman" panose="02020603050405020304" pitchFamily="18" charset="0"/>
              </a:rPr>
              <a:t>Balance of compute, memory, and network resources</a:t>
            </a:r>
          </a:p>
          <a:p>
            <a:pPr>
              <a:buNone/>
            </a:pPr>
            <a:endParaRPr lang="en-US" b="1" dirty="0">
              <a:latin typeface="Times New Roman" panose="02020603050405020304" pitchFamily="18" charset="0"/>
              <a:cs typeface="Times New Roman" panose="02020603050405020304" pitchFamily="18" charset="0"/>
            </a:endParaRPr>
          </a:p>
          <a:p>
            <a:pPr>
              <a:buNone/>
            </a:pPr>
            <a:endParaRPr lang="en-US" dirty="0"/>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9492" y="370558"/>
            <a:ext cx="8884509" cy="476956"/>
          </a:xfrm>
        </p:spPr>
        <p:txBody>
          <a:bodyPr/>
          <a:lstStyle/>
          <a:p>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INSTANCE</a:t>
            </a:r>
            <a:r>
              <a:rPr lang="en-US" sz="4000" b="1" dirty="0">
                <a:latin typeface="Times New Roman" panose="02020603050405020304" pitchFamily="18" charset="0"/>
                <a:cs typeface="Times New Roman" panose="02020603050405020304" pitchFamily="18" charset="0"/>
              </a:rPr>
              <a:t> SPECIFICATIONS</a:t>
            </a:r>
            <a:endParaRPr lang="en-US" sz="4000" dirty="0"/>
          </a:p>
        </p:txBody>
      </p:sp>
      <p:pic>
        <p:nvPicPr>
          <p:cNvPr id="5" name="Content Placeholder 4"/>
          <p:cNvPicPr>
            <a:picLocks noGrp="1" noChangeAspect="1"/>
          </p:cNvPicPr>
          <p:nvPr>
            <p:ph idx="1"/>
          </p:nvPr>
        </p:nvPicPr>
        <p:blipFill>
          <a:blip r:embed="rId3"/>
          <a:stretch>
            <a:fillRect/>
          </a:stretch>
        </p:blipFill>
        <p:spPr>
          <a:xfrm>
            <a:off x="827903" y="1482811"/>
            <a:ext cx="7488194" cy="2780270"/>
          </a:xfrm>
          <a:prstGeom prst="rect">
            <a:avLst/>
          </a:prstGeom>
        </p:spPr>
      </p:pic>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INSTANCE TYPES</a:t>
            </a:r>
            <a:endParaRPr lang="en-US" sz="3600" dirty="0"/>
          </a:p>
        </p:txBody>
      </p:sp>
      <p:sp>
        <p:nvSpPr>
          <p:cNvPr id="3" name="Content Placeholder 2"/>
          <p:cNvSpPr>
            <a:spLocks noGrp="1"/>
          </p:cNvSpPr>
          <p:nvPr>
            <p:ph idx="1"/>
          </p:nvPr>
        </p:nvSpPr>
        <p:spPr>
          <a:xfrm>
            <a:off x="247136" y="1198605"/>
            <a:ext cx="8538518" cy="3620529"/>
          </a:xfrm>
        </p:spPr>
        <p:txBody>
          <a:bodyPr/>
          <a:lstStyle/>
          <a:p>
            <a:pPr marL="0" indent="0">
              <a:buNone/>
            </a:pPr>
            <a:r>
              <a:rPr lang="en-US" sz="2800" b="1" dirty="0">
                <a:latin typeface="Times New Roman" panose="02020603050405020304" pitchFamily="18" charset="0"/>
                <a:cs typeface="Times New Roman" panose="02020603050405020304" pitchFamily="18" charset="0"/>
              </a:rPr>
              <a:t>Compute Optimized-C4</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Features:</a:t>
            </a:r>
          </a:p>
          <a:p>
            <a:r>
              <a:rPr lang="en-US" sz="2400" dirty="0">
                <a:latin typeface="Times New Roman" panose="02020603050405020304" pitchFamily="18" charset="0"/>
                <a:cs typeface="Times New Roman" panose="02020603050405020304" pitchFamily="18" charset="0"/>
              </a:rPr>
              <a:t>High frequency Intel Xeon E5-2666 v3 (Haswell) processors optimized specifically for EC2</a:t>
            </a:r>
          </a:p>
          <a:p>
            <a:r>
              <a:rPr lang="en-US" sz="2400" dirty="0">
                <a:latin typeface="Times New Roman" panose="02020603050405020304" pitchFamily="18" charset="0"/>
                <a:cs typeface="Times New Roman" panose="02020603050405020304" pitchFamily="18" charset="0"/>
              </a:rPr>
              <a:t>EBS-optimized by default and at no additional cost</a:t>
            </a:r>
          </a:p>
          <a:p>
            <a:r>
              <a:rPr lang="en-US" sz="2400" dirty="0">
                <a:latin typeface="Times New Roman" panose="02020603050405020304" pitchFamily="18" charset="0"/>
                <a:cs typeface="Times New Roman" panose="02020603050405020304" pitchFamily="18" charset="0"/>
              </a:rPr>
              <a:t>Ability to control processor C-state and P-state configuration on the c4.8xlarge instance type</a:t>
            </a:r>
          </a:p>
          <a:p>
            <a:r>
              <a:rPr lang="en-US" sz="2400" dirty="0">
                <a:latin typeface="Times New Roman" panose="02020603050405020304" pitchFamily="18" charset="0"/>
                <a:cs typeface="Times New Roman" panose="02020603050405020304" pitchFamily="18" charset="0"/>
              </a:rPr>
              <a:t>Support for </a:t>
            </a:r>
            <a:r>
              <a:rPr lang="en-US" sz="2400" dirty="0">
                <a:latin typeface="Times New Roman" panose="02020603050405020304" pitchFamily="18" charset="0"/>
                <a:cs typeface="Times New Roman" panose="02020603050405020304" pitchFamily="18" charset="0"/>
                <a:hlinkClick r:id="rId3"/>
              </a:rPr>
              <a:t>Enhanced Networking</a:t>
            </a:r>
            <a:r>
              <a:rPr lang="en-US" sz="2400" dirty="0">
                <a:latin typeface="Times New Roman" panose="02020603050405020304" pitchFamily="18" charset="0"/>
                <a:cs typeface="Times New Roman" panose="02020603050405020304" pitchFamily="18" charset="0"/>
              </a:rPr>
              <a:t> and Clustering</a:t>
            </a:r>
          </a:p>
          <a:p>
            <a:pPr>
              <a:buNone/>
            </a:pPr>
            <a:endParaRPr lang="en-US"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3D181CEE-B23A-41F1-A6E6-E9F9711C1C46}" type="slidenum">
              <a:rPr lang="en-US" altLang="en-US" smtClean="0"/>
              <a:pPr>
                <a:defRPr/>
              </a:pPr>
              <a:t>9</a:t>
            </a:fld>
            <a:endParaRPr lang="en-US" altLang="en-US" sz="1400"/>
          </a:p>
        </p:txBody>
      </p:sp>
    </p:spTree>
  </p:cSld>
  <p:clrMapOvr>
    <a:masterClrMapping/>
  </p:clrMapOvr>
</p:sld>
</file>

<file path=ppt/theme/theme1.xml><?xml version="1.0" encoding="utf-8"?>
<a:theme xmlns:a="http://schemas.openxmlformats.org/drawingml/2006/main" name="Default Theme">
  <a:themeElements>
    <a:clrScheme name="ajilonPS">
      <a:dk1>
        <a:srgbClr val="000000"/>
      </a:dk1>
      <a:lt1>
        <a:srgbClr val="FFFFFF"/>
      </a:lt1>
      <a:dk2>
        <a:srgbClr val="000000"/>
      </a:dk2>
      <a:lt2>
        <a:srgbClr val="7A6A62"/>
      </a:lt2>
      <a:accent1>
        <a:srgbClr val="A20E12"/>
      </a:accent1>
      <a:accent2>
        <a:srgbClr val="F38975"/>
      </a:accent2>
      <a:accent3>
        <a:srgbClr val="E2C900"/>
      </a:accent3>
      <a:accent4>
        <a:srgbClr val="A3B117"/>
      </a:accent4>
      <a:accent5>
        <a:srgbClr val="086477"/>
      </a:accent5>
      <a:accent6>
        <a:srgbClr val="0C8FB6"/>
      </a:accent6>
      <a:hlink>
        <a:srgbClr val="3AB8C9"/>
      </a:hlink>
      <a:folHlink>
        <a:srgbClr val="838A90"/>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24" charset="0"/>
            <a:ea typeface="ヒラギノ角ゴ Pro W3" pitchFamily="24" charset="-128"/>
            <a:cs typeface="ヒラギノ角ゴ Pro W3" pitchFamily="2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24" charset="0"/>
            <a:ea typeface="ヒラギノ角ゴ Pro W3" pitchFamily="24" charset="-128"/>
            <a:cs typeface="ヒラギノ角ゴ Pro W3" pitchFamily="24" charset="-128"/>
          </a:defRPr>
        </a:defPPr>
      </a:lstStyle>
    </a:lnDef>
  </a:objectDefaults>
  <a:extraClrSchemeLst>
    <a:extraClrScheme>
      <a:clrScheme name="adecco_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ecco_tex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ecco_tex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ecco_tex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ecco_tex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ecco_tex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ecco_tex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ecco_tex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ecco_tex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ecco_tex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ecco_tex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ecco_tex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decco_text 13">
        <a:dk1>
          <a:srgbClr val="000000"/>
        </a:dk1>
        <a:lt1>
          <a:srgbClr val="FFFFFF"/>
        </a:lt1>
        <a:dk2>
          <a:srgbClr val="000000"/>
        </a:dk2>
        <a:lt2>
          <a:srgbClr val="7A6A62"/>
        </a:lt2>
        <a:accent1>
          <a:srgbClr val="4F6F91"/>
        </a:accent1>
        <a:accent2>
          <a:srgbClr val="7684AF"/>
        </a:accent2>
        <a:accent3>
          <a:srgbClr val="FFFFFF"/>
        </a:accent3>
        <a:accent4>
          <a:srgbClr val="000000"/>
        </a:accent4>
        <a:accent5>
          <a:srgbClr val="B2BBC7"/>
        </a:accent5>
        <a:accent6>
          <a:srgbClr val="6A779E"/>
        </a:accent6>
        <a:hlink>
          <a:srgbClr val="BBBA82"/>
        </a:hlink>
        <a:folHlink>
          <a:srgbClr val="92912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4329</TotalTime>
  <Words>515</Words>
  <Application>Microsoft Office PowerPoint</Application>
  <PresentationFormat>Custom</PresentationFormat>
  <Paragraphs>152</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Theme</vt:lpstr>
      <vt:lpstr>     INSTANCE FEATURES</vt:lpstr>
      <vt:lpstr>     ROADMAP</vt:lpstr>
      <vt:lpstr>      INSTANCE TYPES</vt:lpstr>
      <vt:lpstr>  INSTANCE SPECIFICATIONS</vt:lpstr>
      <vt:lpstr>   INSTANCE TYPES</vt:lpstr>
      <vt:lpstr> INSTANCE SPECIFICATIONS</vt:lpstr>
      <vt:lpstr>   INSTANCE TYPES</vt:lpstr>
      <vt:lpstr>  INSTANCE SPECIFICATIONS</vt:lpstr>
      <vt:lpstr>   INSTANCE TYPES</vt:lpstr>
      <vt:lpstr> INSTANCE SPECIFICATIONS</vt:lpstr>
      <vt:lpstr>   INSTANCE TYPES</vt:lpstr>
      <vt:lpstr>  INSTANCE SPECIFICATIONS</vt:lpstr>
      <vt:lpstr>   INSTANCE TYPES</vt:lpstr>
      <vt:lpstr> INSTANCE SPECIFICATIONS</vt:lpstr>
      <vt:lpstr>   INSTANCE TYPES</vt:lpstr>
      <vt:lpstr> INSTANCE SPECIFICATIONS</vt:lpstr>
      <vt:lpstr>  INSTANCE TYPES</vt:lpstr>
      <vt:lpstr> INSTANCE SPECIFICATIONS</vt:lpstr>
      <vt:lpstr>  INSTANCE TYPES</vt:lpstr>
      <vt:lpstr> INSTANCE SPECIFICATIONS</vt:lpstr>
      <vt:lpstr>        INSTANCE PRICING</vt:lpstr>
      <vt:lpstr>       INSTANCE PRICING</vt:lpstr>
      <vt:lpstr>Thank you</vt:lpstr>
    </vt:vector>
  </TitlesOfParts>
  <Company>Studio 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Demetriou</dc:creator>
  <cp:lastModifiedBy>Jaldi Ramesh</cp:lastModifiedBy>
  <cp:revision>678</cp:revision>
  <cp:lastPrinted>2014-07-11T17:13:09Z</cp:lastPrinted>
  <dcterms:created xsi:type="dcterms:W3CDTF">2014-06-06T15:22:21Z</dcterms:created>
  <dcterms:modified xsi:type="dcterms:W3CDTF">2017-01-09T07:07:32Z</dcterms:modified>
</cp:coreProperties>
</file>