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0" r:id="rId5"/>
  </p:sldMasterIdLst>
  <p:notesMasterIdLst>
    <p:notesMasterId r:id="rId37"/>
  </p:notesMasterIdLst>
  <p:handoutMasterIdLst>
    <p:handoutMasterId r:id="rId38"/>
  </p:handoutMasterIdLst>
  <p:sldIdLst>
    <p:sldId id="295" r:id="rId6"/>
    <p:sldId id="296" r:id="rId7"/>
    <p:sldId id="342" r:id="rId8"/>
    <p:sldId id="343" r:id="rId9"/>
    <p:sldId id="344" r:id="rId10"/>
    <p:sldId id="338" r:id="rId11"/>
    <p:sldId id="339" r:id="rId12"/>
    <p:sldId id="340" r:id="rId13"/>
    <p:sldId id="341" r:id="rId14"/>
    <p:sldId id="322" r:id="rId15"/>
    <p:sldId id="323" r:id="rId16"/>
    <p:sldId id="326" r:id="rId17"/>
    <p:sldId id="324" r:id="rId18"/>
    <p:sldId id="364" r:id="rId19"/>
    <p:sldId id="365" r:id="rId20"/>
    <p:sldId id="367" r:id="rId21"/>
    <p:sldId id="370" r:id="rId22"/>
    <p:sldId id="371" r:id="rId23"/>
    <p:sldId id="368" r:id="rId24"/>
    <p:sldId id="373" r:id="rId25"/>
    <p:sldId id="374" r:id="rId26"/>
    <p:sldId id="372" r:id="rId27"/>
    <p:sldId id="369" r:id="rId28"/>
    <p:sldId id="354" r:id="rId29"/>
    <p:sldId id="356" r:id="rId30"/>
    <p:sldId id="357" r:id="rId31"/>
    <p:sldId id="358" r:id="rId32"/>
    <p:sldId id="359" r:id="rId33"/>
    <p:sldId id="360" r:id="rId34"/>
    <p:sldId id="336" r:id="rId35"/>
    <p:sldId id="33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81A82AE-682C-7693-57FF-896DED6CA1CC}" name="Gabriel Jones" initials="" userId="S::jonesg@thewomens.org.au::cbed4e11-b689-4829-a17a-6e35b68842f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04183B"/>
    <a:srgbClr val="28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7" autoAdjust="0"/>
    <p:restoredTop sz="77175" autoAdjust="0"/>
  </p:normalViewPr>
  <p:slideViewPr>
    <p:cSldViewPr snapToGrid="0" snapToObjects="1">
      <p:cViewPr varScale="1">
        <p:scale>
          <a:sx n="109" d="100"/>
          <a:sy n="109" d="100"/>
        </p:scale>
        <p:origin x="104" y="3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824"/>
    </p:cViewPr>
  </p:sorterViewPr>
  <p:notesViewPr>
    <p:cSldViewPr snapToGrid="0" snapToObjects="1">
      <p:cViewPr varScale="1">
        <p:scale>
          <a:sx n="95" d="100"/>
          <a:sy n="95" d="100"/>
        </p:scale>
        <p:origin x="43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leed Khan" userId="7d51f348-0135-4650-b2c7-447c5229594f" providerId="ADAL" clId="{0B980BAB-AF68-4911-93E2-F9E77A2E4E69}"/>
    <pc:docChg chg="undo custSel addSld delSld modSld sldOrd">
      <pc:chgData name="Jaleed Khan" userId="7d51f348-0135-4650-b2c7-447c5229594f" providerId="ADAL" clId="{0B980BAB-AF68-4911-93E2-F9E77A2E4E69}" dt="2024-11-04T12:56:06.267" v="11374" actId="47"/>
      <pc:docMkLst>
        <pc:docMk/>
      </pc:docMkLst>
      <pc:sldChg chg="del">
        <pc:chgData name="Jaleed Khan" userId="7d51f348-0135-4650-b2c7-447c5229594f" providerId="ADAL" clId="{0B980BAB-AF68-4911-93E2-F9E77A2E4E69}" dt="2024-08-07T09:07:32.332" v="1800" actId="47"/>
        <pc:sldMkLst>
          <pc:docMk/>
          <pc:sldMk cId="156426368" sldId="271"/>
        </pc:sldMkLst>
      </pc:sldChg>
      <pc:sldChg chg="delSp modSp mod modNotesTx">
        <pc:chgData name="Jaleed Khan" userId="7d51f348-0135-4650-b2c7-447c5229594f" providerId="ADAL" clId="{0B980BAB-AF68-4911-93E2-F9E77A2E4E69}" dt="2024-08-21T13:47:09.247" v="4836" actId="20577"/>
        <pc:sldMkLst>
          <pc:docMk/>
          <pc:sldMk cId="1028603420" sldId="295"/>
        </pc:sldMkLst>
        <pc:spChg chg="mod">
          <ac:chgData name="Jaleed Khan" userId="7d51f348-0135-4650-b2c7-447c5229594f" providerId="ADAL" clId="{0B980BAB-AF68-4911-93E2-F9E77A2E4E69}" dt="2024-08-21T09:53:15.263" v="3082" actId="20577"/>
          <ac:spMkLst>
            <pc:docMk/>
            <pc:sldMk cId="1028603420" sldId="295"/>
            <ac:spMk id="2" creationId="{7B267D45-0BD6-454E-99A7-9ECB931C2BC2}"/>
          </ac:spMkLst>
        </pc:spChg>
        <pc:spChg chg="del mod">
          <ac:chgData name="Jaleed Khan" userId="7d51f348-0135-4650-b2c7-447c5229594f" providerId="ADAL" clId="{0B980BAB-AF68-4911-93E2-F9E77A2E4E69}" dt="2024-07-31T11:30:00.055" v="37"/>
          <ac:spMkLst>
            <pc:docMk/>
            <pc:sldMk cId="1028603420" sldId="295"/>
            <ac:spMk id="4" creationId="{8A879B39-E8B6-49A0-A9BA-6FC28781D20A}"/>
          </ac:spMkLst>
        </pc:spChg>
      </pc:sldChg>
      <pc:sldChg chg="modSp mod ord modNotesTx">
        <pc:chgData name="Jaleed Khan" userId="7d51f348-0135-4650-b2c7-447c5229594f" providerId="ADAL" clId="{0B980BAB-AF68-4911-93E2-F9E77A2E4E69}" dt="2024-08-21T10:10:23.515" v="3675" actId="20577"/>
        <pc:sldMkLst>
          <pc:docMk/>
          <pc:sldMk cId="3734841766" sldId="296"/>
        </pc:sldMkLst>
        <pc:spChg chg="mod">
          <ac:chgData name="Jaleed Khan" userId="7d51f348-0135-4650-b2c7-447c5229594f" providerId="ADAL" clId="{0B980BAB-AF68-4911-93E2-F9E77A2E4E69}" dt="2024-08-21T10:10:23.515" v="3675" actId="20577"/>
          <ac:spMkLst>
            <pc:docMk/>
            <pc:sldMk cId="3734841766" sldId="296"/>
            <ac:spMk id="3" creationId="{052D3261-1971-4EB8-A8DF-0CDFD5E58808}"/>
          </ac:spMkLst>
        </pc:spChg>
      </pc:sldChg>
      <pc:sldChg chg="del">
        <pc:chgData name="Jaleed Khan" userId="7d51f348-0135-4650-b2c7-447c5229594f" providerId="ADAL" clId="{0B980BAB-AF68-4911-93E2-F9E77A2E4E69}" dt="2024-08-07T09:07:32.332" v="1800" actId="47"/>
        <pc:sldMkLst>
          <pc:docMk/>
          <pc:sldMk cId="1997529494" sldId="298"/>
        </pc:sldMkLst>
      </pc:sldChg>
      <pc:sldChg chg="addSp delSp modSp del mod ord modShow modNotesTx">
        <pc:chgData name="Jaleed Khan" userId="7d51f348-0135-4650-b2c7-447c5229594f" providerId="ADAL" clId="{0B980BAB-AF68-4911-93E2-F9E77A2E4E69}" dt="2024-10-30T13:24:23.067" v="11364" actId="2696"/>
        <pc:sldMkLst>
          <pc:docMk/>
          <pc:sldMk cId="3050124529" sldId="300"/>
        </pc:sldMkLst>
        <pc:spChg chg="mod">
          <ac:chgData name="Jaleed Khan" userId="7d51f348-0135-4650-b2c7-447c5229594f" providerId="ADAL" clId="{0B980BAB-AF68-4911-93E2-F9E77A2E4E69}" dt="2024-08-07T12:55:12.831" v="2358" actId="20577"/>
          <ac:spMkLst>
            <pc:docMk/>
            <pc:sldMk cId="3050124529" sldId="300"/>
            <ac:spMk id="3" creationId="{052D3261-1971-4EB8-A8DF-0CDFD5E58808}"/>
          </ac:spMkLst>
        </pc:spChg>
        <pc:spChg chg="del mod">
          <ac:chgData name="Jaleed Khan" userId="7d51f348-0135-4650-b2c7-447c5229594f" providerId="ADAL" clId="{0B980BAB-AF68-4911-93E2-F9E77A2E4E69}" dt="2024-08-07T07:56:13.933" v="988" actId="478"/>
          <ac:spMkLst>
            <pc:docMk/>
            <pc:sldMk cId="3050124529" sldId="300"/>
            <ac:spMk id="4" creationId="{5AACC5E9-8504-4D4D-88A5-A88AB7CB0B57}"/>
          </ac:spMkLst>
        </pc:spChg>
        <pc:spChg chg="add mod">
          <ac:chgData name="Jaleed Khan" userId="7d51f348-0135-4650-b2c7-447c5229594f" providerId="ADAL" clId="{0B980BAB-AF68-4911-93E2-F9E77A2E4E69}" dt="2024-09-10T10:28:44.800" v="5356"/>
          <ac:spMkLst>
            <pc:docMk/>
            <pc:sldMk cId="3050124529" sldId="300"/>
            <ac:spMk id="5" creationId="{BC29C19F-0238-403E-9F57-7BA66D7BD15A}"/>
          </ac:spMkLst>
        </pc:spChg>
      </pc:sldChg>
      <pc:sldChg chg="del">
        <pc:chgData name="Jaleed Khan" userId="7d51f348-0135-4650-b2c7-447c5229594f" providerId="ADAL" clId="{0B980BAB-AF68-4911-93E2-F9E77A2E4E69}" dt="2024-08-07T09:07:32.332" v="1800" actId="47"/>
        <pc:sldMkLst>
          <pc:docMk/>
          <pc:sldMk cId="1744328648" sldId="301"/>
        </pc:sldMkLst>
      </pc:sldChg>
      <pc:sldChg chg="del">
        <pc:chgData name="Jaleed Khan" userId="7d51f348-0135-4650-b2c7-447c5229594f" providerId="ADAL" clId="{0B980BAB-AF68-4911-93E2-F9E77A2E4E69}" dt="2024-08-07T09:07:32.332" v="1800" actId="47"/>
        <pc:sldMkLst>
          <pc:docMk/>
          <pc:sldMk cId="3012925228" sldId="302"/>
        </pc:sldMkLst>
      </pc:sldChg>
      <pc:sldChg chg="del">
        <pc:chgData name="Jaleed Khan" userId="7d51f348-0135-4650-b2c7-447c5229594f" providerId="ADAL" clId="{0B980BAB-AF68-4911-93E2-F9E77A2E4E69}" dt="2024-08-07T09:07:32.332" v="1800" actId="47"/>
        <pc:sldMkLst>
          <pc:docMk/>
          <pc:sldMk cId="1460658988" sldId="303"/>
        </pc:sldMkLst>
      </pc:sldChg>
      <pc:sldChg chg="del">
        <pc:chgData name="Jaleed Khan" userId="7d51f348-0135-4650-b2c7-447c5229594f" providerId="ADAL" clId="{0B980BAB-AF68-4911-93E2-F9E77A2E4E69}" dt="2024-08-07T09:07:32.332" v="1800" actId="47"/>
        <pc:sldMkLst>
          <pc:docMk/>
          <pc:sldMk cId="379730118" sldId="304"/>
        </pc:sldMkLst>
      </pc:sldChg>
      <pc:sldChg chg="del">
        <pc:chgData name="Jaleed Khan" userId="7d51f348-0135-4650-b2c7-447c5229594f" providerId="ADAL" clId="{0B980BAB-AF68-4911-93E2-F9E77A2E4E69}" dt="2024-08-07T09:07:32.332" v="1800" actId="47"/>
        <pc:sldMkLst>
          <pc:docMk/>
          <pc:sldMk cId="2855147776" sldId="306"/>
        </pc:sldMkLst>
      </pc:sldChg>
      <pc:sldChg chg="del">
        <pc:chgData name="Jaleed Khan" userId="7d51f348-0135-4650-b2c7-447c5229594f" providerId="ADAL" clId="{0B980BAB-AF68-4911-93E2-F9E77A2E4E69}" dt="2024-08-07T09:07:32.332" v="1800" actId="47"/>
        <pc:sldMkLst>
          <pc:docMk/>
          <pc:sldMk cId="1025218149" sldId="317"/>
        </pc:sldMkLst>
      </pc:sldChg>
      <pc:sldChg chg="del">
        <pc:chgData name="Jaleed Khan" userId="7d51f348-0135-4650-b2c7-447c5229594f" providerId="ADAL" clId="{0B980BAB-AF68-4911-93E2-F9E77A2E4E69}" dt="2024-08-07T09:07:32.332" v="1800" actId="47"/>
        <pc:sldMkLst>
          <pc:docMk/>
          <pc:sldMk cId="40590344" sldId="318"/>
        </pc:sldMkLst>
      </pc:sldChg>
      <pc:sldChg chg="del">
        <pc:chgData name="Jaleed Khan" userId="7d51f348-0135-4650-b2c7-447c5229594f" providerId="ADAL" clId="{0B980BAB-AF68-4911-93E2-F9E77A2E4E69}" dt="2024-08-07T09:07:32.332" v="1800" actId="47"/>
        <pc:sldMkLst>
          <pc:docMk/>
          <pc:sldMk cId="2924735320" sldId="319"/>
        </pc:sldMkLst>
      </pc:sldChg>
      <pc:sldChg chg="del">
        <pc:chgData name="Jaleed Khan" userId="7d51f348-0135-4650-b2c7-447c5229594f" providerId="ADAL" clId="{0B980BAB-AF68-4911-93E2-F9E77A2E4E69}" dt="2024-08-07T09:07:32.332" v="1800" actId="47"/>
        <pc:sldMkLst>
          <pc:docMk/>
          <pc:sldMk cId="2254827607" sldId="320"/>
        </pc:sldMkLst>
      </pc:sldChg>
      <pc:sldChg chg="del">
        <pc:chgData name="Jaleed Khan" userId="7d51f348-0135-4650-b2c7-447c5229594f" providerId="ADAL" clId="{0B980BAB-AF68-4911-93E2-F9E77A2E4E69}" dt="2024-08-07T09:07:32.332" v="1800" actId="47"/>
        <pc:sldMkLst>
          <pc:docMk/>
          <pc:sldMk cId="3069496051" sldId="321"/>
        </pc:sldMkLst>
      </pc:sldChg>
      <pc:sldChg chg="addSp delSp modSp add mod ord modShow modNotesTx">
        <pc:chgData name="Jaleed Khan" userId="7d51f348-0135-4650-b2c7-447c5229594f" providerId="ADAL" clId="{0B980BAB-AF68-4911-93E2-F9E77A2E4E69}" dt="2024-10-30T13:23:26.041" v="11361" actId="729"/>
        <pc:sldMkLst>
          <pc:docMk/>
          <pc:sldMk cId="1432050313" sldId="322"/>
        </pc:sldMkLst>
        <pc:spChg chg="mod">
          <ac:chgData name="Jaleed Khan" userId="7d51f348-0135-4650-b2c7-447c5229594f" providerId="ADAL" clId="{0B980BAB-AF68-4911-93E2-F9E77A2E4E69}" dt="2024-07-31T12:08:02.323" v="542" actId="20577"/>
          <ac:spMkLst>
            <pc:docMk/>
            <pc:sldMk cId="1432050313" sldId="322"/>
            <ac:spMk id="4" creationId="{5AACC5E9-8504-4D4D-88A5-A88AB7CB0B57}"/>
          </ac:spMkLst>
        </pc:spChg>
        <pc:spChg chg="del mod">
          <ac:chgData name="Jaleed Khan" userId="7d51f348-0135-4650-b2c7-447c5229594f" providerId="ADAL" clId="{0B980BAB-AF68-4911-93E2-F9E77A2E4E69}" dt="2024-07-31T11:31:11.193" v="57"/>
          <ac:spMkLst>
            <pc:docMk/>
            <pc:sldMk cId="1432050313" sldId="322"/>
            <ac:spMk id="6" creationId="{8CB80136-EE29-4E20-8592-C6ABBAD9D112}"/>
          </ac:spMkLst>
        </pc:spChg>
        <pc:picChg chg="add mod modCrop">
          <ac:chgData name="Jaleed Khan" userId="7d51f348-0135-4650-b2c7-447c5229594f" providerId="ADAL" clId="{0B980BAB-AF68-4911-93E2-F9E77A2E4E69}" dt="2024-07-31T11:35:54.807" v="97" actId="1076"/>
          <ac:picMkLst>
            <pc:docMk/>
            <pc:sldMk cId="1432050313" sldId="322"/>
            <ac:picMk id="5" creationId="{C3CEE50E-A562-40CC-98A6-15AD63B8C20C}"/>
          </ac:picMkLst>
        </pc:picChg>
        <pc:picChg chg="add del mod modCrop">
          <ac:chgData name="Jaleed Khan" userId="7d51f348-0135-4650-b2c7-447c5229594f" providerId="ADAL" clId="{0B980BAB-AF68-4911-93E2-F9E77A2E4E69}" dt="2024-07-31T11:31:56.602" v="68" actId="478"/>
          <ac:picMkLst>
            <pc:docMk/>
            <pc:sldMk cId="1432050313" sldId="322"/>
            <ac:picMk id="8" creationId="{83E4D2A6-9780-402C-AC3F-C303A7ECF8D5}"/>
          </ac:picMkLst>
        </pc:picChg>
      </pc:sldChg>
      <pc:sldChg chg="delSp modSp add mod ord modShow modNotesTx">
        <pc:chgData name="Jaleed Khan" userId="7d51f348-0135-4650-b2c7-447c5229594f" providerId="ADAL" clId="{0B980BAB-AF68-4911-93E2-F9E77A2E4E69}" dt="2024-10-30T13:23:29.501" v="11362" actId="729"/>
        <pc:sldMkLst>
          <pc:docMk/>
          <pc:sldMk cId="2939520163" sldId="323"/>
        </pc:sldMkLst>
        <pc:spChg chg="mod">
          <ac:chgData name="Jaleed Khan" userId="7d51f348-0135-4650-b2c7-447c5229594f" providerId="ADAL" clId="{0B980BAB-AF68-4911-93E2-F9E77A2E4E69}" dt="2024-07-31T12:08:27.519" v="560"/>
          <ac:spMkLst>
            <pc:docMk/>
            <pc:sldMk cId="2939520163" sldId="323"/>
            <ac:spMk id="4" creationId="{5AACC5E9-8504-4D4D-88A5-A88AB7CB0B57}"/>
          </ac:spMkLst>
        </pc:spChg>
        <pc:picChg chg="del">
          <ac:chgData name="Jaleed Khan" userId="7d51f348-0135-4650-b2c7-447c5229594f" providerId="ADAL" clId="{0B980BAB-AF68-4911-93E2-F9E77A2E4E69}" dt="2024-07-31T11:31:54.650" v="67" actId="478"/>
          <ac:picMkLst>
            <pc:docMk/>
            <pc:sldMk cId="2939520163" sldId="323"/>
            <ac:picMk id="5" creationId="{C3CEE50E-A562-40CC-98A6-15AD63B8C20C}"/>
          </ac:picMkLst>
        </pc:picChg>
        <pc:picChg chg="mod">
          <ac:chgData name="Jaleed Khan" userId="7d51f348-0135-4650-b2c7-447c5229594f" providerId="ADAL" clId="{0B980BAB-AF68-4911-93E2-F9E77A2E4E69}" dt="2024-07-31T11:32:11.981" v="71" actId="1076"/>
          <ac:picMkLst>
            <pc:docMk/>
            <pc:sldMk cId="2939520163" sldId="323"/>
            <ac:picMk id="8" creationId="{83E4D2A6-9780-402C-AC3F-C303A7ECF8D5}"/>
          </ac:picMkLst>
        </pc:picChg>
      </pc:sldChg>
      <pc:sldChg chg="addSp delSp modSp add mod ord modNotesTx">
        <pc:chgData name="Jaleed Khan" userId="7d51f348-0135-4650-b2c7-447c5229594f" providerId="ADAL" clId="{0B980BAB-AF68-4911-93E2-F9E77A2E4E69}" dt="2024-09-10T10:28:24.597" v="5353" actId="20577"/>
        <pc:sldMkLst>
          <pc:docMk/>
          <pc:sldMk cId="1042818987" sldId="324"/>
        </pc:sldMkLst>
        <pc:spChg chg="add mod">
          <ac:chgData name="Jaleed Khan" userId="7d51f348-0135-4650-b2c7-447c5229594f" providerId="ADAL" clId="{0B980BAB-AF68-4911-93E2-F9E77A2E4E69}" dt="2024-07-31T12:20:07.145" v="638" actId="20577"/>
          <ac:spMkLst>
            <pc:docMk/>
            <pc:sldMk cId="1042818987" sldId="324"/>
            <ac:spMk id="3" creationId="{66AF1FD4-7F96-4EFD-8651-45D6570AAE8E}"/>
          </ac:spMkLst>
        </pc:spChg>
        <pc:spChg chg="del mod">
          <ac:chgData name="Jaleed Khan" userId="7d51f348-0135-4650-b2c7-447c5229594f" providerId="ADAL" clId="{0B980BAB-AF68-4911-93E2-F9E77A2E4E69}" dt="2024-08-07T07:56:07.550" v="986" actId="478"/>
          <ac:spMkLst>
            <pc:docMk/>
            <pc:sldMk cId="1042818987" sldId="324"/>
            <ac:spMk id="4" creationId="{5AACC5E9-8504-4D4D-88A5-A88AB7CB0B57}"/>
          </ac:spMkLst>
        </pc:spChg>
        <pc:spChg chg="add mod">
          <ac:chgData name="Jaleed Khan" userId="7d51f348-0135-4650-b2c7-447c5229594f" providerId="ADAL" clId="{0B980BAB-AF68-4911-93E2-F9E77A2E4E69}" dt="2024-07-31T12:12:03.598" v="618" actId="207"/>
          <ac:spMkLst>
            <pc:docMk/>
            <pc:sldMk cId="1042818987" sldId="324"/>
            <ac:spMk id="7" creationId="{959DCAD2-8AF6-4000-952E-2A23755515EB}"/>
          </ac:spMkLst>
        </pc:spChg>
        <pc:spChg chg="add mod">
          <ac:chgData name="Jaleed Khan" userId="7d51f348-0135-4650-b2c7-447c5229594f" providerId="ADAL" clId="{0B980BAB-AF68-4911-93E2-F9E77A2E4E69}" dt="2024-09-10T10:28:24.597" v="5353" actId="20577"/>
          <ac:spMkLst>
            <pc:docMk/>
            <pc:sldMk cId="1042818987" sldId="324"/>
            <ac:spMk id="8" creationId="{DF8CD6B3-AE56-478F-9B39-FF585CCEA69A}"/>
          </ac:spMkLst>
        </pc:spChg>
        <pc:picChg chg="del">
          <ac:chgData name="Jaleed Khan" userId="7d51f348-0135-4650-b2c7-447c5229594f" providerId="ADAL" clId="{0B980BAB-AF68-4911-93E2-F9E77A2E4E69}" dt="2024-07-31T11:36:37.569" v="101" actId="478"/>
          <ac:picMkLst>
            <pc:docMk/>
            <pc:sldMk cId="1042818987" sldId="324"/>
            <ac:picMk id="5" creationId="{C3CEE50E-A562-40CC-98A6-15AD63B8C20C}"/>
          </ac:picMkLst>
        </pc:picChg>
        <pc:picChg chg="add mod">
          <ac:chgData name="Jaleed Khan" userId="7d51f348-0135-4650-b2c7-447c5229594f" providerId="ADAL" clId="{0B980BAB-AF68-4911-93E2-F9E77A2E4E69}" dt="2024-07-31T12:08:50.174" v="561"/>
          <ac:picMkLst>
            <pc:docMk/>
            <pc:sldMk cId="1042818987" sldId="324"/>
            <ac:picMk id="6" creationId="{3A3BA69F-ABF6-45B3-A225-8F6A33B93A66}"/>
          </ac:picMkLst>
        </pc:picChg>
      </pc:sldChg>
      <pc:sldChg chg="modSp add del mod">
        <pc:chgData name="Jaleed Khan" userId="7d51f348-0135-4650-b2c7-447c5229594f" providerId="ADAL" clId="{0B980BAB-AF68-4911-93E2-F9E77A2E4E69}" dt="2024-07-31T12:08:51.811" v="562" actId="47"/>
        <pc:sldMkLst>
          <pc:docMk/>
          <pc:sldMk cId="1619606159" sldId="325"/>
        </pc:sldMkLst>
        <pc:spChg chg="mod">
          <ac:chgData name="Jaleed Khan" userId="7d51f348-0135-4650-b2c7-447c5229594f" providerId="ADAL" clId="{0B980BAB-AF68-4911-93E2-F9E77A2E4E69}" dt="2024-07-31T11:33:46.238" v="95"/>
          <ac:spMkLst>
            <pc:docMk/>
            <pc:sldMk cId="1619606159" sldId="325"/>
            <ac:spMk id="4" creationId="{5AACC5E9-8504-4D4D-88A5-A88AB7CB0B57}"/>
          </ac:spMkLst>
        </pc:spChg>
      </pc:sldChg>
      <pc:sldChg chg="addSp delSp modSp add mod ord modNotesTx">
        <pc:chgData name="Jaleed Khan" userId="7d51f348-0135-4650-b2c7-447c5229594f" providerId="ADAL" clId="{0B980BAB-AF68-4911-93E2-F9E77A2E4E69}" dt="2024-09-10T10:28:29.963" v="5354"/>
        <pc:sldMkLst>
          <pc:docMk/>
          <pc:sldMk cId="535587033" sldId="326"/>
        </pc:sldMkLst>
        <pc:spChg chg="add mod">
          <ac:chgData name="Jaleed Khan" userId="7d51f348-0135-4650-b2c7-447c5229594f" providerId="ADAL" clId="{0B980BAB-AF68-4911-93E2-F9E77A2E4E69}" dt="2024-07-31T12:14:02.718" v="633" actId="1076"/>
          <ac:spMkLst>
            <pc:docMk/>
            <pc:sldMk cId="535587033" sldId="326"/>
            <ac:spMk id="3" creationId="{55DDE40A-1364-4B12-8747-317DAE954FCE}"/>
          </ac:spMkLst>
        </pc:spChg>
        <pc:spChg chg="mod">
          <ac:chgData name="Jaleed Khan" userId="7d51f348-0135-4650-b2c7-447c5229594f" providerId="ADAL" clId="{0B980BAB-AF68-4911-93E2-F9E77A2E4E69}" dt="2024-09-10T10:28:29.963" v="5354"/>
          <ac:spMkLst>
            <pc:docMk/>
            <pc:sldMk cId="535587033" sldId="326"/>
            <ac:spMk id="4" creationId="{5AACC5E9-8504-4D4D-88A5-A88AB7CB0B57}"/>
          </ac:spMkLst>
        </pc:spChg>
        <pc:spChg chg="add mod">
          <ac:chgData name="Jaleed Khan" userId="7d51f348-0135-4650-b2c7-447c5229594f" providerId="ADAL" clId="{0B980BAB-AF68-4911-93E2-F9E77A2E4E69}" dt="2024-07-31T11:42:41.828" v="157" actId="14100"/>
          <ac:spMkLst>
            <pc:docMk/>
            <pc:sldMk cId="535587033" sldId="326"/>
            <ac:spMk id="6" creationId="{C5781E13-367E-4F33-A4F1-A41427B858F2}"/>
          </ac:spMkLst>
        </pc:spChg>
        <pc:spChg chg="add mod">
          <ac:chgData name="Jaleed Khan" userId="7d51f348-0135-4650-b2c7-447c5229594f" providerId="ADAL" clId="{0B980BAB-AF68-4911-93E2-F9E77A2E4E69}" dt="2024-07-31T11:42:59.654" v="164" actId="14100"/>
          <ac:spMkLst>
            <pc:docMk/>
            <pc:sldMk cId="535587033" sldId="326"/>
            <ac:spMk id="7" creationId="{16966A0E-F92A-42DC-8D1F-BE2F8F4C5C8D}"/>
          </ac:spMkLst>
        </pc:spChg>
        <pc:spChg chg="add mod">
          <ac:chgData name="Jaleed Khan" userId="7d51f348-0135-4650-b2c7-447c5229594f" providerId="ADAL" clId="{0B980BAB-AF68-4911-93E2-F9E77A2E4E69}" dt="2024-07-31T12:02:27.517" v="454" actId="1076"/>
          <ac:spMkLst>
            <pc:docMk/>
            <pc:sldMk cId="535587033" sldId="326"/>
            <ac:spMk id="8" creationId="{933BFA99-EB87-44B6-B169-AC1C70A4B0E1}"/>
          </ac:spMkLst>
        </pc:spChg>
        <pc:spChg chg="add mod">
          <ac:chgData name="Jaleed Khan" userId="7d51f348-0135-4650-b2c7-447c5229594f" providerId="ADAL" clId="{0B980BAB-AF68-4911-93E2-F9E77A2E4E69}" dt="2024-07-31T12:05:19.267" v="508" actId="114"/>
          <ac:spMkLst>
            <pc:docMk/>
            <pc:sldMk cId="535587033" sldId="326"/>
            <ac:spMk id="9" creationId="{D72D5403-7F5E-442E-A186-AFA0563521F3}"/>
          </ac:spMkLst>
        </pc:spChg>
        <pc:spChg chg="add mod">
          <ac:chgData name="Jaleed Khan" userId="7d51f348-0135-4650-b2c7-447c5229594f" providerId="ADAL" clId="{0B980BAB-AF68-4911-93E2-F9E77A2E4E69}" dt="2024-07-31T12:07:02.066" v="523" actId="1076"/>
          <ac:spMkLst>
            <pc:docMk/>
            <pc:sldMk cId="535587033" sldId="326"/>
            <ac:spMk id="18" creationId="{61BEE75F-77B4-420D-98FF-0B3E3AA530C0}"/>
          </ac:spMkLst>
        </pc:spChg>
        <pc:spChg chg="add del mod">
          <ac:chgData name="Jaleed Khan" userId="7d51f348-0135-4650-b2c7-447c5229594f" providerId="ADAL" clId="{0B980BAB-AF68-4911-93E2-F9E77A2E4E69}" dt="2024-07-31T12:06:28.300" v="521" actId="478"/>
          <ac:spMkLst>
            <pc:docMk/>
            <pc:sldMk cId="535587033" sldId="326"/>
            <ac:spMk id="19" creationId="{9FE5F4A7-24EE-4934-8C4D-A867A314ED4A}"/>
          </ac:spMkLst>
        </pc:spChg>
        <pc:picChg chg="mod modCrop">
          <ac:chgData name="Jaleed Khan" userId="7d51f348-0135-4650-b2c7-447c5229594f" providerId="ADAL" clId="{0B980BAB-AF68-4911-93E2-F9E77A2E4E69}" dt="2024-07-31T12:13:54.878" v="632" actId="732"/>
          <ac:picMkLst>
            <pc:docMk/>
            <pc:sldMk cId="535587033" sldId="326"/>
            <ac:picMk id="5" creationId="{C3CEE50E-A562-40CC-98A6-15AD63B8C20C}"/>
          </ac:picMkLst>
        </pc:picChg>
        <pc:picChg chg="add mod">
          <ac:chgData name="Jaleed Khan" userId="7d51f348-0135-4650-b2c7-447c5229594f" providerId="ADAL" clId="{0B980BAB-AF68-4911-93E2-F9E77A2E4E69}" dt="2024-07-31T12:01:23.030" v="423" actId="1076"/>
          <ac:picMkLst>
            <pc:docMk/>
            <pc:sldMk cId="535587033" sldId="326"/>
            <ac:picMk id="1026" creationId="{69DEC070-8AFD-420F-B028-5D2D20B5695D}"/>
          </ac:picMkLst>
        </pc:picChg>
        <pc:cxnChg chg="add mod">
          <ac:chgData name="Jaleed Khan" userId="7d51f348-0135-4650-b2c7-447c5229594f" providerId="ADAL" clId="{0B980BAB-AF68-4911-93E2-F9E77A2E4E69}" dt="2024-07-31T12:01:23.030" v="423" actId="1076"/>
          <ac:cxnSpMkLst>
            <pc:docMk/>
            <pc:sldMk cId="535587033" sldId="326"/>
            <ac:cxnSpMk id="11" creationId="{DD475313-7EE1-40D8-BBA2-7733072B6130}"/>
          </ac:cxnSpMkLst>
        </pc:cxnChg>
        <pc:cxnChg chg="add mod">
          <ac:chgData name="Jaleed Khan" userId="7d51f348-0135-4650-b2c7-447c5229594f" providerId="ADAL" clId="{0B980BAB-AF68-4911-93E2-F9E77A2E4E69}" dt="2024-07-31T12:01:23.030" v="423" actId="1076"/>
          <ac:cxnSpMkLst>
            <pc:docMk/>
            <pc:sldMk cId="535587033" sldId="326"/>
            <ac:cxnSpMk id="14" creationId="{4633C518-CC2A-4BAE-9878-1DDD37382BD8}"/>
          </ac:cxnSpMkLst>
        </pc:cxnChg>
      </pc:sldChg>
      <pc:sldChg chg="add del">
        <pc:chgData name="Jaleed Khan" userId="7d51f348-0135-4650-b2c7-447c5229594f" providerId="ADAL" clId="{0B980BAB-AF68-4911-93E2-F9E77A2E4E69}" dt="2024-07-31T13:15:56.247" v="669" actId="47"/>
        <pc:sldMkLst>
          <pc:docMk/>
          <pc:sldMk cId="2450041241" sldId="327"/>
        </pc:sldMkLst>
      </pc:sldChg>
      <pc:sldChg chg="new del">
        <pc:chgData name="Jaleed Khan" userId="7d51f348-0135-4650-b2c7-447c5229594f" providerId="ADAL" clId="{0B980BAB-AF68-4911-93E2-F9E77A2E4E69}" dt="2024-08-07T09:07:32.332" v="1800" actId="47"/>
        <pc:sldMkLst>
          <pc:docMk/>
          <pc:sldMk cId="3462691900" sldId="328"/>
        </pc:sldMkLst>
      </pc:sldChg>
      <pc:sldChg chg="add del">
        <pc:chgData name="Jaleed Khan" userId="7d51f348-0135-4650-b2c7-447c5229594f" providerId="ADAL" clId="{0B980BAB-AF68-4911-93E2-F9E77A2E4E69}" dt="2024-08-07T09:07:32.332" v="1800" actId="47"/>
        <pc:sldMkLst>
          <pc:docMk/>
          <pc:sldMk cId="78343559" sldId="329"/>
        </pc:sldMkLst>
      </pc:sldChg>
      <pc:sldChg chg="modSp add del mod ord modShow">
        <pc:chgData name="Jaleed Khan" userId="7d51f348-0135-4650-b2c7-447c5229594f" providerId="ADAL" clId="{0B980BAB-AF68-4911-93E2-F9E77A2E4E69}" dt="2024-11-04T12:55:26.597" v="11372" actId="47"/>
        <pc:sldMkLst>
          <pc:docMk/>
          <pc:sldMk cId="3333896975" sldId="330"/>
        </pc:sldMkLst>
        <pc:spChg chg="mod">
          <ac:chgData name="Jaleed Khan" userId="7d51f348-0135-4650-b2c7-447c5229594f" providerId="ADAL" clId="{0B980BAB-AF68-4911-93E2-F9E77A2E4E69}" dt="2024-07-31T13:52:34.112" v="939" actId="20577"/>
          <ac:spMkLst>
            <pc:docMk/>
            <pc:sldMk cId="3333896975" sldId="330"/>
            <ac:spMk id="3" creationId="{052D3261-1971-4EB8-A8DF-0CDFD5E58808}"/>
          </ac:spMkLst>
        </pc:spChg>
        <pc:spChg chg="mod">
          <ac:chgData name="Jaleed Khan" userId="7d51f348-0135-4650-b2c7-447c5229594f" providerId="ADAL" clId="{0B980BAB-AF68-4911-93E2-F9E77A2E4E69}" dt="2024-07-31T13:49:59.828" v="809" actId="20577"/>
          <ac:spMkLst>
            <pc:docMk/>
            <pc:sldMk cId="3333896975" sldId="330"/>
            <ac:spMk id="4" creationId="{5AACC5E9-8504-4D4D-88A5-A88AB7CB0B57}"/>
          </ac:spMkLst>
        </pc:spChg>
      </pc:sldChg>
      <pc:sldChg chg="new del">
        <pc:chgData name="Jaleed Khan" userId="7d51f348-0135-4650-b2c7-447c5229594f" providerId="ADAL" clId="{0B980BAB-AF68-4911-93E2-F9E77A2E4E69}" dt="2024-07-31T13:49:54.517" v="800" actId="680"/>
        <pc:sldMkLst>
          <pc:docMk/>
          <pc:sldMk cId="3482987724" sldId="330"/>
        </pc:sldMkLst>
      </pc:sldChg>
      <pc:sldChg chg="add del">
        <pc:chgData name="Jaleed Khan" userId="7d51f348-0135-4650-b2c7-447c5229594f" providerId="ADAL" clId="{0B980BAB-AF68-4911-93E2-F9E77A2E4E69}" dt="2024-08-07T09:07:32.332" v="1800" actId="47"/>
        <pc:sldMkLst>
          <pc:docMk/>
          <pc:sldMk cId="981102755" sldId="331"/>
        </pc:sldMkLst>
      </pc:sldChg>
      <pc:sldChg chg="modSp add del mod ord modShow modNotesTx">
        <pc:chgData name="Jaleed Khan" userId="7d51f348-0135-4650-b2c7-447c5229594f" providerId="ADAL" clId="{0B980BAB-AF68-4911-93E2-F9E77A2E4E69}" dt="2024-10-30T13:24:23.067" v="11364" actId="2696"/>
        <pc:sldMkLst>
          <pc:docMk/>
          <pc:sldMk cId="1417550693" sldId="332"/>
        </pc:sldMkLst>
        <pc:spChg chg="mod">
          <ac:chgData name="Jaleed Khan" userId="7d51f348-0135-4650-b2c7-447c5229594f" providerId="ADAL" clId="{0B980BAB-AF68-4911-93E2-F9E77A2E4E69}" dt="2024-08-07T12:12:38.172" v="1823"/>
          <ac:spMkLst>
            <pc:docMk/>
            <pc:sldMk cId="1417550693" sldId="332"/>
            <ac:spMk id="3" creationId="{052D3261-1971-4EB8-A8DF-0CDFD5E58808}"/>
          </ac:spMkLst>
        </pc:spChg>
        <pc:spChg chg="mod">
          <ac:chgData name="Jaleed Khan" userId="7d51f348-0135-4650-b2c7-447c5229594f" providerId="ADAL" clId="{0B980BAB-AF68-4911-93E2-F9E77A2E4E69}" dt="2024-09-10T10:28:41.730" v="5355"/>
          <ac:spMkLst>
            <pc:docMk/>
            <pc:sldMk cId="1417550693" sldId="332"/>
            <ac:spMk id="5" creationId="{BC29C19F-0238-403E-9F57-7BA66D7BD15A}"/>
          </ac:spMkLst>
        </pc:spChg>
      </pc:sldChg>
      <pc:sldChg chg="addSp delSp modSp add del mod modShow modNotesTx">
        <pc:chgData name="Jaleed Khan" userId="7d51f348-0135-4650-b2c7-447c5229594f" providerId="ADAL" clId="{0B980BAB-AF68-4911-93E2-F9E77A2E4E69}" dt="2024-10-30T13:24:52.514" v="11369" actId="47"/>
        <pc:sldMkLst>
          <pc:docMk/>
          <pc:sldMk cId="3200975562" sldId="333"/>
        </pc:sldMkLst>
        <pc:spChg chg="add mod">
          <ac:chgData name="Jaleed Khan" userId="7d51f348-0135-4650-b2c7-447c5229594f" providerId="ADAL" clId="{0B980BAB-AF68-4911-93E2-F9E77A2E4E69}" dt="2024-08-28T12:10:55.515" v="5279" actId="1076"/>
          <ac:spMkLst>
            <pc:docMk/>
            <pc:sldMk cId="3200975562" sldId="333"/>
            <ac:spMk id="3" creationId="{90A4B635-9E3F-4BD7-A361-916DD6D3BFBF}"/>
          </ac:spMkLst>
        </pc:spChg>
        <pc:spChg chg="mod">
          <ac:chgData name="Jaleed Khan" userId="7d51f348-0135-4650-b2c7-447c5229594f" providerId="ADAL" clId="{0B980BAB-AF68-4911-93E2-F9E77A2E4E69}" dt="2024-09-11T13:29:23.416" v="6092" actId="20577"/>
          <ac:spMkLst>
            <pc:docMk/>
            <pc:sldMk cId="3200975562" sldId="333"/>
            <ac:spMk id="4" creationId="{5AACC5E9-8504-4D4D-88A5-A88AB7CB0B57}"/>
          </ac:spMkLst>
        </pc:spChg>
        <pc:spChg chg="del">
          <ac:chgData name="Jaleed Khan" userId="7d51f348-0135-4650-b2c7-447c5229594f" providerId="ADAL" clId="{0B980BAB-AF68-4911-93E2-F9E77A2E4E69}" dt="2024-08-07T09:05:18.735" v="1789" actId="478"/>
          <ac:spMkLst>
            <pc:docMk/>
            <pc:sldMk cId="3200975562" sldId="333"/>
            <ac:spMk id="5" creationId="{19E4B86D-D959-4355-A214-BC395D51094C}"/>
          </ac:spMkLst>
        </pc:spChg>
        <pc:spChg chg="add del mod">
          <ac:chgData name="Jaleed Khan" userId="7d51f348-0135-4650-b2c7-447c5229594f" providerId="ADAL" clId="{0B980BAB-AF68-4911-93E2-F9E77A2E4E69}" dt="2024-08-07T09:05:33.373" v="1794"/>
          <ac:spMkLst>
            <pc:docMk/>
            <pc:sldMk cId="3200975562" sldId="333"/>
            <ac:spMk id="6" creationId="{146648E0-F98B-4026-9F0C-96F053F58808}"/>
          </ac:spMkLst>
        </pc:spChg>
        <pc:picChg chg="add mod">
          <ac:chgData name="Jaleed Khan" userId="7d51f348-0135-4650-b2c7-447c5229594f" providerId="ADAL" clId="{0B980BAB-AF68-4911-93E2-F9E77A2E4E69}" dt="2024-08-28T12:10:51.586" v="5278" actId="1076"/>
          <ac:picMkLst>
            <pc:docMk/>
            <pc:sldMk cId="3200975562" sldId="333"/>
            <ac:picMk id="5" creationId="{998824D7-5317-488B-8B36-C5FF22671564}"/>
          </ac:picMkLst>
        </pc:picChg>
        <pc:picChg chg="add del mod">
          <ac:chgData name="Jaleed Khan" userId="7d51f348-0135-4650-b2c7-447c5229594f" providerId="ADAL" clId="{0B980BAB-AF68-4911-93E2-F9E77A2E4E69}" dt="2024-08-28T12:11:34.513" v="5286" actId="21"/>
          <ac:picMkLst>
            <pc:docMk/>
            <pc:sldMk cId="3200975562" sldId="333"/>
            <ac:picMk id="7" creationId="{D3E94DCC-51E0-4D98-BC7A-021E5AB0A541}"/>
          </ac:picMkLst>
        </pc:picChg>
        <pc:picChg chg="add del mod">
          <ac:chgData name="Jaleed Khan" userId="7d51f348-0135-4650-b2c7-447c5229594f" providerId="ADAL" clId="{0B980BAB-AF68-4911-93E2-F9E77A2E4E69}" dt="2024-08-28T12:09:40.204" v="5249" actId="478"/>
          <ac:picMkLst>
            <pc:docMk/>
            <pc:sldMk cId="3200975562" sldId="333"/>
            <ac:picMk id="1026" creationId="{1B7074EA-B0FD-4B04-BDEE-E8C887F76CA1}"/>
          </ac:picMkLst>
        </pc:picChg>
        <pc:picChg chg="del">
          <ac:chgData name="Jaleed Khan" userId="7d51f348-0135-4650-b2c7-447c5229594f" providerId="ADAL" clId="{0B980BAB-AF68-4911-93E2-F9E77A2E4E69}" dt="2024-08-07T09:05:17.113" v="1788" actId="478"/>
          <ac:picMkLst>
            <pc:docMk/>
            <pc:sldMk cId="3200975562" sldId="333"/>
            <ac:picMk id="1026" creationId="{376FC342-D21E-4F57-B178-713D54A2519F}"/>
          </ac:picMkLst>
        </pc:picChg>
      </pc:sldChg>
      <pc:sldChg chg="add del">
        <pc:chgData name="Jaleed Khan" userId="7d51f348-0135-4650-b2c7-447c5229594f" providerId="ADAL" clId="{0B980BAB-AF68-4911-93E2-F9E77A2E4E69}" dt="2024-08-07T09:05:09.622" v="1787" actId="47"/>
        <pc:sldMkLst>
          <pc:docMk/>
          <pc:sldMk cId="1360455172" sldId="334"/>
        </pc:sldMkLst>
      </pc:sldChg>
      <pc:sldChg chg="modSp add del mod modNotesTx">
        <pc:chgData name="Jaleed Khan" userId="7d51f348-0135-4650-b2c7-447c5229594f" providerId="ADAL" clId="{0B980BAB-AF68-4911-93E2-F9E77A2E4E69}" dt="2024-11-04T12:56:06.267" v="11374" actId="47"/>
        <pc:sldMkLst>
          <pc:docMk/>
          <pc:sldMk cId="1316531373" sldId="335"/>
        </pc:sldMkLst>
        <pc:spChg chg="mod">
          <ac:chgData name="Jaleed Khan" userId="7d51f348-0135-4650-b2c7-447c5229594f" providerId="ADAL" clId="{0B980BAB-AF68-4911-93E2-F9E77A2E4E69}" dt="2024-08-07T09:05:00.569" v="1786" actId="20577"/>
          <ac:spMkLst>
            <pc:docMk/>
            <pc:sldMk cId="1316531373" sldId="335"/>
            <ac:spMk id="3" creationId="{052D3261-1971-4EB8-A8DF-0CDFD5E58808}"/>
          </ac:spMkLst>
        </pc:spChg>
      </pc:sldChg>
      <pc:sldChg chg="add modNotesTx">
        <pc:chgData name="Jaleed Khan" userId="7d51f348-0135-4650-b2c7-447c5229594f" providerId="ADAL" clId="{0B980BAB-AF68-4911-93E2-F9E77A2E4E69}" dt="2024-08-07T09:05:38.949" v="1796" actId="20577"/>
        <pc:sldMkLst>
          <pc:docMk/>
          <pc:sldMk cId="2950758603" sldId="336"/>
        </pc:sldMkLst>
      </pc:sldChg>
      <pc:sldChg chg="add modNotesTx">
        <pc:chgData name="Jaleed Khan" userId="7d51f348-0135-4650-b2c7-447c5229594f" providerId="ADAL" clId="{0B980BAB-AF68-4911-93E2-F9E77A2E4E69}" dt="2024-08-07T09:05:43.271" v="1797" actId="20577"/>
        <pc:sldMkLst>
          <pc:docMk/>
          <pc:sldMk cId="1094209445" sldId="337"/>
        </pc:sldMkLst>
      </pc:sldChg>
      <pc:sldChg chg="modSp add mod modNotesTx">
        <pc:chgData name="Jaleed Khan" userId="7d51f348-0135-4650-b2c7-447c5229594f" providerId="ADAL" clId="{0B980BAB-AF68-4911-93E2-F9E77A2E4E69}" dt="2024-09-10T10:25:41.565" v="5338" actId="20577"/>
        <pc:sldMkLst>
          <pc:docMk/>
          <pc:sldMk cId="1077918820" sldId="338"/>
        </pc:sldMkLst>
        <pc:spChg chg="mod">
          <ac:chgData name="Jaleed Khan" userId="7d51f348-0135-4650-b2c7-447c5229594f" providerId="ADAL" clId="{0B980BAB-AF68-4911-93E2-F9E77A2E4E69}" dt="2024-08-21T10:13:15.240" v="3812" actId="403"/>
          <ac:spMkLst>
            <pc:docMk/>
            <pc:sldMk cId="1077918820" sldId="338"/>
            <ac:spMk id="3" creationId="{052D3261-1971-4EB8-A8DF-0CDFD5E58808}"/>
          </ac:spMkLst>
        </pc:spChg>
      </pc:sldChg>
      <pc:sldChg chg="add">
        <pc:chgData name="Jaleed Khan" userId="7d51f348-0135-4650-b2c7-447c5229594f" providerId="ADAL" clId="{0B980BAB-AF68-4911-93E2-F9E77A2E4E69}" dt="2024-08-07T09:06:33.593" v="1798"/>
        <pc:sldMkLst>
          <pc:docMk/>
          <pc:sldMk cId="1493929483" sldId="339"/>
        </pc:sldMkLst>
      </pc:sldChg>
      <pc:sldChg chg="add">
        <pc:chgData name="Jaleed Khan" userId="7d51f348-0135-4650-b2c7-447c5229594f" providerId="ADAL" clId="{0B980BAB-AF68-4911-93E2-F9E77A2E4E69}" dt="2024-08-07T09:06:33.593" v="1798"/>
        <pc:sldMkLst>
          <pc:docMk/>
          <pc:sldMk cId="1680558179" sldId="340"/>
        </pc:sldMkLst>
      </pc:sldChg>
      <pc:sldChg chg="add">
        <pc:chgData name="Jaleed Khan" userId="7d51f348-0135-4650-b2c7-447c5229594f" providerId="ADAL" clId="{0B980BAB-AF68-4911-93E2-F9E77A2E4E69}" dt="2024-08-07T09:06:33.593" v="1798"/>
        <pc:sldMkLst>
          <pc:docMk/>
          <pc:sldMk cId="3207806377" sldId="341"/>
        </pc:sldMkLst>
      </pc:sldChg>
      <pc:sldChg chg="modSp add mod modNotesTx">
        <pc:chgData name="Jaleed Khan" userId="7d51f348-0135-4650-b2c7-447c5229594f" providerId="ADAL" clId="{0B980BAB-AF68-4911-93E2-F9E77A2E4E69}" dt="2024-08-21T13:43:24.708" v="4751" actId="20577"/>
        <pc:sldMkLst>
          <pc:docMk/>
          <pc:sldMk cId="3979972613" sldId="342"/>
        </pc:sldMkLst>
        <pc:spChg chg="mod">
          <ac:chgData name="Jaleed Khan" userId="7d51f348-0135-4650-b2c7-447c5229594f" providerId="ADAL" clId="{0B980BAB-AF68-4911-93E2-F9E77A2E4E69}" dt="2024-08-21T09:57:25.768" v="3194" actId="20577"/>
          <ac:spMkLst>
            <pc:docMk/>
            <pc:sldMk cId="3979972613" sldId="342"/>
            <ac:spMk id="3" creationId="{052D3261-1971-4EB8-A8DF-0CDFD5E58808}"/>
          </ac:spMkLst>
        </pc:spChg>
      </pc:sldChg>
      <pc:sldChg chg="modSp add mod modNotesTx">
        <pc:chgData name="Jaleed Khan" userId="7d51f348-0135-4650-b2c7-447c5229594f" providerId="ADAL" clId="{0B980BAB-AF68-4911-93E2-F9E77A2E4E69}" dt="2024-08-21T13:46:31.312" v="4829" actId="20577"/>
        <pc:sldMkLst>
          <pc:docMk/>
          <pc:sldMk cId="3067958629" sldId="343"/>
        </pc:sldMkLst>
        <pc:spChg chg="mod">
          <ac:chgData name="Jaleed Khan" userId="7d51f348-0135-4650-b2c7-447c5229594f" providerId="ADAL" clId="{0B980BAB-AF68-4911-93E2-F9E77A2E4E69}" dt="2024-08-21T13:46:31.312" v="4829" actId="20577"/>
          <ac:spMkLst>
            <pc:docMk/>
            <pc:sldMk cId="3067958629" sldId="343"/>
            <ac:spMk id="3" creationId="{052D3261-1971-4EB8-A8DF-0CDFD5E58808}"/>
          </ac:spMkLst>
        </pc:spChg>
        <pc:spChg chg="mod">
          <ac:chgData name="Jaleed Khan" userId="7d51f348-0135-4650-b2c7-447c5229594f" providerId="ADAL" clId="{0B980BAB-AF68-4911-93E2-F9E77A2E4E69}" dt="2024-08-21T09:53:05.391" v="3065" actId="14100"/>
          <ac:spMkLst>
            <pc:docMk/>
            <pc:sldMk cId="3067958629" sldId="343"/>
            <ac:spMk id="4" creationId="{5AACC5E9-8504-4D4D-88A5-A88AB7CB0B57}"/>
          </ac:spMkLst>
        </pc:spChg>
      </pc:sldChg>
      <pc:sldChg chg="modSp add mod modNotesTx">
        <pc:chgData name="Jaleed Khan" userId="7d51f348-0135-4650-b2c7-447c5229594f" providerId="ADAL" clId="{0B980BAB-AF68-4911-93E2-F9E77A2E4E69}" dt="2024-08-21T13:46:49.147" v="4835" actId="20577"/>
        <pc:sldMkLst>
          <pc:docMk/>
          <pc:sldMk cId="580052234" sldId="344"/>
        </pc:sldMkLst>
        <pc:spChg chg="mod">
          <ac:chgData name="Jaleed Khan" userId="7d51f348-0135-4650-b2c7-447c5229594f" providerId="ADAL" clId="{0B980BAB-AF68-4911-93E2-F9E77A2E4E69}" dt="2024-08-21T13:31:36.503" v="4453" actId="20577"/>
          <ac:spMkLst>
            <pc:docMk/>
            <pc:sldMk cId="580052234" sldId="344"/>
            <ac:spMk id="3" creationId="{052D3261-1971-4EB8-A8DF-0CDFD5E58808}"/>
          </ac:spMkLst>
        </pc:spChg>
        <pc:spChg chg="mod">
          <ac:chgData name="Jaleed Khan" userId="7d51f348-0135-4650-b2c7-447c5229594f" providerId="ADAL" clId="{0B980BAB-AF68-4911-93E2-F9E77A2E4E69}" dt="2024-08-21T09:53:36.659" v="3092" actId="20577"/>
          <ac:spMkLst>
            <pc:docMk/>
            <pc:sldMk cId="580052234" sldId="344"/>
            <ac:spMk id="4" creationId="{5AACC5E9-8504-4D4D-88A5-A88AB7CB0B57}"/>
          </ac:spMkLst>
        </pc:spChg>
      </pc:sldChg>
      <pc:sldChg chg="addSp delSp modSp add del mod modShow">
        <pc:chgData name="Jaleed Khan" userId="7d51f348-0135-4650-b2c7-447c5229594f" providerId="ADAL" clId="{0B980BAB-AF68-4911-93E2-F9E77A2E4E69}" dt="2024-10-30T13:24:52.514" v="11369" actId="47"/>
        <pc:sldMkLst>
          <pc:docMk/>
          <pc:sldMk cId="2260943454" sldId="345"/>
        </pc:sldMkLst>
        <pc:spChg chg="mod">
          <ac:chgData name="Jaleed Khan" userId="7d51f348-0135-4650-b2c7-447c5229594f" providerId="ADAL" clId="{0B980BAB-AF68-4911-93E2-F9E77A2E4E69}" dt="2024-08-28T12:12:27.808" v="5301" actId="20577"/>
          <ac:spMkLst>
            <pc:docMk/>
            <pc:sldMk cId="2260943454" sldId="345"/>
            <ac:spMk id="3" creationId="{90A4B635-9E3F-4BD7-A361-916DD6D3BFBF}"/>
          </ac:spMkLst>
        </pc:spChg>
        <pc:spChg chg="add del mod">
          <ac:chgData name="Jaleed Khan" userId="7d51f348-0135-4650-b2c7-447c5229594f" providerId="ADAL" clId="{0B980BAB-AF68-4911-93E2-F9E77A2E4E69}" dt="2024-08-28T12:12:00.753" v="5291" actId="478"/>
          <ac:spMkLst>
            <pc:docMk/>
            <pc:sldMk cId="2260943454" sldId="345"/>
            <ac:spMk id="8" creationId="{B0ECF006-D4DE-4B8D-812E-F758F47A5AA6}"/>
          </ac:spMkLst>
        </pc:spChg>
        <pc:picChg chg="add del mod">
          <ac:chgData name="Jaleed Khan" userId="7d51f348-0135-4650-b2c7-447c5229594f" providerId="ADAL" clId="{0B980BAB-AF68-4911-93E2-F9E77A2E4E69}" dt="2024-08-28T12:11:18.687" v="5282" actId="21"/>
          <ac:picMkLst>
            <pc:docMk/>
            <pc:sldMk cId="2260943454" sldId="345"/>
            <ac:picMk id="5" creationId="{DA0CEE98-F752-4418-95C0-EE967641EF89}"/>
          </ac:picMkLst>
        </pc:picChg>
        <pc:picChg chg="add mod">
          <ac:chgData name="Jaleed Khan" userId="7d51f348-0135-4650-b2c7-447c5229594f" providerId="ADAL" clId="{0B980BAB-AF68-4911-93E2-F9E77A2E4E69}" dt="2024-08-28T12:11:36.598" v="5287"/>
          <ac:picMkLst>
            <pc:docMk/>
            <pc:sldMk cId="2260943454" sldId="345"/>
            <ac:picMk id="7" creationId="{DD0D2DA2-58A4-48BA-9D6A-10965391D953}"/>
          </ac:picMkLst>
        </pc:picChg>
        <pc:picChg chg="del">
          <ac:chgData name="Jaleed Khan" userId="7d51f348-0135-4650-b2c7-447c5229594f" providerId="ADAL" clId="{0B980BAB-AF68-4911-93E2-F9E77A2E4E69}" dt="2024-08-21T13:52:07.319" v="4963" actId="478"/>
          <ac:picMkLst>
            <pc:docMk/>
            <pc:sldMk cId="2260943454" sldId="345"/>
            <ac:picMk id="1026" creationId="{1B7074EA-B0FD-4B04-BDEE-E8C887F76CA1}"/>
          </ac:picMkLst>
        </pc:picChg>
        <pc:picChg chg="add del mod">
          <ac:chgData name="Jaleed Khan" userId="7d51f348-0135-4650-b2c7-447c5229594f" providerId="ADAL" clId="{0B980BAB-AF68-4911-93E2-F9E77A2E4E69}" dt="2024-08-28T12:11:15.679" v="5280" actId="478"/>
          <ac:picMkLst>
            <pc:docMk/>
            <pc:sldMk cId="2260943454" sldId="345"/>
            <ac:picMk id="2050" creationId="{D4734136-680F-4617-8D78-6BFC712D4787}"/>
          </ac:picMkLst>
        </pc:picChg>
      </pc:sldChg>
      <pc:sldChg chg="modSp add del mod ord modShow">
        <pc:chgData name="Jaleed Khan" userId="7d51f348-0135-4650-b2c7-447c5229594f" providerId="ADAL" clId="{0B980BAB-AF68-4911-93E2-F9E77A2E4E69}" dt="2024-10-30T13:21:39.922" v="11357" actId="47"/>
        <pc:sldMkLst>
          <pc:docMk/>
          <pc:sldMk cId="4051700006" sldId="346"/>
        </pc:sldMkLst>
        <pc:spChg chg="mod">
          <ac:chgData name="Jaleed Khan" userId="7d51f348-0135-4650-b2c7-447c5229594f" providerId="ADAL" clId="{0B980BAB-AF68-4911-93E2-F9E77A2E4E69}" dt="2024-10-09T13:13:39.126" v="9735" actId="20577"/>
          <ac:spMkLst>
            <pc:docMk/>
            <pc:sldMk cId="4051700006" sldId="346"/>
            <ac:spMk id="3" creationId="{052D3261-1971-4EB8-A8DF-0CDFD5E58808}"/>
          </ac:spMkLst>
        </pc:spChg>
        <pc:spChg chg="mod">
          <ac:chgData name="Jaleed Khan" userId="7d51f348-0135-4650-b2c7-447c5229594f" providerId="ADAL" clId="{0B980BAB-AF68-4911-93E2-F9E77A2E4E69}" dt="2024-08-21T13:54:19.268" v="5064" actId="20577"/>
          <ac:spMkLst>
            <pc:docMk/>
            <pc:sldMk cId="4051700006" sldId="346"/>
            <ac:spMk id="4" creationId="{5AACC5E9-8504-4D4D-88A5-A88AB7CB0B57}"/>
          </ac:spMkLst>
        </pc:spChg>
      </pc:sldChg>
      <pc:sldChg chg="new del">
        <pc:chgData name="Jaleed Khan" userId="7d51f348-0135-4650-b2c7-447c5229594f" providerId="ADAL" clId="{0B980BAB-AF68-4911-93E2-F9E77A2E4E69}" dt="2024-08-28T14:35:10.324" v="5304" actId="47"/>
        <pc:sldMkLst>
          <pc:docMk/>
          <pc:sldMk cId="1454233290" sldId="347"/>
        </pc:sldMkLst>
      </pc:sldChg>
      <pc:sldChg chg="addSp delSp modSp add del mod">
        <pc:chgData name="Jaleed Khan" userId="7d51f348-0135-4650-b2c7-447c5229594f" providerId="ADAL" clId="{0B980BAB-AF68-4911-93E2-F9E77A2E4E69}" dt="2024-08-28T14:47:41.814" v="5331" actId="47"/>
        <pc:sldMkLst>
          <pc:docMk/>
          <pc:sldMk cId="1724043993" sldId="348"/>
        </pc:sldMkLst>
        <pc:spChg chg="del">
          <ac:chgData name="Jaleed Khan" userId="7d51f348-0135-4650-b2c7-447c5229594f" providerId="ADAL" clId="{0B980BAB-AF68-4911-93E2-F9E77A2E4E69}" dt="2024-08-28T14:35:15.317" v="5306" actId="478"/>
          <ac:spMkLst>
            <pc:docMk/>
            <pc:sldMk cId="1724043993" sldId="348"/>
            <ac:spMk id="3" creationId="{90A4B635-9E3F-4BD7-A361-916DD6D3BFBF}"/>
          </ac:spMkLst>
        </pc:spChg>
        <pc:picChg chg="add mod">
          <ac:chgData name="Jaleed Khan" userId="7d51f348-0135-4650-b2c7-447c5229594f" providerId="ADAL" clId="{0B980BAB-AF68-4911-93E2-F9E77A2E4E69}" dt="2024-08-28T14:42:30.498" v="5310" actId="1076"/>
          <ac:picMkLst>
            <pc:docMk/>
            <pc:sldMk cId="1724043993" sldId="348"/>
            <ac:picMk id="6" creationId="{AF37190F-7692-407C-96B4-0D140FC43739}"/>
          </ac:picMkLst>
        </pc:picChg>
        <pc:picChg chg="del">
          <ac:chgData name="Jaleed Khan" userId="7d51f348-0135-4650-b2c7-447c5229594f" providerId="ADAL" clId="{0B980BAB-AF68-4911-93E2-F9E77A2E4E69}" dt="2024-08-28T14:35:13.362" v="5305" actId="478"/>
          <ac:picMkLst>
            <pc:docMk/>
            <pc:sldMk cId="1724043993" sldId="348"/>
            <ac:picMk id="7" creationId="{DD0D2DA2-58A4-48BA-9D6A-10965391D953}"/>
          </ac:picMkLst>
        </pc:picChg>
      </pc:sldChg>
      <pc:sldChg chg="addSp delSp modSp add del mod modShow">
        <pc:chgData name="Jaleed Khan" userId="7d51f348-0135-4650-b2c7-447c5229594f" providerId="ADAL" clId="{0B980BAB-AF68-4911-93E2-F9E77A2E4E69}" dt="2024-10-30T13:24:52.514" v="11369" actId="47"/>
        <pc:sldMkLst>
          <pc:docMk/>
          <pc:sldMk cId="1448155661" sldId="349"/>
        </pc:sldMkLst>
        <pc:spChg chg="del mod">
          <ac:chgData name="Jaleed Khan" userId="7d51f348-0135-4650-b2c7-447c5229594f" providerId="ADAL" clId="{0B980BAB-AF68-4911-93E2-F9E77A2E4E69}" dt="2024-08-28T14:46:56.048" v="5330" actId="478"/>
          <ac:spMkLst>
            <pc:docMk/>
            <pc:sldMk cId="1448155661" sldId="349"/>
            <ac:spMk id="3" creationId="{90A4B635-9E3F-4BD7-A361-916DD6D3BFBF}"/>
          </ac:spMkLst>
        </pc:spChg>
        <pc:picChg chg="add mod">
          <ac:chgData name="Jaleed Khan" userId="7d51f348-0135-4650-b2c7-447c5229594f" providerId="ADAL" clId="{0B980BAB-AF68-4911-93E2-F9E77A2E4E69}" dt="2024-08-28T14:43:41.533" v="5313" actId="1076"/>
          <ac:picMkLst>
            <pc:docMk/>
            <pc:sldMk cId="1448155661" sldId="349"/>
            <ac:picMk id="6" creationId="{7C02D167-77C5-4991-B0DA-6131EB3BF218}"/>
          </ac:picMkLst>
        </pc:picChg>
        <pc:picChg chg="del">
          <ac:chgData name="Jaleed Khan" userId="7d51f348-0135-4650-b2c7-447c5229594f" providerId="ADAL" clId="{0B980BAB-AF68-4911-93E2-F9E77A2E4E69}" dt="2024-08-28T14:43:44.602" v="5314" actId="478"/>
          <ac:picMkLst>
            <pc:docMk/>
            <pc:sldMk cId="1448155661" sldId="349"/>
            <ac:picMk id="7" creationId="{DD0D2DA2-58A4-48BA-9D6A-10965391D953}"/>
          </ac:picMkLst>
        </pc:picChg>
      </pc:sldChg>
      <pc:sldChg chg="addSp delSp modSp add del mod">
        <pc:chgData name="Jaleed Khan" userId="7d51f348-0135-4650-b2c7-447c5229594f" providerId="ADAL" clId="{0B980BAB-AF68-4911-93E2-F9E77A2E4E69}" dt="2024-09-11T11:41:44.082" v="5406" actId="47"/>
        <pc:sldMkLst>
          <pc:docMk/>
          <pc:sldMk cId="3290281121" sldId="350"/>
        </pc:sldMkLst>
        <pc:picChg chg="add del mod modCrop">
          <ac:chgData name="Jaleed Khan" userId="7d51f348-0135-4650-b2c7-447c5229594f" providerId="ADAL" clId="{0B980BAB-AF68-4911-93E2-F9E77A2E4E69}" dt="2024-09-10T10:31:10.272" v="5405" actId="478"/>
          <ac:picMkLst>
            <pc:docMk/>
            <pc:sldMk cId="3290281121" sldId="350"/>
            <ac:picMk id="5" creationId="{C807BCA7-3681-4BB0-832D-7BEA2E11D0F6}"/>
          </ac:picMkLst>
        </pc:picChg>
        <pc:picChg chg="del">
          <ac:chgData name="Jaleed Khan" userId="7d51f348-0135-4650-b2c7-447c5229594f" providerId="ADAL" clId="{0B980BAB-AF68-4911-93E2-F9E77A2E4E69}" dt="2024-08-28T14:48:10.517" v="5333" actId="478"/>
          <ac:picMkLst>
            <pc:docMk/>
            <pc:sldMk cId="3290281121" sldId="350"/>
            <ac:picMk id="6" creationId="{7C02D167-77C5-4991-B0DA-6131EB3BF218}"/>
          </ac:picMkLst>
        </pc:picChg>
      </pc:sldChg>
      <pc:sldChg chg="addSp delSp modSp add del mod modNotesTx">
        <pc:chgData name="Jaleed Khan" userId="7d51f348-0135-4650-b2c7-447c5229594f" providerId="ADAL" clId="{0B980BAB-AF68-4911-93E2-F9E77A2E4E69}" dt="2024-10-30T13:23:45.892" v="11363" actId="47"/>
        <pc:sldMkLst>
          <pc:docMk/>
          <pc:sldMk cId="3324249199" sldId="351"/>
        </pc:sldMkLst>
        <pc:spChg chg="del">
          <ac:chgData name="Jaleed Khan" userId="7d51f348-0135-4650-b2c7-447c5229594f" providerId="ADAL" clId="{0B980BAB-AF68-4911-93E2-F9E77A2E4E69}" dt="2024-09-10T10:28:57.405" v="5359" actId="478"/>
          <ac:spMkLst>
            <pc:docMk/>
            <pc:sldMk cId="3324249199" sldId="351"/>
            <ac:spMk id="3" creationId="{66AF1FD4-7F96-4EFD-8651-45D6570AAE8E}"/>
          </ac:spMkLst>
        </pc:spChg>
        <pc:spChg chg="del">
          <ac:chgData name="Jaleed Khan" userId="7d51f348-0135-4650-b2c7-447c5229594f" providerId="ADAL" clId="{0B980BAB-AF68-4911-93E2-F9E77A2E4E69}" dt="2024-09-10T10:28:57.405" v="5359" actId="478"/>
          <ac:spMkLst>
            <pc:docMk/>
            <pc:sldMk cId="3324249199" sldId="351"/>
            <ac:spMk id="7" creationId="{959DCAD2-8AF6-4000-952E-2A23755515EB}"/>
          </ac:spMkLst>
        </pc:spChg>
        <pc:spChg chg="add mod">
          <ac:chgData name="Jaleed Khan" userId="7d51f348-0135-4650-b2c7-447c5229594f" providerId="ADAL" clId="{0B980BAB-AF68-4911-93E2-F9E77A2E4E69}" dt="2024-09-10T10:29:21.922" v="5382" actId="20577"/>
          <ac:spMkLst>
            <pc:docMk/>
            <pc:sldMk cId="3324249199" sldId="351"/>
            <ac:spMk id="9" creationId="{BAFE9C35-0660-4D0A-A0CD-370C2A550B51}"/>
          </ac:spMkLst>
        </pc:spChg>
        <pc:picChg chg="del">
          <ac:chgData name="Jaleed Khan" userId="7d51f348-0135-4650-b2c7-447c5229594f" providerId="ADAL" clId="{0B980BAB-AF68-4911-93E2-F9E77A2E4E69}" dt="2024-09-10T10:28:53.622" v="5358" actId="478"/>
          <ac:picMkLst>
            <pc:docMk/>
            <pc:sldMk cId="3324249199" sldId="351"/>
            <ac:picMk id="6" creationId="{3A3BA69F-ABF6-45B3-A225-8F6A33B93A66}"/>
          </ac:picMkLst>
        </pc:picChg>
      </pc:sldChg>
      <pc:sldChg chg="addSp delSp modSp add del mod modShow modNotesTx">
        <pc:chgData name="Jaleed Khan" userId="7d51f348-0135-4650-b2c7-447c5229594f" providerId="ADAL" clId="{0B980BAB-AF68-4911-93E2-F9E77A2E4E69}" dt="2024-10-30T13:22:52.429" v="11359" actId="47"/>
        <pc:sldMkLst>
          <pc:docMk/>
          <pc:sldMk cId="1410063151" sldId="352"/>
        </pc:sldMkLst>
        <pc:spChg chg="add del mod">
          <ac:chgData name="Jaleed Khan" userId="7d51f348-0135-4650-b2c7-447c5229594f" providerId="ADAL" clId="{0B980BAB-AF68-4911-93E2-F9E77A2E4E69}" dt="2024-09-16T12:32:07.386" v="6520" actId="478"/>
          <ac:spMkLst>
            <pc:docMk/>
            <pc:sldMk cId="1410063151" sldId="352"/>
            <ac:spMk id="6" creationId="{51099AD2-46FD-43AD-82FD-7ACD796BEAE6}"/>
          </ac:spMkLst>
        </pc:spChg>
        <pc:spChg chg="mod">
          <ac:chgData name="Jaleed Khan" userId="7d51f348-0135-4650-b2c7-447c5229594f" providerId="ADAL" clId="{0B980BAB-AF68-4911-93E2-F9E77A2E4E69}" dt="2024-09-10T10:30:04.459" v="5404" actId="20577"/>
          <ac:spMkLst>
            <pc:docMk/>
            <pc:sldMk cId="1410063151" sldId="352"/>
            <ac:spMk id="8" creationId="{DF8CD6B3-AE56-478F-9B39-FF585CCEA69A}"/>
          </ac:spMkLst>
        </pc:spChg>
        <pc:spChg chg="add del mod">
          <ac:chgData name="Jaleed Khan" userId="7d51f348-0135-4650-b2c7-447c5229594f" providerId="ADAL" clId="{0B980BAB-AF68-4911-93E2-F9E77A2E4E69}" dt="2024-09-16T12:32:15.044" v="6523" actId="478"/>
          <ac:spMkLst>
            <pc:docMk/>
            <pc:sldMk cId="1410063151" sldId="352"/>
            <ac:spMk id="9" creationId="{654E67CA-8BE7-4D54-A53B-44DD193248FF}"/>
          </ac:spMkLst>
        </pc:spChg>
        <pc:spChg chg="del mod">
          <ac:chgData name="Jaleed Khan" userId="7d51f348-0135-4650-b2c7-447c5229594f" providerId="ADAL" clId="{0B980BAB-AF68-4911-93E2-F9E77A2E4E69}" dt="2024-09-11T13:39:25.461" v="6419" actId="478"/>
          <ac:spMkLst>
            <pc:docMk/>
            <pc:sldMk cId="1410063151" sldId="352"/>
            <ac:spMk id="9" creationId="{BAFE9C35-0660-4D0A-A0CD-370C2A550B51}"/>
          </ac:spMkLst>
        </pc:spChg>
        <pc:spChg chg="add del">
          <ac:chgData name="Jaleed Khan" userId="7d51f348-0135-4650-b2c7-447c5229594f" providerId="ADAL" clId="{0B980BAB-AF68-4911-93E2-F9E77A2E4E69}" dt="2024-09-17T15:00:57.179" v="6531" actId="478"/>
          <ac:spMkLst>
            <pc:docMk/>
            <pc:sldMk cId="1410063151" sldId="352"/>
            <ac:spMk id="11" creationId="{20AC1244-5E5D-4D0A-B95F-FC448BDFD126}"/>
          </ac:spMkLst>
        </pc:spChg>
        <pc:spChg chg="add del mod">
          <ac:chgData name="Jaleed Khan" userId="7d51f348-0135-4650-b2c7-447c5229594f" providerId="ADAL" clId="{0B980BAB-AF68-4911-93E2-F9E77A2E4E69}" dt="2024-09-17T15:00:58.887" v="6533" actId="478"/>
          <ac:spMkLst>
            <pc:docMk/>
            <pc:sldMk cId="1410063151" sldId="352"/>
            <ac:spMk id="12" creationId="{679E2C72-BA19-4DBE-AB25-D46775942A64}"/>
          </ac:spMkLst>
        </pc:spChg>
        <pc:graphicFrameChg chg="add mod modGraphic">
          <ac:chgData name="Jaleed Khan" userId="7d51f348-0135-4650-b2c7-447c5229594f" providerId="ADAL" clId="{0B980BAB-AF68-4911-93E2-F9E77A2E4E69}" dt="2024-09-17T16:23:30.975" v="7538" actId="20577"/>
          <ac:graphicFrameMkLst>
            <pc:docMk/>
            <pc:sldMk cId="1410063151" sldId="352"/>
            <ac:graphicFrameMk id="3" creationId="{D10D31CA-9DA1-4E61-9FFD-79D31141EF35}"/>
          </ac:graphicFrameMkLst>
        </pc:graphicFrameChg>
        <pc:cxnChg chg="add del">
          <ac:chgData name="Jaleed Khan" userId="7d51f348-0135-4650-b2c7-447c5229594f" providerId="ADAL" clId="{0B980BAB-AF68-4911-93E2-F9E77A2E4E69}" dt="2024-09-16T16:29:37.788" v="6526" actId="478"/>
          <ac:cxnSpMkLst>
            <pc:docMk/>
            <pc:sldMk cId="1410063151" sldId="352"/>
            <ac:cxnSpMk id="10" creationId="{1FEBEEA1-B323-435A-998F-2C391D3889F2}"/>
          </ac:cxnSpMkLst>
        </pc:cxnChg>
        <pc:cxnChg chg="add del mod">
          <ac:chgData name="Jaleed Khan" userId="7d51f348-0135-4650-b2c7-447c5229594f" providerId="ADAL" clId="{0B980BAB-AF68-4911-93E2-F9E77A2E4E69}" dt="2024-09-17T15:00:58.185" v="6532" actId="478"/>
          <ac:cxnSpMkLst>
            <pc:docMk/>
            <pc:sldMk cId="1410063151" sldId="352"/>
            <ac:cxnSpMk id="14" creationId="{E65B1BC6-05F0-4754-ABE2-DE957E62AA51}"/>
          </ac:cxnSpMkLst>
        </pc:cxnChg>
      </pc:sldChg>
      <pc:sldChg chg="addSp delSp modSp add del mod modNotesTx">
        <pc:chgData name="Jaleed Khan" userId="7d51f348-0135-4650-b2c7-447c5229594f" providerId="ADAL" clId="{0B980BAB-AF68-4911-93E2-F9E77A2E4E69}" dt="2024-10-30T13:24:52.514" v="11369" actId="47"/>
        <pc:sldMkLst>
          <pc:docMk/>
          <pc:sldMk cId="2133353255" sldId="353"/>
        </pc:sldMkLst>
        <pc:spChg chg="add del">
          <ac:chgData name="Jaleed Khan" userId="7d51f348-0135-4650-b2c7-447c5229594f" providerId="ADAL" clId="{0B980BAB-AF68-4911-93E2-F9E77A2E4E69}" dt="2024-09-11T11:53:37.991" v="5508"/>
          <ac:spMkLst>
            <pc:docMk/>
            <pc:sldMk cId="2133353255" sldId="353"/>
            <ac:spMk id="3" creationId="{1D8F4DFF-DA86-46FF-9CC5-804FE84E3E45}"/>
          </ac:spMkLst>
        </pc:spChg>
        <pc:spChg chg="add del mod">
          <ac:chgData name="Jaleed Khan" userId="7d51f348-0135-4650-b2c7-447c5229594f" providerId="ADAL" clId="{0B980BAB-AF68-4911-93E2-F9E77A2E4E69}" dt="2024-09-11T13:43:43.168" v="6482" actId="478"/>
          <ac:spMkLst>
            <pc:docMk/>
            <pc:sldMk cId="2133353255" sldId="353"/>
            <ac:spMk id="7" creationId="{369E8459-10B2-4C3A-B4C1-21F98D098455}"/>
          </ac:spMkLst>
        </pc:spChg>
        <pc:spChg chg="del mod">
          <ac:chgData name="Jaleed Khan" userId="7d51f348-0135-4650-b2c7-447c5229594f" providerId="ADAL" clId="{0B980BAB-AF68-4911-93E2-F9E77A2E4E69}" dt="2024-09-11T11:43:37.864" v="5463" actId="478"/>
          <ac:spMkLst>
            <pc:docMk/>
            <pc:sldMk cId="2133353255" sldId="353"/>
            <ac:spMk id="9" creationId="{BAFE9C35-0660-4D0A-A0CD-370C2A550B51}"/>
          </ac:spMkLst>
        </pc:spChg>
        <pc:spChg chg="add mod">
          <ac:chgData name="Jaleed Khan" userId="7d51f348-0135-4650-b2c7-447c5229594f" providerId="ADAL" clId="{0B980BAB-AF68-4911-93E2-F9E77A2E4E69}" dt="2024-09-17T16:09:15.581" v="7433" actId="20577"/>
          <ac:spMkLst>
            <pc:docMk/>
            <pc:sldMk cId="2133353255" sldId="353"/>
            <ac:spMk id="10" creationId="{2E598F60-1384-44B5-819F-0C8EAF115603}"/>
          </ac:spMkLst>
        </pc:spChg>
        <pc:picChg chg="add mod">
          <ac:chgData name="Jaleed Khan" userId="7d51f348-0135-4650-b2c7-447c5229594f" providerId="ADAL" clId="{0B980BAB-AF68-4911-93E2-F9E77A2E4E69}" dt="2024-09-17T16:22:55.871" v="7531" actId="1076"/>
          <ac:picMkLst>
            <pc:docMk/>
            <pc:sldMk cId="2133353255" sldId="353"/>
            <ac:picMk id="3" creationId="{7839A8FD-B27C-45EE-AFA1-CDCA8D845016}"/>
          </ac:picMkLst>
        </pc:picChg>
        <pc:picChg chg="add del mod">
          <ac:chgData name="Jaleed Khan" userId="7d51f348-0135-4650-b2c7-447c5229594f" providerId="ADAL" clId="{0B980BAB-AF68-4911-93E2-F9E77A2E4E69}" dt="2024-09-17T16:23:08.054" v="7534" actId="478"/>
          <ac:picMkLst>
            <pc:docMk/>
            <pc:sldMk cId="2133353255" sldId="353"/>
            <ac:picMk id="4" creationId="{383B104B-F4E8-4A86-8A1E-E729A3F62E0B}"/>
          </ac:picMkLst>
        </pc:picChg>
        <pc:picChg chg="add del mod">
          <ac:chgData name="Jaleed Khan" userId="7d51f348-0135-4650-b2c7-447c5229594f" providerId="ADAL" clId="{0B980BAB-AF68-4911-93E2-F9E77A2E4E69}" dt="2024-09-17T16:22:49.090" v="7530" actId="478"/>
          <ac:picMkLst>
            <pc:docMk/>
            <pc:sldMk cId="2133353255" sldId="353"/>
            <ac:picMk id="1026" creationId="{3C7B7EC5-ED37-4D10-BA1F-B7800F4265BC}"/>
          </ac:picMkLst>
        </pc:picChg>
        <pc:picChg chg="add del mod">
          <ac:chgData name="Jaleed Khan" userId="7d51f348-0135-4650-b2c7-447c5229594f" providerId="ADAL" clId="{0B980BAB-AF68-4911-93E2-F9E77A2E4E69}" dt="2024-09-17T16:23:08.054" v="7534" actId="478"/>
          <ac:picMkLst>
            <pc:docMk/>
            <pc:sldMk cId="2133353255" sldId="353"/>
            <ac:picMk id="1028" creationId="{4FEBF303-2FFE-4A0F-87BE-B9925411EA18}"/>
          </ac:picMkLst>
        </pc:picChg>
        <pc:picChg chg="add mod">
          <ac:chgData name="Jaleed Khan" userId="7d51f348-0135-4650-b2c7-447c5229594f" providerId="ADAL" clId="{0B980BAB-AF68-4911-93E2-F9E77A2E4E69}" dt="2024-09-17T16:23:18.125" v="7536" actId="1076"/>
          <ac:picMkLst>
            <pc:docMk/>
            <pc:sldMk cId="2133353255" sldId="353"/>
            <ac:picMk id="1030" creationId="{9756E46A-9B2B-40FB-AAB0-3AE6AB925144}"/>
          </ac:picMkLst>
        </pc:picChg>
      </pc:sldChg>
      <pc:sldChg chg="addSp delSp modSp add mod modNotesTx">
        <pc:chgData name="Jaleed Khan" userId="7d51f348-0135-4650-b2c7-447c5229594f" providerId="ADAL" clId="{0B980BAB-AF68-4911-93E2-F9E77A2E4E69}" dt="2024-09-11T13:28:18.052" v="6056" actId="20577"/>
        <pc:sldMkLst>
          <pc:docMk/>
          <pc:sldMk cId="143209531" sldId="354"/>
        </pc:sldMkLst>
        <pc:spChg chg="mod">
          <ac:chgData name="Jaleed Khan" userId="7d51f348-0135-4650-b2c7-447c5229594f" providerId="ADAL" clId="{0B980BAB-AF68-4911-93E2-F9E77A2E4E69}" dt="2024-09-11T13:28:18.052" v="6056" actId="20577"/>
          <ac:spMkLst>
            <pc:docMk/>
            <pc:sldMk cId="143209531" sldId="354"/>
            <ac:spMk id="8" creationId="{DF8CD6B3-AE56-478F-9B39-FF585CCEA69A}"/>
          </ac:spMkLst>
        </pc:spChg>
        <pc:spChg chg="mod">
          <ac:chgData name="Jaleed Khan" userId="7d51f348-0135-4650-b2c7-447c5229594f" providerId="ADAL" clId="{0B980BAB-AF68-4911-93E2-F9E77A2E4E69}" dt="2024-09-11T12:47:42.025" v="5695" actId="20577"/>
          <ac:spMkLst>
            <pc:docMk/>
            <pc:sldMk cId="143209531" sldId="354"/>
            <ac:spMk id="9" creationId="{BAFE9C35-0660-4D0A-A0CD-370C2A550B51}"/>
          </ac:spMkLst>
        </pc:spChg>
        <pc:picChg chg="add del mod">
          <ac:chgData name="Jaleed Khan" userId="7d51f348-0135-4650-b2c7-447c5229594f" providerId="ADAL" clId="{0B980BAB-AF68-4911-93E2-F9E77A2E4E69}" dt="2024-09-11T12:53:14.474" v="5725" actId="478"/>
          <ac:picMkLst>
            <pc:docMk/>
            <pc:sldMk cId="143209531" sldId="354"/>
            <ac:picMk id="4" creationId="{56DD3A43-C352-4E42-869E-2621D401C5FD}"/>
          </ac:picMkLst>
        </pc:picChg>
        <pc:picChg chg="add del mod">
          <ac:chgData name="Jaleed Khan" userId="7d51f348-0135-4650-b2c7-447c5229594f" providerId="ADAL" clId="{0B980BAB-AF68-4911-93E2-F9E77A2E4E69}" dt="2024-09-11T12:04:48.545" v="5576" actId="21"/>
          <ac:picMkLst>
            <pc:docMk/>
            <pc:sldMk cId="143209531" sldId="354"/>
            <ac:picMk id="6" creationId="{6829EAF7-1F3A-454B-89D6-B54A040E2C99}"/>
          </ac:picMkLst>
        </pc:picChg>
        <pc:picChg chg="add del mod">
          <ac:chgData name="Jaleed Khan" userId="7d51f348-0135-4650-b2c7-447c5229594f" providerId="ADAL" clId="{0B980BAB-AF68-4911-93E2-F9E77A2E4E69}" dt="2024-09-11T12:04:56.639" v="5578"/>
          <ac:picMkLst>
            <pc:docMk/>
            <pc:sldMk cId="143209531" sldId="354"/>
            <ac:picMk id="7" creationId="{938EEB4D-12EA-458B-8F87-BE278840545C}"/>
          </ac:picMkLst>
        </pc:picChg>
        <pc:picChg chg="add del mod">
          <ac:chgData name="Jaleed Khan" userId="7d51f348-0135-4650-b2c7-447c5229594f" providerId="ADAL" clId="{0B980BAB-AF68-4911-93E2-F9E77A2E4E69}" dt="2024-09-11T12:53:15.138" v="5726" actId="478"/>
          <ac:picMkLst>
            <pc:docMk/>
            <pc:sldMk cId="143209531" sldId="354"/>
            <ac:picMk id="10" creationId="{A1215C0C-F15D-4CB6-A845-514A6BE4469A}"/>
          </ac:picMkLst>
        </pc:picChg>
        <pc:picChg chg="add mod">
          <ac:chgData name="Jaleed Khan" userId="7d51f348-0135-4650-b2c7-447c5229594f" providerId="ADAL" clId="{0B980BAB-AF68-4911-93E2-F9E77A2E4E69}" dt="2024-09-11T13:10:40.357" v="5769" actId="1076"/>
          <ac:picMkLst>
            <pc:docMk/>
            <pc:sldMk cId="143209531" sldId="354"/>
            <ac:picMk id="12" creationId="{8FAEE8ED-0E4A-46FB-8E05-FEDDD5DA457C}"/>
          </ac:picMkLst>
        </pc:picChg>
        <pc:picChg chg="add mod">
          <ac:chgData name="Jaleed Khan" userId="7d51f348-0135-4650-b2c7-447c5229594f" providerId="ADAL" clId="{0B980BAB-AF68-4911-93E2-F9E77A2E4E69}" dt="2024-09-11T13:10:47.041" v="5770" actId="1076"/>
          <ac:picMkLst>
            <pc:docMk/>
            <pc:sldMk cId="143209531" sldId="354"/>
            <ac:picMk id="14" creationId="{CDC7F233-72CC-4E5E-B148-403C683BA308}"/>
          </ac:picMkLst>
        </pc:picChg>
        <pc:picChg chg="add del mod">
          <ac:chgData name="Jaleed Khan" userId="7d51f348-0135-4650-b2c7-447c5229594f" providerId="ADAL" clId="{0B980BAB-AF68-4911-93E2-F9E77A2E4E69}" dt="2024-09-11T12:03:42.086" v="5566" actId="21"/>
          <ac:picMkLst>
            <pc:docMk/>
            <pc:sldMk cId="143209531" sldId="354"/>
            <ac:picMk id="2050" creationId="{7F464A0B-8159-4B46-8DD6-51EA825B05FA}"/>
          </ac:picMkLst>
        </pc:picChg>
        <pc:picChg chg="add del mod">
          <ac:chgData name="Jaleed Khan" userId="7d51f348-0135-4650-b2c7-447c5229594f" providerId="ADAL" clId="{0B980BAB-AF68-4911-93E2-F9E77A2E4E69}" dt="2024-09-11T12:55:48.183" v="5744" actId="478"/>
          <ac:picMkLst>
            <pc:docMk/>
            <pc:sldMk cId="143209531" sldId="354"/>
            <ac:picMk id="2052" creationId="{F004BD3B-824B-435D-9A63-67D1C779B2F0}"/>
          </ac:picMkLst>
        </pc:picChg>
      </pc:sldChg>
      <pc:sldChg chg="addSp delSp modSp add del">
        <pc:chgData name="Jaleed Khan" userId="7d51f348-0135-4650-b2c7-447c5229594f" providerId="ADAL" clId="{0B980BAB-AF68-4911-93E2-F9E77A2E4E69}" dt="2024-09-11T13:23:46.170" v="5938" actId="47"/>
        <pc:sldMkLst>
          <pc:docMk/>
          <pc:sldMk cId="1398378620" sldId="355"/>
        </pc:sldMkLst>
        <pc:picChg chg="add del mod">
          <ac:chgData name="Jaleed Khan" userId="7d51f348-0135-4650-b2c7-447c5229594f" providerId="ADAL" clId="{0B980BAB-AF68-4911-93E2-F9E77A2E4E69}" dt="2024-09-11T12:08:48.653" v="5589" actId="478"/>
          <ac:picMkLst>
            <pc:docMk/>
            <pc:sldMk cId="1398378620" sldId="355"/>
            <ac:picMk id="5" creationId="{C656617E-6761-48F1-A6A8-121C53D9325C}"/>
          </ac:picMkLst>
        </pc:picChg>
      </pc:sldChg>
      <pc:sldChg chg="addSp delSp modSp add mod modNotesTx">
        <pc:chgData name="Jaleed Khan" userId="7d51f348-0135-4650-b2c7-447c5229594f" providerId="ADAL" clId="{0B980BAB-AF68-4911-93E2-F9E77A2E4E69}" dt="2024-09-11T13:28:22.885" v="6057"/>
        <pc:sldMkLst>
          <pc:docMk/>
          <pc:sldMk cId="3708164376" sldId="356"/>
        </pc:sldMkLst>
        <pc:spChg chg="mod">
          <ac:chgData name="Jaleed Khan" userId="7d51f348-0135-4650-b2c7-447c5229594f" providerId="ADAL" clId="{0B980BAB-AF68-4911-93E2-F9E77A2E4E69}" dt="2024-09-11T13:28:22.885" v="6057"/>
          <ac:spMkLst>
            <pc:docMk/>
            <pc:sldMk cId="3708164376" sldId="356"/>
            <ac:spMk id="8" creationId="{DF8CD6B3-AE56-478F-9B39-FF585CCEA69A}"/>
          </ac:spMkLst>
        </pc:spChg>
        <pc:spChg chg="mod">
          <ac:chgData name="Jaleed Khan" userId="7d51f348-0135-4650-b2c7-447c5229594f" providerId="ADAL" clId="{0B980BAB-AF68-4911-93E2-F9E77A2E4E69}" dt="2024-09-11T13:08:26.358" v="5760"/>
          <ac:spMkLst>
            <pc:docMk/>
            <pc:sldMk cId="3708164376" sldId="356"/>
            <ac:spMk id="9" creationId="{BAFE9C35-0660-4D0A-A0CD-370C2A550B51}"/>
          </ac:spMkLst>
        </pc:spChg>
        <pc:picChg chg="del">
          <ac:chgData name="Jaleed Khan" userId="7d51f348-0135-4650-b2c7-447c5229594f" providerId="ADAL" clId="{0B980BAB-AF68-4911-93E2-F9E77A2E4E69}" dt="2024-09-11T12:09:29.654" v="5593" actId="478"/>
          <ac:picMkLst>
            <pc:docMk/>
            <pc:sldMk cId="3708164376" sldId="356"/>
            <ac:picMk id="4" creationId="{56DD3A43-C352-4E42-869E-2621D401C5FD}"/>
          </ac:picMkLst>
        </pc:picChg>
        <pc:picChg chg="add del mod">
          <ac:chgData name="Jaleed Khan" userId="7d51f348-0135-4650-b2c7-447c5229594f" providerId="ADAL" clId="{0B980BAB-AF68-4911-93E2-F9E77A2E4E69}" dt="2024-09-11T12:53:12.438" v="5724" actId="478"/>
          <ac:picMkLst>
            <pc:docMk/>
            <pc:sldMk cId="3708164376" sldId="356"/>
            <ac:picMk id="5" creationId="{FBF786AD-4C3D-404C-BF9C-9C255F8EAC06}"/>
          </ac:picMkLst>
        </pc:picChg>
        <pc:picChg chg="add del mod">
          <ac:chgData name="Jaleed Khan" userId="7d51f348-0135-4650-b2c7-447c5229594f" providerId="ADAL" clId="{0B980BAB-AF68-4911-93E2-F9E77A2E4E69}" dt="2024-09-11T13:07:21.492" v="5755" actId="478"/>
          <ac:picMkLst>
            <pc:docMk/>
            <pc:sldMk cId="3708164376" sldId="356"/>
            <ac:picMk id="7" creationId="{8122B6F4-A3D6-4B92-904A-3BEE6B670F40}"/>
          </ac:picMkLst>
        </pc:picChg>
        <pc:picChg chg="del">
          <ac:chgData name="Jaleed Khan" userId="7d51f348-0135-4650-b2c7-447c5229594f" providerId="ADAL" clId="{0B980BAB-AF68-4911-93E2-F9E77A2E4E69}" dt="2024-09-11T12:09:28.732" v="5592" actId="478"/>
          <ac:picMkLst>
            <pc:docMk/>
            <pc:sldMk cId="3708164376" sldId="356"/>
            <ac:picMk id="10" creationId="{A1215C0C-F15D-4CB6-A845-514A6BE4469A}"/>
          </ac:picMkLst>
        </pc:picChg>
        <pc:picChg chg="add mod">
          <ac:chgData name="Jaleed Khan" userId="7d51f348-0135-4650-b2c7-447c5229594f" providerId="ADAL" clId="{0B980BAB-AF68-4911-93E2-F9E77A2E4E69}" dt="2024-09-11T13:10:57.047" v="5772" actId="1076"/>
          <ac:picMkLst>
            <pc:docMk/>
            <pc:sldMk cId="3708164376" sldId="356"/>
            <ac:picMk id="12" creationId="{714FA6FB-45BC-4596-92DB-0A687BCC0732}"/>
          </ac:picMkLst>
        </pc:picChg>
      </pc:sldChg>
      <pc:sldChg chg="add del">
        <pc:chgData name="Jaleed Khan" userId="7d51f348-0135-4650-b2c7-447c5229594f" providerId="ADAL" clId="{0B980BAB-AF68-4911-93E2-F9E77A2E4E69}" dt="2024-09-11T12:10:23.628" v="5604" actId="47"/>
        <pc:sldMkLst>
          <pc:docMk/>
          <pc:sldMk cId="1968821189" sldId="357"/>
        </pc:sldMkLst>
      </pc:sldChg>
      <pc:sldChg chg="add del ord">
        <pc:chgData name="Jaleed Khan" userId="7d51f348-0135-4650-b2c7-447c5229594f" providerId="ADAL" clId="{0B980BAB-AF68-4911-93E2-F9E77A2E4E69}" dt="2024-09-11T12:53:26.277" v="5727" actId="47"/>
        <pc:sldMkLst>
          <pc:docMk/>
          <pc:sldMk cId="2900803761" sldId="357"/>
        </pc:sldMkLst>
      </pc:sldChg>
      <pc:sldChg chg="addSp delSp modSp add mod modNotesTx">
        <pc:chgData name="Jaleed Khan" userId="7d51f348-0135-4650-b2c7-447c5229594f" providerId="ADAL" clId="{0B980BAB-AF68-4911-93E2-F9E77A2E4E69}" dt="2024-09-11T13:28:26.163" v="6058"/>
        <pc:sldMkLst>
          <pc:docMk/>
          <pc:sldMk cId="4004767233" sldId="357"/>
        </pc:sldMkLst>
        <pc:spChg chg="mod">
          <ac:chgData name="Jaleed Khan" userId="7d51f348-0135-4650-b2c7-447c5229594f" providerId="ADAL" clId="{0B980BAB-AF68-4911-93E2-F9E77A2E4E69}" dt="2024-09-11T13:28:26.163" v="6058"/>
          <ac:spMkLst>
            <pc:docMk/>
            <pc:sldMk cId="4004767233" sldId="357"/>
            <ac:spMk id="8" creationId="{DF8CD6B3-AE56-478F-9B39-FF585CCEA69A}"/>
          </ac:spMkLst>
        </pc:spChg>
        <pc:spChg chg="mod">
          <ac:chgData name="Jaleed Khan" userId="7d51f348-0135-4650-b2c7-447c5229594f" providerId="ADAL" clId="{0B980BAB-AF68-4911-93E2-F9E77A2E4E69}" dt="2024-09-11T13:13:34.002" v="5807" actId="20577"/>
          <ac:spMkLst>
            <pc:docMk/>
            <pc:sldMk cId="4004767233" sldId="357"/>
            <ac:spMk id="9" creationId="{BAFE9C35-0660-4D0A-A0CD-370C2A550B51}"/>
          </ac:spMkLst>
        </pc:spChg>
        <pc:picChg chg="add mod">
          <ac:chgData name="Jaleed Khan" userId="7d51f348-0135-4650-b2c7-447c5229594f" providerId="ADAL" clId="{0B980BAB-AF68-4911-93E2-F9E77A2E4E69}" dt="2024-09-11T13:11:12.526" v="5774" actId="1076"/>
          <ac:picMkLst>
            <pc:docMk/>
            <pc:sldMk cId="4004767233" sldId="357"/>
            <ac:picMk id="4" creationId="{7095E73E-526B-460C-8C69-775ECAA65237}"/>
          </ac:picMkLst>
        </pc:picChg>
        <pc:picChg chg="del">
          <ac:chgData name="Jaleed Khan" userId="7d51f348-0135-4650-b2c7-447c5229594f" providerId="ADAL" clId="{0B980BAB-AF68-4911-93E2-F9E77A2E4E69}" dt="2024-09-11T13:10:12.124" v="5762" actId="478"/>
          <ac:picMkLst>
            <pc:docMk/>
            <pc:sldMk cId="4004767233" sldId="357"/>
            <ac:picMk id="12" creationId="{714FA6FB-45BC-4596-92DB-0A687BCC0732}"/>
          </ac:picMkLst>
        </pc:picChg>
      </pc:sldChg>
      <pc:sldChg chg="add del">
        <pc:chgData name="Jaleed Khan" userId="7d51f348-0135-4650-b2c7-447c5229594f" providerId="ADAL" clId="{0B980BAB-AF68-4911-93E2-F9E77A2E4E69}" dt="2024-09-11T12:53:26.277" v="5727" actId="47"/>
        <pc:sldMkLst>
          <pc:docMk/>
          <pc:sldMk cId="1255815677" sldId="358"/>
        </pc:sldMkLst>
      </pc:sldChg>
      <pc:sldChg chg="addSp delSp modSp add mod">
        <pc:chgData name="Jaleed Khan" userId="7d51f348-0135-4650-b2c7-447c5229594f" providerId="ADAL" clId="{0B980BAB-AF68-4911-93E2-F9E77A2E4E69}" dt="2024-09-11T13:28:30.340" v="6059"/>
        <pc:sldMkLst>
          <pc:docMk/>
          <pc:sldMk cId="2421376020" sldId="358"/>
        </pc:sldMkLst>
        <pc:spChg chg="mod">
          <ac:chgData name="Jaleed Khan" userId="7d51f348-0135-4650-b2c7-447c5229594f" providerId="ADAL" clId="{0B980BAB-AF68-4911-93E2-F9E77A2E4E69}" dt="2024-09-11T13:28:30.340" v="6059"/>
          <ac:spMkLst>
            <pc:docMk/>
            <pc:sldMk cId="2421376020" sldId="358"/>
            <ac:spMk id="8" creationId="{DF8CD6B3-AE56-478F-9B39-FF585CCEA69A}"/>
          </ac:spMkLst>
        </pc:spChg>
        <pc:spChg chg="mod">
          <ac:chgData name="Jaleed Khan" userId="7d51f348-0135-4650-b2c7-447c5229594f" providerId="ADAL" clId="{0B980BAB-AF68-4911-93E2-F9E77A2E4E69}" dt="2024-09-11T13:20:48.968" v="5926"/>
          <ac:spMkLst>
            <pc:docMk/>
            <pc:sldMk cId="2421376020" sldId="358"/>
            <ac:spMk id="9" creationId="{BAFE9C35-0660-4D0A-A0CD-370C2A550B51}"/>
          </ac:spMkLst>
        </pc:spChg>
        <pc:picChg chg="del">
          <ac:chgData name="Jaleed Khan" userId="7d51f348-0135-4650-b2c7-447c5229594f" providerId="ADAL" clId="{0B980BAB-AF68-4911-93E2-F9E77A2E4E69}" dt="2024-09-11T13:14:27.638" v="5809" actId="478"/>
          <ac:picMkLst>
            <pc:docMk/>
            <pc:sldMk cId="2421376020" sldId="358"/>
            <ac:picMk id="4" creationId="{7095E73E-526B-460C-8C69-775ECAA65237}"/>
          </ac:picMkLst>
        </pc:picChg>
        <pc:picChg chg="add del">
          <ac:chgData name="Jaleed Khan" userId="7d51f348-0135-4650-b2c7-447c5229594f" providerId="ADAL" clId="{0B980BAB-AF68-4911-93E2-F9E77A2E4E69}" dt="2024-09-11T13:14:36.290" v="5811" actId="478"/>
          <ac:picMkLst>
            <pc:docMk/>
            <pc:sldMk cId="2421376020" sldId="358"/>
            <ac:picMk id="5" creationId="{02FA59F7-AEC8-42C2-B2EB-5EC82214B0E2}"/>
          </ac:picMkLst>
        </pc:picChg>
        <pc:picChg chg="add mod">
          <ac:chgData name="Jaleed Khan" userId="7d51f348-0135-4650-b2c7-447c5229594f" providerId="ADAL" clId="{0B980BAB-AF68-4911-93E2-F9E77A2E4E69}" dt="2024-09-11T13:18:30.149" v="5898" actId="1076"/>
          <ac:picMkLst>
            <pc:docMk/>
            <pc:sldMk cId="2421376020" sldId="358"/>
            <ac:picMk id="7" creationId="{321CCBCA-A4AD-45A9-A1BB-FE97EFBBEBD0}"/>
          </ac:picMkLst>
        </pc:picChg>
        <pc:picChg chg="add mod">
          <ac:chgData name="Jaleed Khan" userId="7d51f348-0135-4650-b2c7-447c5229594f" providerId="ADAL" clId="{0B980BAB-AF68-4911-93E2-F9E77A2E4E69}" dt="2024-09-11T13:18:32.087" v="5899" actId="1076"/>
          <ac:picMkLst>
            <pc:docMk/>
            <pc:sldMk cId="2421376020" sldId="358"/>
            <ac:picMk id="11" creationId="{91F82B2A-C472-4C51-91D0-DF03EA68DEDF}"/>
          </ac:picMkLst>
        </pc:picChg>
        <pc:picChg chg="add del mod">
          <ac:chgData name="Jaleed Khan" userId="7d51f348-0135-4650-b2c7-447c5229594f" providerId="ADAL" clId="{0B980BAB-AF68-4911-93E2-F9E77A2E4E69}" dt="2024-09-11T13:18:17.477" v="5894" actId="21"/>
          <ac:picMkLst>
            <pc:docMk/>
            <pc:sldMk cId="2421376020" sldId="358"/>
            <ac:picMk id="13" creationId="{2ED381D8-0BBC-4E47-B1D9-3365BC963D33}"/>
          </ac:picMkLst>
        </pc:picChg>
      </pc:sldChg>
      <pc:sldChg chg="addSp delSp modSp add mod">
        <pc:chgData name="Jaleed Khan" userId="7d51f348-0135-4650-b2c7-447c5229594f" providerId="ADAL" clId="{0B980BAB-AF68-4911-93E2-F9E77A2E4E69}" dt="2024-09-11T13:28:34.073" v="6060"/>
        <pc:sldMkLst>
          <pc:docMk/>
          <pc:sldMk cId="700582937" sldId="359"/>
        </pc:sldMkLst>
        <pc:spChg chg="mod">
          <ac:chgData name="Jaleed Khan" userId="7d51f348-0135-4650-b2c7-447c5229594f" providerId="ADAL" clId="{0B980BAB-AF68-4911-93E2-F9E77A2E4E69}" dt="2024-09-11T13:28:34.073" v="6060"/>
          <ac:spMkLst>
            <pc:docMk/>
            <pc:sldMk cId="700582937" sldId="359"/>
            <ac:spMk id="8" creationId="{DF8CD6B3-AE56-478F-9B39-FF585CCEA69A}"/>
          </ac:spMkLst>
        </pc:spChg>
        <pc:spChg chg="mod">
          <ac:chgData name="Jaleed Khan" userId="7d51f348-0135-4650-b2c7-447c5229594f" providerId="ADAL" clId="{0B980BAB-AF68-4911-93E2-F9E77A2E4E69}" dt="2024-09-11T13:20:39.739" v="5925" actId="6549"/>
          <ac:spMkLst>
            <pc:docMk/>
            <pc:sldMk cId="700582937" sldId="359"/>
            <ac:spMk id="9" creationId="{BAFE9C35-0660-4D0A-A0CD-370C2A550B51}"/>
          </ac:spMkLst>
        </pc:spChg>
        <pc:picChg chg="add mod">
          <ac:chgData name="Jaleed Khan" userId="7d51f348-0135-4650-b2c7-447c5229594f" providerId="ADAL" clId="{0B980BAB-AF68-4911-93E2-F9E77A2E4E69}" dt="2024-09-11T13:19:11.350" v="5909" actId="1035"/>
          <ac:picMkLst>
            <pc:docMk/>
            <pc:sldMk cId="700582937" sldId="359"/>
            <ac:picMk id="4" creationId="{2B8586CB-A1CE-47F0-A77F-E98128B73707}"/>
          </ac:picMkLst>
        </pc:picChg>
        <pc:picChg chg="del">
          <ac:chgData name="Jaleed Khan" userId="7d51f348-0135-4650-b2c7-447c5229594f" providerId="ADAL" clId="{0B980BAB-AF68-4911-93E2-F9E77A2E4E69}" dt="2024-09-11T13:15:38.588" v="5823" actId="478"/>
          <ac:picMkLst>
            <pc:docMk/>
            <pc:sldMk cId="700582937" sldId="359"/>
            <ac:picMk id="7" creationId="{321CCBCA-A4AD-45A9-A1BB-FE97EFBBEBD0}"/>
          </ac:picMkLst>
        </pc:picChg>
        <pc:picChg chg="add mod">
          <ac:chgData name="Jaleed Khan" userId="7d51f348-0135-4650-b2c7-447c5229594f" providerId="ADAL" clId="{0B980BAB-AF68-4911-93E2-F9E77A2E4E69}" dt="2024-09-11T13:19:08.872" v="5907" actId="1076"/>
          <ac:picMkLst>
            <pc:docMk/>
            <pc:sldMk cId="700582937" sldId="359"/>
            <ac:picMk id="10" creationId="{77EE3E1A-20DC-49F3-823F-36FD608FA6AD}"/>
          </ac:picMkLst>
        </pc:picChg>
        <pc:picChg chg="del">
          <ac:chgData name="Jaleed Khan" userId="7d51f348-0135-4650-b2c7-447c5229594f" providerId="ADAL" clId="{0B980BAB-AF68-4911-93E2-F9E77A2E4E69}" dt="2024-09-11T13:15:37.462" v="5822" actId="478"/>
          <ac:picMkLst>
            <pc:docMk/>
            <pc:sldMk cId="700582937" sldId="359"/>
            <ac:picMk id="11" creationId="{91F82B2A-C472-4C51-91D0-DF03EA68DEDF}"/>
          </ac:picMkLst>
        </pc:picChg>
      </pc:sldChg>
      <pc:sldChg chg="addSp delSp modSp add del mod modNotesTx">
        <pc:chgData name="Jaleed Khan" userId="7d51f348-0135-4650-b2c7-447c5229594f" providerId="ADAL" clId="{0B980BAB-AF68-4911-93E2-F9E77A2E4E69}" dt="2024-09-11T12:53:26.277" v="5727" actId="47"/>
        <pc:sldMkLst>
          <pc:docMk/>
          <pc:sldMk cId="907438655" sldId="359"/>
        </pc:sldMkLst>
        <pc:spChg chg="mod">
          <ac:chgData name="Jaleed Khan" userId="7d51f348-0135-4650-b2c7-447c5229594f" providerId="ADAL" clId="{0B980BAB-AF68-4911-93E2-F9E77A2E4E69}" dt="2024-09-11T12:21:47.578" v="5676" actId="6549"/>
          <ac:spMkLst>
            <pc:docMk/>
            <pc:sldMk cId="907438655" sldId="359"/>
            <ac:spMk id="9" creationId="{BAFE9C35-0660-4D0A-A0CD-370C2A550B51}"/>
          </ac:spMkLst>
        </pc:spChg>
        <pc:picChg chg="add mod">
          <ac:chgData name="Jaleed Khan" userId="7d51f348-0135-4650-b2c7-447c5229594f" providerId="ADAL" clId="{0B980BAB-AF68-4911-93E2-F9E77A2E4E69}" dt="2024-09-11T12:13:10.618" v="5619" actId="1035"/>
          <ac:picMkLst>
            <pc:docMk/>
            <pc:sldMk cId="907438655" sldId="359"/>
            <ac:picMk id="4" creationId="{AF6A76BB-78F4-4ECD-8BFC-52DBF067EE40}"/>
          </ac:picMkLst>
        </pc:picChg>
        <pc:picChg chg="del">
          <ac:chgData name="Jaleed Khan" userId="7d51f348-0135-4650-b2c7-447c5229594f" providerId="ADAL" clId="{0B980BAB-AF68-4911-93E2-F9E77A2E4E69}" dt="2024-09-11T12:12:30.285" v="5611" actId="478"/>
          <ac:picMkLst>
            <pc:docMk/>
            <pc:sldMk cId="907438655" sldId="359"/>
            <ac:picMk id="5" creationId="{FBF786AD-4C3D-404C-BF9C-9C255F8EAC06}"/>
          </ac:picMkLst>
        </pc:picChg>
      </pc:sldChg>
      <pc:sldChg chg="addSp delSp modSp add mod ord">
        <pc:chgData name="Jaleed Khan" userId="7d51f348-0135-4650-b2c7-447c5229594f" providerId="ADAL" clId="{0B980BAB-AF68-4911-93E2-F9E77A2E4E69}" dt="2024-09-11T13:28:38.240" v="6061"/>
        <pc:sldMkLst>
          <pc:docMk/>
          <pc:sldMk cId="992582645" sldId="360"/>
        </pc:sldMkLst>
        <pc:spChg chg="mod">
          <ac:chgData name="Jaleed Khan" userId="7d51f348-0135-4650-b2c7-447c5229594f" providerId="ADAL" clId="{0B980BAB-AF68-4911-93E2-F9E77A2E4E69}" dt="2024-09-11T13:28:38.240" v="6061"/>
          <ac:spMkLst>
            <pc:docMk/>
            <pc:sldMk cId="992582645" sldId="360"/>
            <ac:spMk id="8" creationId="{DF8CD6B3-AE56-478F-9B39-FF585CCEA69A}"/>
          </ac:spMkLst>
        </pc:spChg>
        <pc:spChg chg="mod">
          <ac:chgData name="Jaleed Khan" userId="7d51f348-0135-4650-b2c7-447c5229594f" providerId="ADAL" clId="{0B980BAB-AF68-4911-93E2-F9E77A2E4E69}" dt="2024-09-11T13:22:16.400" v="5937" actId="20577"/>
          <ac:spMkLst>
            <pc:docMk/>
            <pc:sldMk cId="992582645" sldId="360"/>
            <ac:spMk id="9" creationId="{BAFE9C35-0660-4D0A-A0CD-370C2A550B51}"/>
          </ac:spMkLst>
        </pc:spChg>
        <pc:picChg chg="del">
          <ac:chgData name="Jaleed Khan" userId="7d51f348-0135-4650-b2c7-447c5229594f" providerId="ADAL" clId="{0B980BAB-AF68-4911-93E2-F9E77A2E4E69}" dt="2024-09-11T13:21:12.966" v="5930" actId="478"/>
          <ac:picMkLst>
            <pc:docMk/>
            <pc:sldMk cId="992582645" sldId="360"/>
            <ac:picMk id="4" creationId="{7095E73E-526B-460C-8C69-775ECAA65237}"/>
          </ac:picMkLst>
        </pc:picChg>
        <pc:picChg chg="add mod">
          <ac:chgData name="Jaleed Khan" userId="7d51f348-0135-4650-b2c7-447c5229594f" providerId="ADAL" clId="{0B980BAB-AF68-4911-93E2-F9E77A2E4E69}" dt="2024-09-11T13:21:35.708" v="5933" actId="1076"/>
          <ac:picMkLst>
            <pc:docMk/>
            <pc:sldMk cId="992582645" sldId="360"/>
            <ac:picMk id="5" creationId="{60FFB0B7-59A3-465C-A8A5-58C32308B561}"/>
          </ac:picMkLst>
        </pc:picChg>
      </pc:sldChg>
      <pc:sldChg chg="addSp delSp modSp add del mod">
        <pc:chgData name="Jaleed Khan" userId="7d51f348-0135-4650-b2c7-447c5229594f" providerId="ADAL" clId="{0B980BAB-AF68-4911-93E2-F9E77A2E4E69}" dt="2024-09-11T12:53:26.277" v="5727" actId="47"/>
        <pc:sldMkLst>
          <pc:docMk/>
          <pc:sldMk cId="3801341464" sldId="360"/>
        </pc:sldMkLst>
        <pc:spChg chg="mod">
          <ac:chgData name="Jaleed Khan" userId="7d51f348-0135-4650-b2c7-447c5229594f" providerId="ADAL" clId="{0B980BAB-AF68-4911-93E2-F9E77A2E4E69}" dt="2024-09-11T12:15:31.896" v="5632"/>
          <ac:spMkLst>
            <pc:docMk/>
            <pc:sldMk cId="3801341464" sldId="360"/>
            <ac:spMk id="9" creationId="{BAFE9C35-0660-4D0A-A0CD-370C2A550B51}"/>
          </ac:spMkLst>
        </pc:spChg>
        <pc:picChg chg="del">
          <ac:chgData name="Jaleed Khan" userId="7d51f348-0135-4650-b2c7-447c5229594f" providerId="ADAL" clId="{0B980BAB-AF68-4911-93E2-F9E77A2E4E69}" dt="2024-09-11T12:14:37.008" v="5628" actId="478"/>
          <ac:picMkLst>
            <pc:docMk/>
            <pc:sldMk cId="3801341464" sldId="360"/>
            <ac:picMk id="4" creationId="{AF6A76BB-78F4-4ECD-8BFC-52DBF067EE40}"/>
          </ac:picMkLst>
        </pc:picChg>
        <pc:picChg chg="add mod">
          <ac:chgData name="Jaleed Khan" userId="7d51f348-0135-4650-b2c7-447c5229594f" providerId="ADAL" clId="{0B980BAB-AF68-4911-93E2-F9E77A2E4E69}" dt="2024-09-11T12:14:50.439" v="5631" actId="1076"/>
          <ac:picMkLst>
            <pc:docMk/>
            <pc:sldMk cId="3801341464" sldId="360"/>
            <ac:picMk id="5" creationId="{AFCBDE00-D7BD-4F8D-908F-834561732751}"/>
          </ac:picMkLst>
        </pc:picChg>
      </pc:sldChg>
      <pc:sldChg chg="modSp add del mod">
        <pc:chgData name="Jaleed Khan" userId="7d51f348-0135-4650-b2c7-447c5229594f" providerId="ADAL" clId="{0B980BAB-AF68-4911-93E2-F9E77A2E4E69}" dt="2024-09-11T14:01:40.920" v="6514" actId="47"/>
        <pc:sldMkLst>
          <pc:docMk/>
          <pc:sldMk cId="1440306274" sldId="361"/>
        </pc:sldMkLst>
        <pc:spChg chg="mod">
          <ac:chgData name="Jaleed Khan" userId="7d51f348-0135-4650-b2c7-447c5229594f" providerId="ADAL" clId="{0B980BAB-AF68-4911-93E2-F9E77A2E4E69}" dt="2024-09-11T13:28:42.296" v="6062"/>
          <ac:spMkLst>
            <pc:docMk/>
            <pc:sldMk cId="1440306274" sldId="361"/>
            <ac:spMk id="8" creationId="{DF8CD6B3-AE56-478F-9B39-FF585CCEA69A}"/>
          </ac:spMkLst>
        </pc:spChg>
      </pc:sldChg>
      <pc:sldChg chg="addSp delSp modSp add del mod">
        <pc:chgData name="Jaleed Khan" userId="7d51f348-0135-4650-b2c7-447c5229594f" providerId="ADAL" clId="{0B980BAB-AF68-4911-93E2-F9E77A2E4E69}" dt="2024-10-30T13:24:52.514" v="11369" actId="47"/>
        <pc:sldMkLst>
          <pc:docMk/>
          <pc:sldMk cId="2434772053" sldId="362"/>
        </pc:sldMkLst>
        <pc:spChg chg="add del">
          <ac:chgData name="Jaleed Khan" userId="7d51f348-0135-4650-b2c7-447c5229594f" providerId="ADAL" clId="{0B980BAB-AF68-4911-93E2-F9E77A2E4E69}" dt="2024-09-11T13:27:46.592" v="6023"/>
          <ac:spMkLst>
            <pc:docMk/>
            <pc:sldMk cId="2434772053" sldId="362"/>
            <ac:spMk id="3" creationId="{E3B4D26C-4B88-4F7D-B4D3-C836F89F7C35}"/>
          </ac:spMkLst>
        </pc:spChg>
        <pc:spChg chg="mod">
          <ac:chgData name="Jaleed Khan" userId="7d51f348-0135-4650-b2c7-447c5229594f" providerId="ADAL" clId="{0B980BAB-AF68-4911-93E2-F9E77A2E4E69}" dt="2024-09-18T13:41:48.156" v="8312" actId="20577"/>
          <ac:spMkLst>
            <pc:docMk/>
            <pc:sldMk cId="2434772053" sldId="362"/>
            <ac:spMk id="7" creationId="{369E8459-10B2-4C3A-B4C1-21F98D098455}"/>
          </ac:spMkLst>
        </pc:spChg>
        <pc:spChg chg="add del mod">
          <ac:chgData name="Jaleed Khan" userId="7d51f348-0135-4650-b2c7-447c5229594f" providerId="ADAL" clId="{0B980BAB-AF68-4911-93E2-F9E77A2E4E69}" dt="2024-09-17T16:09:07.960" v="7431" actId="478"/>
          <ac:spMkLst>
            <pc:docMk/>
            <pc:sldMk cId="2434772053" sldId="362"/>
            <ac:spMk id="9" creationId="{F7C51983-F5F1-495A-A426-3806E4B5A5CF}"/>
          </ac:spMkLst>
        </pc:spChg>
        <pc:spChg chg="add mod">
          <ac:chgData name="Jaleed Khan" userId="7d51f348-0135-4650-b2c7-447c5229594f" providerId="ADAL" clId="{0B980BAB-AF68-4911-93E2-F9E77A2E4E69}" dt="2024-09-17T16:09:21.023" v="7434"/>
          <ac:spMkLst>
            <pc:docMk/>
            <pc:sldMk cId="2434772053" sldId="362"/>
            <ac:spMk id="10" creationId="{E46A1A72-DD2F-4C3F-8E60-D0930F074D45}"/>
          </ac:spMkLst>
        </pc:spChg>
        <pc:picChg chg="add del mod">
          <ac:chgData name="Jaleed Khan" userId="7d51f348-0135-4650-b2c7-447c5229594f" providerId="ADAL" clId="{0B980BAB-AF68-4911-93E2-F9E77A2E4E69}" dt="2024-09-17T16:24:35.197" v="7555" actId="478"/>
          <ac:picMkLst>
            <pc:docMk/>
            <pc:sldMk cId="2434772053" sldId="362"/>
            <ac:picMk id="4" creationId="{132482C8-3D6F-438D-AB60-C81A7B4B0548}"/>
          </ac:picMkLst>
        </pc:picChg>
        <pc:picChg chg="del">
          <ac:chgData name="Jaleed Khan" userId="7d51f348-0135-4650-b2c7-447c5229594f" providerId="ADAL" clId="{0B980BAB-AF68-4911-93E2-F9E77A2E4E69}" dt="2024-09-11T13:27:22.077" v="6015" actId="478"/>
          <ac:picMkLst>
            <pc:docMk/>
            <pc:sldMk cId="2434772053" sldId="362"/>
            <ac:picMk id="1026" creationId="{3C7B7EC5-ED37-4D10-BA1F-B7800F4265BC}"/>
          </ac:picMkLst>
        </pc:picChg>
        <pc:picChg chg="del">
          <ac:chgData name="Jaleed Khan" userId="7d51f348-0135-4650-b2c7-447c5229594f" providerId="ADAL" clId="{0B980BAB-AF68-4911-93E2-F9E77A2E4E69}" dt="2024-09-11T13:27:22.916" v="6016" actId="478"/>
          <ac:picMkLst>
            <pc:docMk/>
            <pc:sldMk cId="2434772053" sldId="362"/>
            <ac:picMk id="1028" creationId="{4FEBF303-2FFE-4A0F-87BE-B9925411EA18}"/>
          </ac:picMkLst>
        </pc:picChg>
        <pc:picChg chg="add mod">
          <ac:chgData name="Jaleed Khan" userId="7d51f348-0135-4650-b2c7-447c5229594f" providerId="ADAL" clId="{0B980BAB-AF68-4911-93E2-F9E77A2E4E69}" dt="2024-09-17T16:24:41.187" v="7557" actId="1076"/>
          <ac:picMkLst>
            <pc:docMk/>
            <pc:sldMk cId="2434772053" sldId="362"/>
            <ac:picMk id="2050" creationId="{110BBD4B-64BA-4D46-9F45-D67BC3B694EF}"/>
          </ac:picMkLst>
        </pc:picChg>
      </pc:sldChg>
      <pc:sldChg chg="addSp delSp modSp add del mod ord modShow">
        <pc:chgData name="Jaleed Khan" userId="7d51f348-0135-4650-b2c7-447c5229594f" providerId="ADAL" clId="{0B980BAB-AF68-4911-93E2-F9E77A2E4E69}" dt="2024-11-04T12:55:48.375" v="11373" actId="47"/>
        <pc:sldMkLst>
          <pc:docMk/>
          <pc:sldMk cId="1108850334" sldId="363"/>
        </pc:sldMkLst>
        <pc:spChg chg="add mod">
          <ac:chgData name="Jaleed Khan" userId="7d51f348-0135-4650-b2c7-447c5229594f" providerId="ADAL" clId="{0B980BAB-AF68-4911-93E2-F9E77A2E4E69}" dt="2024-09-17T15:29:20.729" v="6576" actId="208"/>
          <ac:spMkLst>
            <pc:docMk/>
            <pc:sldMk cId="1108850334" sldId="363"/>
            <ac:spMk id="9" creationId="{5628D598-F6F3-4E7A-A93D-45A6CE54914A}"/>
          </ac:spMkLst>
        </pc:spChg>
        <pc:graphicFrameChg chg="del">
          <ac:chgData name="Jaleed Khan" userId="7d51f348-0135-4650-b2c7-447c5229594f" providerId="ADAL" clId="{0B980BAB-AF68-4911-93E2-F9E77A2E4E69}" dt="2024-09-17T15:25:20.940" v="6535" actId="478"/>
          <ac:graphicFrameMkLst>
            <pc:docMk/>
            <pc:sldMk cId="1108850334" sldId="363"/>
            <ac:graphicFrameMk id="3" creationId="{D10D31CA-9DA1-4E61-9FFD-79D31141EF35}"/>
          </ac:graphicFrameMkLst>
        </pc:graphicFrameChg>
        <pc:picChg chg="add del mod">
          <ac:chgData name="Jaleed Khan" userId="7d51f348-0135-4650-b2c7-447c5229594f" providerId="ADAL" clId="{0B980BAB-AF68-4911-93E2-F9E77A2E4E69}" dt="2024-09-17T15:26:30.684" v="6537" actId="478"/>
          <ac:picMkLst>
            <pc:docMk/>
            <pc:sldMk cId="1108850334" sldId="363"/>
            <ac:picMk id="5" creationId="{148134C3-9452-41BF-8A83-8A6F1F873E24}"/>
          </ac:picMkLst>
        </pc:picChg>
        <pc:picChg chg="add mod ord">
          <ac:chgData name="Jaleed Khan" userId="7d51f348-0135-4650-b2c7-447c5229594f" providerId="ADAL" clId="{0B980BAB-AF68-4911-93E2-F9E77A2E4E69}" dt="2024-09-17T15:29:25.487" v="6577" actId="166"/>
          <ac:picMkLst>
            <pc:docMk/>
            <pc:sldMk cId="1108850334" sldId="363"/>
            <ac:picMk id="7" creationId="{209E4ABA-D2D7-44F8-A9D8-44C4020BFE48}"/>
          </ac:picMkLst>
        </pc:picChg>
      </pc:sldChg>
      <pc:sldChg chg="delSp modSp add del mod">
        <pc:chgData name="Jaleed Khan" userId="7d51f348-0135-4650-b2c7-447c5229594f" providerId="ADAL" clId="{0B980BAB-AF68-4911-93E2-F9E77A2E4E69}" dt="2024-09-18T13:20:24.323" v="7937" actId="47"/>
        <pc:sldMkLst>
          <pc:docMk/>
          <pc:sldMk cId="939260112" sldId="364"/>
        </pc:sldMkLst>
        <pc:spChg chg="del mod">
          <ac:chgData name="Jaleed Khan" userId="7d51f348-0135-4650-b2c7-447c5229594f" providerId="ADAL" clId="{0B980BAB-AF68-4911-93E2-F9E77A2E4E69}" dt="2024-09-18T13:20:23.428" v="7936"/>
          <ac:spMkLst>
            <pc:docMk/>
            <pc:sldMk cId="939260112" sldId="364"/>
            <ac:spMk id="9" creationId="{BAFE9C35-0660-4D0A-A0CD-370C2A550B51}"/>
          </ac:spMkLst>
        </pc:spChg>
        <pc:picChg chg="del">
          <ac:chgData name="Jaleed Khan" userId="7d51f348-0135-4650-b2c7-447c5229594f" providerId="ADAL" clId="{0B980BAB-AF68-4911-93E2-F9E77A2E4E69}" dt="2024-09-18T12:47:30.560" v="7559" actId="478"/>
          <ac:picMkLst>
            <pc:docMk/>
            <pc:sldMk cId="939260112" sldId="364"/>
            <ac:picMk id="5" creationId="{60FFB0B7-59A3-465C-A8A5-58C32308B561}"/>
          </ac:picMkLst>
        </pc:picChg>
      </pc:sldChg>
      <pc:sldChg chg="modSp add mod ord">
        <pc:chgData name="Jaleed Khan" userId="7d51f348-0135-4650-b2c7-447c5229594f" providerId="ADAL" clId="{0B980BAB-AF68-4911-93E2-F9E77A2E4E69}" dt="2024-10-30T13:24:34.471" v="11366"/>
        <pc:sldMkLst>
          <pc:docMk/>
          <pc:sldMk cId="3137841540" sldId="364"/>
        </pc:sldMkLst>
        <pc:graphicFrameChg chg="mod modGraphic">
          <ac:chgData name="Jaleed Khan" userId="7d51f348-0135-4650-b2c7-447c5229594f" providerId="ADAL" clId="{0B980BAB-AF68-4911-93E2-F9E77A2E4E69}" dt="2024-09-25T12:42:49.290" v="8820" actId="1076"/>
          <ac:graphicFrameMkLst>
            <pc:docMk/>
            <pc:sldMk cId="3137841540" sldId="364"/>
            <ac:graphicFrameMk id="3" creationId="{D10D31CA-9DA1-4E61-9FFD-79D31141EF35}"/>
          </ac:graphicFrameMkLst>
        </pc:graphicFrameChg>
      </pc:sldChg>
      <pc:sldChg chg="addSp delSp modSp add mod ord">
        <pc:chgData name="Jaleed Khan" userId="7d51f348-0135-4650-b2c7-447c5229594f" providerId="ADAL" clId="{0B980BAB-AF68-4911-93E2-F9E77A2E4E69}" dt="2024-10-30T13:24:40.318" v="11368"/>
        <pc:sldMkLst>
          <pc:docMk/>
          <pc:sldMk cId="2132597626" sldId="365"/>
        </pc:sldMkLst>
        <pc:picChg chg="add mod">
          <ac:chgData name="Jaleed Khan" userId="7d51f348-0135-4650-b2c7-447c5229594f" providerId="ADAL" clId="{0B980BAB-AF68-4911-93E2-F9E77A2E4E69}" dt="2024-09-25T11:55:35.669" v="8743" actId="1076"/>
          <ac:picMkLst>
            <pc:docMk/>
            <pc:sldMk cId="2132597626" sldId="365"/>
            <ac:picMk id="4" creationId="{260DBCA6-7D87-49DC-B838-DFA6555706CE}"/>
          </ac:picMkLst>
        </pc:picChg>
        <pc:picChg chg="del">
          <ac:chgData name="Jaleed Khan" userId="7d51f348-0135-4650-b2c7-447c5229594f" providerId="ADAL" clId="{0B980BAB-AF68-4911-93E2-F9E77A2E4E69}" dt="2024-09-25T11:55:27.522" v="8741" actId="478"/>
          <ac:picMkLst>
            <pc:docMk/>
            <pc:sldMk cId="2132597626" sldId="365"/>
            <ac:picMk id="7" creationId="{209E4ABA-D2D7-44F8-A9D8-44C4020BFE48}"/>
          </ac:picMkLst>
        </pc:picChg>
      </pc:sldChg>
      <pc:sldChg chg="new del ord">
        <pc:chgData name="Jaleed Khan" userId="7d51f348-0135-4650-b2c7-447c5229594f" providerId="ADAL" clId="{0B980BAB-AF68-4911-93E2-F9E77A2E4E69}" dt="2024-10-09T12:31:52.281" v="8831" actId="47"/>
        <pc:sldMkLst>
          <pc:docMk/>
          <pc:sldMk cId="2014604300" sldId="366"/>
        </pc:sldMkLst>
      </pc:sldChg>
      <pc:sldChg chg="new del">
        <pc:chgData name="Jaleed Khan" userId="7d51f348-0135-4650-b2c7-447c5229594f" providerId="ADAL" clId="{0B980BAB-AF68-4911-93E2-F9E77A2E4E69}" dt="2024-10-09T12:31:21.977" v="8822" actId="680"/>
        <pc:sldMkLst>
          <pc:docMk/>
          <pc:sldMk cId="2850416224" sldId="366"/>
        </pc:sldMkLst>
      </pc:sldChg>
      <pc:sldChg chg="addSp delSp modSp add mod ord">
        <pc:chgData name="Jaleed Khan" userId="7d51f348-0135-4650-b2c7-447c5229594f" providerId="ADAL" clId="{0B980BAB-AF68-4911-93E2-F9E77A2E4E69}" dt="2024-10-30T13:25:13.508" v="11371"/>
        <pc:sldMkLst>
          <pc:docMk/>
          <pc:sldMk cId="2497412556" sldId="367"/>
        </pc:sldMkLst>
        <pc:spChg chg="mod">
          <ac:chgData name="Jaleed Khan" userId="7d51f348-0135-4650-b2c7-447c5229594f" providerId="ADAL" clId="{0B980BAB-AF68-4911-93E2-F9E77A2E4E69}" dt="2024-10-23T13:10:38.032" v="11230" actId="113"/>
          <ac:spMkLst>
            <pc:docMk/>
            <pc:sldMk cId="2497412556" sldId="367"/>
            <ac:spMk id="3" creationId="{052D3261-1971-4EB8-A8DF-0CDFD5E58808}"/>
          </ac:spMkLst>
        </pc:spChg>
        <pc:spChg chg="add del mod">
          <ac:chgData name="Jaleed Khan" userId="7d51f348-0135-4650-b2c7-447c5229594f" providerId="ADAL" clId="{0B980BAB-AF68-4911-93E2-F9E77A2E4E69}" dt="2024-10-09T12:32:49.055" v="8847" actId="20577"/>
          <ac:spMkLst>
            <pc:docMk/>
            <pc:sldMk cId="2497412556" sldId="367"/>
            <ac:spMk id="4" creationId="{5AACC5E9-8504-4D4D-88A5-A88AB7CB0B57}"/>
          </ac:spMkLst>
        </pc:spChg>
        <pc:grpChg chg="add mod">
          <ac:chgData name="Jaleed Khan" userId="7d51f348-0135-4650-b2c7-447c5229594f" providerId="ADAL" clId="{0B980BAB-AF68-4911-93E2-F9E77A2E4E69}" dt="2024-10-30T12:46:40.611" v="11355" actId="164"/>
          <ac:grpSpMkLst>
            <pc:docMk/>
            <pc:sldMk cId="2497412556" sldId="367"/>
            <ac:grpSpMk id="5" creationId="{5405B996-D9CE-4E0F-B28B-874278BD5CD3}"/>
          </ac:grpSpMkLst>
        </pc:grpChg>
        <pc:picChg chg="add mod">
          <ac:chgData name="Jaleed Khan" userId="7d51f348-0135-4650-b2c7-447c5229594f" providerId="ADAL" clId="{0B980BAB-AF68-4911-93E2-F9E77A2E4E69}" dt="2024-10-30T12:46:40.611" v="11355" actId="164"/>
          <ac:picMkLst>
            <pc:docMk/>
            <pc:sldMk cId="2497412556" sldId="367"/>
            <ac:picMk id="1026" creationId="{74FF6513-68CA-457D-B4CE-97DACBD76274}"/>
          </ac:picMkLst>
        </pc:picChg>
        <pc:picChg chg="add mod">
          <ac:chgData name="Jaleed Khan" userId="7d51f348-0135-4650-b2c7-447c5229594f" providerId="ADAL" clId="{0B980BAB-AF68-4911-93E2-F9E77A2E4E69}" dt="2024-10-30T12:46:40.611" v="11355" actId="164"/>
          <ac:picMkLst>
            <pc:docMk/>
            <pc:sldMk cId="2497412556" sldId="367"/>
            <ac:picMk id="1028" creationId="{F8728A90-6404-4CCB-B910-CA1EF28D22DB}"/>
          </ac:picMkLst>
        </pc:picChg>
      </pc:sldChg>
      <pc:sldChg chg="addSp delSp modSp add mod ord modNotesTx">
        <pc:chgData name="Jaleed Khan" userId="7d51f348-0135-4650-b2c7-447c5229594f" providerId="ADAL" clId="{0B980BAB-AF68-4911-93E2-F9E77A2E4E69}" dt="2024-10-30T13:25:13.508" v="11371"/>
        <pc:sldMkLst>
          <pc:docMk/>
          <pc:sldMk cId="1633443409" sldId="368"/>
        </pc:sldMkLst>
        <pc:spChg chg="del mod">
          <ac:chgData name="Jaleed Khan" userId="7d51f348-0135-4650-b2c7-447c5229594f" providerId="ADAL" clId="{0B980BAB-AF68-4911-93E2-F9E77A2E4E69}" dt="2024-10-21T08:24:12.304" v="10004"/>
          <ac:spMkLst>
            <pc:docMk/>
            <pc:sldMk cId="1633443409" sldId="368"/>
            <ac:spMk id="3" creationId="{052D3261-1971-4EB8-A8DF-0CDFD5E58808}"/>
          </ac:spMkLst>
        </pc:spChg>
        <pc:spChg chg="add mod">
          <ac:chgData name="Jaleed Khan" userId="7d51f348-0135-4650-b2c7-447c5229594f" providerId="ADAL" clId="{0B980BAB-AF68-4911-93E2-F9E77A2E4E69}" dt="2024-10-23T11:07:15.783" v="10668" actId="113"/>
          <ac:spMkLst>
            <pc:docMk/>
            <pc:sldMk cId="1633443409" sldId="368"/>
            <ac:spMk id="6" creationId="{F211FA78-47D4-46D5-9D17-E2DE3C3EEF49}"/>
          </ac:spMkLst>
        </pc:spChg>
        <pc:graphicFrameChg chg="add mod modGraphic">
          <ac:chgData name="Jaleed Khan" userId="7d51f348-0135-4650-b2c7-447c5229594f" providerId="ADAL" clId="{0B980BAB-AF68-4911-93E2-F9E77A2E4E69}" dt="2024-10-22T13:42:20.912" v="10547" actId="20577"/>
          <ac:graphicFrameMkLst>
            <pc:docMk/>
            <pc:sldMk cId="1633443409" sldId="368"/>
            <ac:graphicFrameMk id="5" creationId="{6A47B21E-292E-4507-A8DC-5805F4B7C6DB}"/>
          </ac:graphicFrameMkLst>
        </pc:graphicFrameChg>
        <pc:picChg chg="del">
          <ac:chgData name="Jaleed Khan" userId="7d51f348-0135-4650-b2c7-447c5229594f" providerId="ADAL" clId="{0B980BAB-AF68-4911-93E2-F9E77A2E4E69}" dt="2024-10-09T12:34:53.648" v="8906" actId="478"/>
          <ac:picMkLst>
            <pc:docMk/>
            <pc:sldMk cId="1633443409" sldId="368"/>
            <ac:picMk id="1026" creationId="{74FF6513-68CA-457D-B4CE-97DACBD76274}"/>
          </ac:picMkLst>
        </pc:picChg>
        <pc:picChg chg="del">
          <ac:chgData name="Jaleed Khan" userId="7d51f348-0135-4650-b2c7-447c5229594f" providerId="ADAL" clId="{0B980BAB-AF68-4911-93E2-F9E77A2E4E69}" dt="2024-10-09T12:34:54.299" v="8907" actId="478"/>
          <ac:picMkLst>
            <pc:docMk/>
            <pc:sldMk cId="1633443409" sldId="368"/>
            <ac:picMk id="1028" creationId="{F8728A90-6404-4CCB-B910-CA1EF28D22DB}"/>
          </ac:picMkLst>
        </pc:picChg>
      </pc:sldChg>
      <pc:sldChg chg="addSp delSp modSp add mod ord modShow">
        <pc:chgData name="Jaleed Khan" userId="7d51f348-0135-4650-b2c7-447c5229594f" providerId="ADAL" clId="{0B980BAB-AF68-4911-93E2-F9E77A2E4E69}" dt="2024-10-30T13:25:13.508" v="11371"/>
        <pc:sldMkLst>
          <pc:docMk/>
          <pc:sldMk cId="2337852850" sldId="369"/>
        </pc:sldMkLst>
        <pc:spChg chg="mod">
          <ac:chgData name="Jaleed Khan" userId="7d51f348-0135-4650-b2c7-447c5229594f" providerId="ADAL" clId="{0B980BAB-AF68-4911-93E2-F9E77A2E4E69}" dt="2024-10-23T12:44:36.168" v="10936" actId="20577"/>
          <ac:spMkLst>
            <pc:docMk/>
            <pc:sldMk cId="2337852850" sldId="369"/>
            <ac:spMk id="3" creationId="{052D3261-1971-4EB8-A8DF-0CDFD5E58808}"/>
          </ac:spMkLst>
        </pc:spChg>
        <pc:graphicFrameChg chg="del">
          <ac:chgData name="Jaleed Khan" userId="7d51f348-0135-4650-b2c7-447c5229594f" providerId="ADAL" clId="{0B980BAB-AF68-4911-93E2-F9E77A2E4E69}" dt="2024-10-09T12:51:04.860" v="9168" actId="478"/>
          <ac:graphicFrameMkLst>
            <pc:docMk/>
            <pc:sldMk cId="2337852850" sldId="369"/>
            <ac:graphicFrameMk id="5" creationId="{6A47B21E-292E-4507-A8DC-5805F4B7C6DB}"/>
          </ac:graphicFrameMkLst>
        </pc:graphicFrameChg>
        <pc:graphicFrameChg chg="add mod modGraphic">
          <ac:chgData name="Jaleed Khan" userId="7d51f348-0135-4650-b2c7-447c5229594f" providerId="ADAL" clId="{0B980BAB-AF68-4911-93E2-F9E77A2E4E69}" dt="2024-10-23T13:18:41.768" v="11354" actId="20577"/>
          <ac:graphicFrameMkLst>
            <pc:docMk/>
            <pc:sldMk cId="2337852850" sldId="369"/>
            <ac:graphicFrameMk id="6" creationId="{35FEE5CA-59A7-4326-8EA6-2330684B7A23}"/>
          </ac:graphicFrameMkLst>
        </pc:graphicFrameChg>
      </pc:sldChg>
      <pc:sldChg chg="addSp delSp modSp add mod ord modNotesTx">
        <pc:chgData name="Jaleed Khan" userId="7d51f348-0135-4650-b2c7-447c5229594f" providerId="ADAL" clId="{0B980BAB-AF68-4911-93E2-F9E77A2E4E69}" dt="2024-10-30T13:25:13.508" v="11371"/>
        <pc:sldMkLst>
          <pc:docMk/>
          <pc:sldMk cId="503877916" sldId="370"/>
        </pc:sldMkLst>
        <pc:spChg chg="del mod ord">
          <ac:chgData name="Jaleed Khan" userId="7d51f348-0135-4650-b2c7-447c5229594f" providerId="ADAL" clId="{0B980BAB-AF68-4911-93E2-F9E77A2E4E69}" dt="2024-10-22T13:33:40.429" v="10462" actId="478"/>
          <ac:spMkLst>
            <pc:docMk/>
            <pc:sldMk cId="503877916" sldId="370"/>
            <ac:spMk id="7" creationId="{369E8459-10B2-4C3A-B4C1-21F98D098455}"/>
          </ac:spMkLst>
        </pc:spChg>
        <pc:spChg chg="del">
          <ac:chgData name="Jaleed Khan" userId="7d51f348-0135-4650-b2c7-447c5229594f" providerId="ADAL" clId="{0B980BAB-AF68-4911-93E2-F9E77A2E4E69}" dt="2024-10-21T08:31:24.415" v="10177" actId="478"/>
          <ac:spMkLst>
            <pc:docMk/>
            <pc:sldMk cId="503877916" sldId="370"/>
            <ac:spMk id="8" creationId="{DF8CD6B3-AE56-478F-9B39-FF585CCEA69A}"/>
          </ac:spMkLst>
        </pc:spChg>
        <pc:spChg chg="add mod">
          <ac:chgData name="Jaleed Khan" userId="7d51f348-0135-4650-b2c7-447c5229594f" providerId="ADAL" clId="{0B980BAB-AF68-4911-93E2-F9E77A2E4E69}" dt="2024-10-21T08:31:24.749" v="10178"/>
          <ac:spMkLst>
            <pc:docMk/>
            <pc:sldMk cId="503877916" sldId="370"/>
            <ac:spMk id="9" creationId="{AF92222F-C568-4C33-B66E-8A537D42E9A2}"/>
          </ac:spMkLst>
        </pc:spChg>
        <pc:spChg chg="del">
          <ac:chgData name="Jaleed Khan" userId="7d51f348-0135-4650-b2c7-447c5229594f" providerId="ADAL" clId="{0B980BAB-AF68-4911-93E2-F9E77A2E4E69}" dt="2024-10-22T13:13:08.931" v="10209" actId="478"/>
          <ac:spMkLst>
            <pc:docMk/>
            <pc:sldMk cId="503877916" sldId="370"/>
            <ac:spMk id="10" creationId="{E46A1A72-DD2F-4C3F-8E60-D0930F074D45}"/>
          </ac:spMkLst>
        </pc:spChg>
        <pc:spChg chg="add mod">
          <ac:chgData name="Jaleed Khan" userId="7d51f348-0135-4650-b2c7-447c5229594f" providerId="ADAL" clId="{0B980BAB-AF68-4911-93E2-F9E77A2E4E69}" dt="2024-10-23T11:08:01.090" v="10688" actId="20577"/>
          <ac:spMkLst>
            <pc:docMk/>
            <pc:sldMk cId="503877916" sldId="370"/>
            <ac:spMk id="11" creationId="{474C1011-54BB-46D7-B625-E7000C65CA7F}"/>
          </ac:spMkLst>
        </pc:spChg>
        <pc:graphicFrameChg chg="add mod modGraphic">
          <ac:chgData name="Jaleed Khan" userId="7d51f348-0135-4650-b2c7-447c5229594f" providerId="ADAL" clId="{0B980BAB-AF68-4911-93E2-F9E77A2E4E69}" dt="2024-10-22T13:34:05.984" v="10514" actId="1035"/>
          <ac:graphicFrameMkLst>
            <pc:docMk/>
            <pc:sldMk cId="503877916" sldId="370"/>
            <ac:graphicFrameMk id="8" creationId="{3FCD3503-0832-4FF5-9C40-13A49F059BF7}"/>
          </ac:graphicFrameMkLst>
        </pc:graphicFrameChg>
        <pc:picChg chg="add mod">
          <ac:chgData name="Jaleed Khan" userId="7d51f348-0135-4650-b2c7-447c5229594f" providerId="ADAL" clId="{0B980BAB-AF68-4911-93E2-F9E77A2E4E69}" dt="2024-10-22T13:34:05.984" v="10514" actId="1035"/>
          <ac:picMkLst>
            <pc:docMk/>
            <pc:sldMk cId="503877916" sldId="370"/>
            <ac:picMk id="3" creationId="{535A957A-BA76-4929-BACD-D30961F7B78B}"/>
          </ac:picMkLst>
        </pc:picChg>
        <pc:picChg chg="add del mod">
          <ac:chgData name="Jaleed Khan" userId="7d51f348-0135-4650-b2c7-447c5229594f" providerId="ADAL" clId="{0B980BAB-AF68-4911-93E2-F9E77A2E4E69}" dt="2024-10-22T12:37:53.256" v="10179" actId="478"/>
          <ac:picMkLst>
            <pc:docMk/>
            <pc:sldMk cId="503877916" sldId="370"/>
            <ac:picMk id="1026" creationId="{BC5F90AD-6D95-4FB3-B2C3-E1FD7080BAAF}"/>
          </ac:picMkLst>
        </pc:picChg>
        <pc:picChg chg="del">
          <ac:chgData name="Jaleed Khan" userId="7d51f348-0135-4650-b2c7-447c5229594f" providerId="ADAL" clId="{0B980BAB-AF68-4911-93E2-F9E77A2E4E69}" dt="2024-10-21T08:09:35.530" v="9778" actId="478"/>
          <ac:picMkLst>
            <pc:docMk/>
            <pc:sldMk cId="503877916" sldId="370"/>
            <ac:picMk id="2050" creationId="{110BBD4B-64BA-4D46-9F45-D67BC3B694EF}"/>
          </ac:picMkLst>
        </pc:picChg>
      </pc:sldChg>
      <pc:sldChg chg="addSp delSp modSp add mod ord">
        <pc:chgData name="Jaleed Khan" userId="7d51f348-0135-4650-b2c7-447c5229594f" providerId="ADAL" clId="{0B980BAB-AF68-4911-93E2-F9E77A2E4E69}" dt="2024-10-30T13:25:13.508" v="11371"/>
        <pc:sldMkLst>
          <pc:docMk/>
          <pc:sldMk cId="1166174928" sldId="371"/>
        </pc:sldMkLst>
        <pc:spChg chg="del mod">
          <ac:chgData name="Jaleed Khan" userId="7d51f348-0135-4650-b2c7-447c5229594f" providerId="ADAL" clId="{0B980BAB-AF68-4911-93E2-F9E77A2E4E69}" dt="2024-10-21T08:25:21.310" v="10040" actId="478"/>
          <ac:spMkLst>
            <pc:docMk/>
            <pc:sldMk cId="1166174928" sldId="371"/>
            <ac:spMk id="3" creationId="{052D3261-1971-4EB8-A8DF-0CDFD5E58808}"/>
          </ac:spMkLst>
        </pc:spChg>
        <pc:spChg chg="add mod">
          <ac:chgData name="Jaleed Khan" userId="7d51f348-0135-4650-b2c7-447c5229594f" providerId="ADAL" clId="{0B980BAB-AF68-4911-93E2-F9E77A2E4E69}" dt="2024-10-23T13:12:04.465" v="11240" actId="20577"/>
          <ac:spMkLst>
            <pc:docMk/>
            <pc:sldMk cId="1166174928" sldId="371"/>
            <ac:spMk id="9" creationId="{E89CA453-289B-4D2D-BBF7-EDE6DB8390C2}"/>
          </ac:spMkLst>
        </pc:spChg>
        <pc:picChg chg="del">
          <ac:chgData name="Jaleed Khan" userId="7d51f348-0135-4650-b2c7-447c5229594f" providerId="ADAL" clId="{0B980BAB-AF68-4911-93E2-F9E77A2E4E69}" dt="2024-10-21T08:14:20.028" v="9824" actId="478"/>
          <ac:picMkLst>
            <pc:docMk/>
            <pc:sldMk cId="1166174928" sldId="371"/>
            <ac:picMk id="1026" creationId="{74FF6513-68CA-457D-B4CE-97DACBD76274}"/>
          </ac:picMkLst>
        </pc:picChg>
        <pc:picChg chg="del">
          <ac:chgData name="Jaleed Khan" userId="7d51f348-0135-4650-b2c7-447c5229594f" providerId="ADAL" clId="{0B980BAB-AF68-4911-93E2-F9E77A2E4E69}" dt="2024-10-21T08:14:23.048" v="9825" actId="478"/>
          <ac:picMkLst>
            <pc:docMk/>
            <pc:sldMk cId="1166174928" sldId="371"/>
            <ac:picMk id="1028" creationId="{F8728A90-6404-4CCB-B910-CA1EF28D22DB}"/>
          </ac:picMkLst>
        </pc:picChg>
        <pc:picChg chg="add mod">
          <ac:chgData name="Jaleed Khan" userId="7d51f348-0135-4650-b2c7-447c5229594f" providerId="ADAL" clId="{0B980BAB-AF68-4911-93E2-F9E77A2E4E69}" dt="2024-10-21T08:14:40.091" v="9831" actId="1076"/>
          <ac:picMkLst>
            <pc:docMk/>
            <pc:sldMk cId="1166174928" sldId="371"/>
            <ac:picMk id="2050" creationId="{457D9074-C579-4EAE-A819-6C324975C76F}"/>
          </ac:picMkLst>
        </pc:picChg>
        <pc:picChg chg="add mod">
          <ac:chgData name="Jaleed Khan" userId="7d51f348-0135-4650-b2c7-447c5229594f" providerId="ADAL" clId="{0B980BAB-AF68-4911-93E2-F9E77A2E4E69}" dt="2024-10-21T08:14:40.091" v="9831" actId="1076"/>
          <ac:picMkLst>
            <pc:docMk/>
            <pc:sldMk cId="1166174928" sldId="371"/>
            <ac:picMk id="2052" creationId="{9F5B6E27-6923-4A6F-A741-A4B87BED7955}"/>
          </ac:picMkLst>
        </pc:picChg>
      </pc:sldChg>
      <pc:sldChg chg="add del replId">
        <pc:chgData name="Jaleed Khan" userId="7d51f348-0135-4650-b2c7-447c5229594f" providerId="ADAL" clId="{0B980BAB-AF68-4911-93E2-F9E77A2E4E69}" dt="2024-10-21T08:16:51.862" v="9839" actId="47"/>
        <pc:sldMkLst>
          <pc:docMk/>
          <pc:sldMk cId="2275193568" sldId="372"/>
        </pc:sldMkLst>
      </pc:sldChg>
      <pc:sldChg chg="addSp delSp modSp add mod ord">
        <pc:chgData name="Jaleed Khan" userId="7d51f348-0135-4650-b2c7-447c5229594f" providerId="ADAL" clId="{0B980BAB-AF68-4911-93E2-F9E77A2E4E69}" dt="2024-10-30T13:25:13.508" v="11371"/>
        <pc:sldMkLst>
          <pc:docMk/>
          <pc:sldMk cId="3070812105" sldId="372"/>
        </pc:sldMkLst>
        <pc:spChg chg="del mod">
          <ac:chgData name="Jaleed Khan" userId="7d51f348-0135-4650-b2c7-447c5229594f" providerId="ADAL" clId="{0B980BAB-AF68-4911-93E2-F9E77A2E4E69}" dt="2024-10-21T08:25:27.253" v="10042" actId="478"/>
          <ac:spMkLst>
            <pc:docMk/>
            <pc:sldMk cId="3070812105" sldId="372"/>
            <ac:spMk id="6" creationId="{F211FA78-47D4-46D5-9D17-E2DE3C3EEF49}"/>
          </ac:spMkLst>
        </pc:spChg>
        <pc:spChg chg="add mod">
          <ac:chgData name="Jaleed Khan" userId="7d51f348-0135-4650-b2c7-447c5229594f" providerId="ADAL" clId="{0B980BAB-AF68-4911-93E2-F9E77A2E4E69}" dt="2024-10-23T11:07:29.652" v="10678" actId="113"/>
          <ac:spMkLst>
            <pc:docMk/>
            <pc:sldMk cId="3070812105" sldId="372"/>
            <ac:spMk id="7" creationId="{D64ED4E1-27B5-46C5-BD2D-9F74A3C6E88D}"/>
          </ac:spMkLst>
        </pc:spChg>
        <pc:graphicFrameChg chg="modGraphic">
          <ac:chgData name="Jaleed Khan" userId="7d51f348-0135-4650-b2c7-447c5229594f" providerId="ADAL" clId="{0B980BAB-AF68-4911-93E2-F9E77A2E4E69}" dt="2024-10-23T11:30:38.235" v="10849" actId="20577"/>
          <ac:graphicFrameMkLst>
            <pc:docMk/>
            <pc:sldMk cId="3070812105" sldId="372"/>
            <ac:graphicFrameMk id="5" creationId="{6A47B21E-292E-4507-A8DC-5805F4B7C6DB}"/>
          </ac:graphicFrameMkLst>
        </pc:graphicFrameChg>
      </pc:sldChg>
      <pc:sldChg chg="modSp add mod ord">
        <pc:chgData name="Jaleed Khan" userId="7d51f348-0135-4650-b2c7-447c5229594f" providerId="ADAL" clId="{0B980BAB-AF68-4911-93E2-F9E77A2E4E69}" dt="2024-10-30T13:25:13.508" v="11371"/>
        <pc:sldMkLst>
          <pc:docMk/>
          <pc:sldMk cId="4228937007" sldId="373"/>
        </pc:sldMkLst>
        <pc:spChg chg="mod">
          <ac:chgData name="Jaleed Khan" userId="7d51f348-0135-4650-b2c7-447c5229594f" providerId="ADAL" clId="{0B980BAB-AF68-4911-93E2-F9E77A2E4E69}" dt="2024-10-23T11:07:11.366" v="10667" actId="113"/>
          <ac:spMkLst>
            <pc:docMk/>
            <pc:sldMk cId="4228937007" sldId="373"/>
            <ac:spMk id="6" creationId="{F211FA78-47D4-46D5-9D17-E2DE3C3EEF49}"/>
          </ac:spMkLst>
        </pc:spChg>
        <pc:graphicFrameChg chg="modGraphic">
          <ac:chgData name="Jaleed Khan" userId="7d51f348-0135-4650-b2c7-447c5229594f" providerId="ADAL" clId="{0B980BAB-AF68-4911-93E2-F9E77A2E4E69}" dt="2024-10-23T13:10:05.747" v="11218" actId="20577"/>
          <ac:graphicFrameMkLst>
            <pc:docMk/>
            <pc:sldMk cId="4228937007" sldId="373"/>
            <ac:graphicFrameMk id="5" creationId="{6A47B21E-292E-4507-A8DC-5805F4B7C6DB}"/>
          </ac:graphicFrameMkLst>
        </pc:graphicFrameChg>
      </pc:sldChg>
      <pc:sldChg chg="modSp add mod ord">
        <pc:chgData name="Jaleed Khan" userId="7d51f348-0135-4650-b2c7-447c5229594f" providerId="ADAL" clId="{0B980BAB-AF68-4911-93E2-F9E77A2E4E69}" dt="2024-10-30T13:25:13.508" v="11371"/>
        <pc:sldMkLst>
          <pc:docMk/>
          <pc:sldMk cId="3800977699" sldId="374"/>
        </pc:sldMkLst>
        <pc:spChg chg="mod">
          <ac:chgData name="Jaleed Khan" userId="7d51f348-0135-4650-b2c7-447c5229594f" providerId="ADAL" clId="{0B980BAB-AF68-4911-93E2-F9E77A2E4E69}" dt="2024-10-23T11:10:35.779" v="10705" actId="20577"/>
          <ac:spMkLst>
            <pc:docMk/>
            <pc:sldMk cId="3800977699" sldId="374"/>
            <ac:spMk id="7" creationId="{D64ED4E1-27B5-46C5-BD2D-9F74A3C6E88D}"/>
          </ac:spMkLst>
        </pc:spChg>
        <pc:graphicFrameChg chg="modGraphic">
          <ac:chgData name="Jaleed Khan" userId="7d51f348-0135-4650-b2c7-447c5229594f" providerId="ADAL" clId="{0B980BAB-AF68-4911-93E2-F9E77A2E4E69}" dt="2024-10-23T11:18:42.601" v="10818" actId="20577"/>
          <ac:graphicFrameMkLst>
            <pc:docMk/>
            <pc:sldMk cId="3800977699" sldId="374"/>
            <ac:graphicFrameMk id="5" creationId="{6A47B21E-292E-4507-A8DC-5805F4B7C6DB}"/>
          </ac:graphicFrameMkLst>
        </pc:graphicFrameChg>
      </pc:sldChg>
      <pc:sldChg chg="add del">
        <pc:chgData name="Jaleed Khan" userId="7d51f348-0135-4650-b2c7-447c5229594f" providerId="ADAL" clId="{0B980BAB-AF68-4911-93E2-F9E77A2E4E69}" dt="2024-10-30T13:22:00.876" v="11358" actId="47"/>
        <pc:sldMkLst>
          <pc:docMk/>
          <pc:sldMk cId="2998441738" sldId="375"/>
        </pc:sldMkLst>
      </pc:sldChg>
    </pc:docChg>
  </pc:docChgLst>
  <pc:docChgLst>
    <pc:chgData name="Jaleed Khan" userId="7d51f348-0135-4650-b2c7-447c5229594f" providerId="ADAL" clId="{F0A1D616-C552-4EDB-B9A8-239545CDB942}"/>
    <pc:docChg chg="undo redo custSel addSld delSld modSld sldOrd">
      <pc:chgData name="Jaleed Khan" userId="7d51f348-0135-4650-b2c7-447c5229594f" providerId="ADAL" clId="{F0A1D616-C552-4EDB-B9A8-239545CDB942}" dt="2024-06-30T17:00:31.827" v="7610" actId="20577"/>
      <pc:docMkLst>
        <pc:docMk/>
      </pc:docMkLst>
      <pc:sldChg chg="modNotesTx">
        <pc:chgData name="Jaleed Khan" userId="7d51f348-0135-4650-b2c7-447c5229594f" providerId="ADAL" clId="{F0A1D616-C552-4EDB-B9A8-239545CDB942}" dt="2024-06-28T01:57:19.907" v="2805" actId="20577"/>
        <pc:sldMkLst>
          <pc:docMk/>
          <pc:sldMk cId="156426368" sldId="271"/>
        </pc:sldMkLst>
      </pc:sldChg>
      <pc:sldChg chg="modNotesTx">
        <pc:chgData name="Jaleed Khan" userId="7d51f348-0135-4650-b2c7-447c5229594f" providerId="ADAL" clId="{F0A1D616-C552-4EDB-B9A8-239545CDB942}" dt="2024-06-30T14:55:36.484" v="6338" actId="20577"/>
        <pc:sldMkLst>
          <pc:docMk/>
          <pc:sldMk cId="1028603420" sldId="295"/>
        </pc:sldMkLst>
      </pc:sldChg>
      <pc:sldChg chg="modSp mod modNotesTx">
        <pc:chgData name="Jaleed Khan" userId="7d51f348-0135-4650-b2c7-447c5229594f" providerId="ADAL" clId="{F0A1D616-C552-4EDB-B9A8-239545CDB942}" dt="2024-06-30T16:16:10.277" v="7176" actId="20577"/>
        <pc:sldMkLst>
          <pc:docMk/>
          <pc:sldMk cId="3734841766" sldId="296"/>
        </pc:sldMkLst>
        <pc:spChg chg="mod">
          <ac:chgData name="Jaleed Khan" userId="7d51f348-0135-4650-b2c7-447c5229594f" providerId="ADAL" clId="{F0A1D616-C552-4EDB-B9A8-239545CDB942}" dt="2024-06-30T16:16:10.277" v="7176" actId="20577"/>
          <ac:spMkLst>
            <pc:docMk/>
            <pc:sldMk cId="3734841766" sldId="296"/>
            <ac:spMk id="3" creationId="{052D3261-1971-4EB8-A8DF-0CDFD5E58808}"/>
          </ac:spMkLst>
        </pc:spChg>
      </pc:sldChg>
      <pc:sldChg chg="addSp delSp modSp mod modNotesTx">
        <pc:chgData name="Jaleed Khan" userId="7d51f348-0135-4650-b2c7-447c5229594f" providerId="ADAL" clId="{F0A1D616-C552-4EDB-B9A8-239545CDB942}" dt="2024-06-30T16:16:35.257" v="7198" actId="20577"/>
        <pc:sldMkLst>
          <pc:docMk/>
          <pc:sldMk cId="1997529494" sldId="298"/>
        </pc:sldMkLst>
        <pc:spChg chg="mod">
          <ac:chgData name="Jaleed Khan" userId="7d51f348-0135-4650-b2c7-447c5229594f" providerId="ADAL" clId="{F0A1D616-C552-4EDB-B9A8-239545CDB942}" dt="2024-06-27T19:58:16.792" v="506" actId="20577"/>
          <ac:spMkLst>
            <pc:docMk/>
            <pc:sldMk cId="1997529494" sldId="298"/>
            <ac:spMk id="4" creationId="{5AACC5E9-8504-4D4D-88A5-A88AB7CB0B57}"/>
          </ac:spMkLst>
        </pc:spChg>
        <pc:spChg chg="mod">
          <ac:chgData name="Jaleed Khan" userId="7d51f348-0135-4650-b2c7-447c5229594f" providerId="ADAL" clId="{F0A1D616-C552-4EDB-B9A8-239545CDB942}" dt="2024-06-30T16:16:35.257" v="7198" actId="20577"/>
          <ac:spMkLst>
            <pc:docMk/>
            <pc:sldMk cId="1997529494" sldId="298"/>
            <ac:spMk id="42" creationId="{8C314A28-5582-42BD-95DA-F4170B926349}"/>
          </ac:spMkLst>
        </pc:spChg>
        <pc:picChg chg="add del mod">
          <ac:chgData name="Jaleed Khan" userId="7d51f348-0135-4650-b2c7-447c5229594f" providerId="ADAL" clId="{F0A1D616-C552-4EDB-B9A8-239545CDB942}" dt="2024-06-30T16:00:14.653" v="7001" actId="478"/>
          <ac:picMkLst>
            <pc:docMk/>
            <pc:sldMk cId="1997529494" sldId="298"/>
            <ac:picMk id="5" creationId="{EE4EE2A8-8CA2-452D-8A99-EC1D3F52C82B}"/>
          </ac:picMkLst>
        </pc:picChg>
        <pc:picChg chg="add mod">
          <ac:chgData name="Jaleed Khan" userId="7d51f348-0135-4650-b2c7-447c5229594f" providerId="ADAL" clId="{F0A1D616-C552-4EDB-B9A8-239545CDB942}" dt="2024-06-30T16:00:38.367" v="7007" actId="1076"/>
          <ac:picMkLst>
            <pc:docMk/>
            <pc:sldMk cId="1997529494" sldId="298"/>
            <ac:picMk id="7" creationId="{1232BEB4-54DA-4404-9E4E-FE6F9AD72BA2}"/>
          </ac:picMkLst>
        </pc:picChg>
        <pc:picChg chg="del mod modCrop">
          <ac:chgData name="Jaleed Khan" userId="7d51f348-0135-4650-b2c7-447c5229594f" providerId="ADAL" clId="{F0A1D616-C552-4EDB-B9A8-239545CDB942}" dt="2024-06-30T14:22:02.958" v="6173" actId="478"/>
          <ac:picMkLst>
            <pc:docMk/>
            <pc:sldMk cId="1997529494" sldId="298"/>
            <ac:picMk id="43" creationId="{1BFB2959-731F-4C2B-B133-19C15FE448C6}"/>
          </ac:picMkLst>
        </pc:picChg>
      </pc:sldChg>
      <pc:sldChg chg="modSp mod modNotesTx">
        <pc:chgData name="Jaleed Khan" userId="7d51f348-0135-4650-b2c7-447c5229594f" providerId="ADAL" clId="{F0A1D616-C552-4EDB-B9A8-239545CDB942}" dt="2024-06-30T16:16:19.461" v="7184" actId="20577"/>
        <pc:sldMkLst>
          <pc:docMk/>
          <pc:sldMk cId="3050124529" sldId="300"/>
        </pc:sldMkLst>
        <pc:spChg chg="mod">
          <ac:chgData name="Jaleed Khan" userId="7d51f348-0135-4650-b2c7-447c5229594f" providerId="ADAL" clId="{F0A1D616-C552-4EDB-B9A8-239545CDB942}" dt="2024-06-30T16:16:19.461" v="7184" actId="20577"/>
          <ac:spMkLst>
            <pc:docMk/>
            <pc:sldMk cId="3050124529" sldId="300"/>
            <ac:spMk id="3" creationId="{052D3261-1971-4EB8-A8DF-0CDFD5E58808}"/>
          </ac:spMkLst>
        </pc:spChg>
      </pc:sldChg>
      <pc:sldChg chg="addSp delSp modSp mod modNotesTx">
        <pc:chgData name="Jaleed Khan" userId="7d51f348-0135-4650-b2c7-447c5229594f" providerId="ADAL" clId="{F0A1D616-C552-4EDB-B9A8-239545CDB942}" dt="2024-06-30T16:01:24.942" v="7014" actId="1076"/>
        <pc:sldMkLst>
          <pc:docMk/>
          <pc:sldMk cId="1744328648" sldId="301"/>
        </pc:sldMkLst>
        <pc:spChg chg="add mod">
          <ac:chgData name="Jaleed Khan" userId="7d51f348-0135-4650-b2c7-447c5229594f" providerId="ADAL" clId="{F0A1D616-C552-4EDB-B9A8-239545CDB942}" dt="2024-06-30T16:01:24.942" v="7014" actId="1076"/>
          <ac:spMkLst>
            <pc:docMk/>
            <pc:sldMk cId="1744328648" sldId="301"/>
            <ac:spMk id="5" creationId="{19E4B86D-D959-4355-A214-BC395D51094C}"/>
          </ac:spMkLst>
        </pc:spChg>
        <pc:graphicFrameChg chg="add del mod">
          <ac:chgData name="Jaleed Khan" userId="7d51f348-0135-4650-b2c7-447c5229594f" providerId="ADAL" clId="{F0A1D616-C552-4EDB-B9A8-239545CDB942}" dt="2024-06-28T14:30:54.693" v="4938" actId="478"/>
          <ac:graphicFrameMkLst>
            <pc:docMk/>
            <pc:sldMk cId="1744328648" sldId="301"/>
            <ac:graphicFrameMk id="3" creationId="{7A2BF8D3-0F5E-4479-B4BF-AC081D5EE3CD}"/>
          </ac:graphicFrameMkLst>
        </pc:graphicFrameChg>
        <pc:picChg chg="add del mod">
          <ac:chgData name="Jaleed Khan" userId="7d51f348-0135-4650-b2c7-447c5229594f" providerId="ADAL" clId="{F0A1D616-C552-4EDB-B9A8-239545CDB942}" dt="2024-06-30T16:00:59.626" v="7008" actId="478"/>
          <ac:picMkLst>
            <pc:docMk/>
            <pc:sldMk cId="1744328648" sldId="301"/>
            <ac:picMk id="6" creationId="{91CE3607-DDE9-4BA1-9D74-CD8B57EB05DE}"/>
          </ac:picMkLst>
        </pc:picChg>
        <pc:picChg chg="mod">
          <ac:chgData name="Jaleed Khan" userId="7d51f348-0135-4650-b2c7-447c5229594f" providerId="ADAL" clId="{F0A1D616-C552-4EDB-B9A8-239545CDB942}" dt="2024-06-30T16:01:05.560" v="7009" actId="1076"/>
          <ac:picMkLst>
            <pc:docMk/>
            <pc:sldMk cId="1744328648" sldId="301"/>
            <ac:picMk id="1026" creationId="{376FC342-D21E-4F57-B178-713D54A2519F}"/>
          </ac:picMkLst>
        </pc:picChg>
      </pc:sldChg>
      <pc:sldChg chg="addSp delSp modSp mod delCm modNotesTx">
        <pc:chgData name="Jaleed Khan" userId="7d51f348-0135-4650-b2c7-447c5229594f" providerId="ADAL" clId="{F0A1D616-C552-4EDB-B9A8-239545CDB942}" dt="2024-06-30T17:00:31.827" v="7610" actId="20577"/>
        <pc:sldMkLst>
          <pc:docMk/>
          <pc:sldMk cId="3012925228" sldId="302"/>
        </pc:sldMkLst>
        <pc:spChg chg="del">
          <ac:chgData name="Jaleed Khan" userId="7d51f348-0135-4650-b2c7-447c5229594f" providerId="ADAL" clId="{F0A1D616-C552-4EDB-B9A8-239545CDB942}" dt="2024-06-27T23:38:51.545" v="1082" actId="478"/>
          <ac:spMkLst>
            <pc:docMk/>
            <pc:sldMk cId="3012925228" sldId="302"/>
            <ac:spMk id="3" creationId="{052D3261-1971-4EB8-A8DF-0CDFD5E58808}"/>
          </ac:spMkLst>
        </pc:spChg>
        <pc:spChg chg="add del mod">
          <ac:chgData name="Jaleed Khan" userId="7d51f348-0135-4650-b2c7-447c5229594f" providerId="ADAL" clId="{F0A1D616-C552-4EDB-B9A8-239545CDB942}" dt="2024-06-28T14:10:44.638" v="4680" actId="478"/>
          <ac:spMkLst>
            <pc:docMk/>
            <pc:sldMk cId="3012925228" sldId="302"/>
            <ac:spMk id="6" creationId="{42416339-9F7F-4888-A3D2-F5F46DA16CA4}"/>
          </ac:spMkLst>
        </pc:spChg>
        <pc:graphicFrameChg chg="add del mod modGraphic">
          <ac:chgData name="Jaleed Khan" userId="7d51f348-0135-4650-b2c7-447c5229594f" providerId="ADAL" clId="{F0A1D616-C552-4EDB-B9A8-239545CDB942}" dt="2024-06-28T15:24:21.964" v="4965" actId="478"/>
          <ac:graphicFrameMkLst>
            <pc:docMk/>
            <pc:sldMk cId="3012925228" sldId="302"/>
            <ac:graphicFrameMk id="3" creationId="{446C4CA1-189B-410A-B57F-9BDF8E5B9713}"/>
          </ac:graphicFrameMkLst>
        </pc:graphicFrameChg>
        <pc:picChg chg="add del mod">
          <ac:chgData name="Jaleed Khan" userId="7d51f348-0135-4650-b2c7-447c5229594f" providerId="ADAL" clId="{F0A1D616-C552-4EDB-B9A8-239545CDB942}" dt="2024-06-28T00:49:12.234" v="1350" actId="478"/>
          <ac:picMkLst>
            <pc:docMk/>
            <pc:sldMk cId="3012925228" sldId="302"/>
            <ac:picMk id="3" creationId="{831DBBCF-80B7-415D-8C21-C8C5F2C2AAD1}"/>
          </ac:picMkLst>
        </pc:picChg>
        <pc:picChg chg="del mod">
          <ac:chgData name="Jaleed Khan" userId="7d51f348-0135-4650-b2c7-447c5229594f" providerId="ADAL" clId="{F0A1D616-C552-4EDB-B9A8-239545CDB942}" dt="2024-06-28T00:39:54.242" v="1344" actId="478"/>
          <ac:picMkLst>
            <pc:docMk/>
            <pc:sldMk cId="3012925228" sldId="302"/>
            <ac:picMk id="1026" creationId="{E4EDC6CE-1DCE-4334-90D9-CE822A551179}"/>
          </ac:picMkLst>
        </pc:picChg>
        <pc:picChg chg="add mod">
          <ac:chgData name="Jaleed Khan" userId="7d51f348-0135-4650-b2c7-447c5229594f" providerId="ADAL" clId="{F0A1D616-C552-4EDB-B9A8-239545CDB942}" dt="2024-06-28T15:33:18.354" v="5093" actId="1076"/>
          <ac:picMkLst>
            <pc:docMk/>
            <pc:sldMk cId="3012925228" sldId="302"/>
            <ac:picMk id="1028" creationId="{3776357F-3083-45B6-B226-CEA0EE1EC697}"/>
          </ac:picMkLst>
        </pc:picChg>
        <pc:picChg chg="add del mod">
          <ac:chgData name="Jaleed Khan" userId="7d51f348-0135-4650-b2c7-447c5229594f" providerId="ADAL" clId="{F0A1D616-C552-4EDB-B9A8-239545CDB942}" dt="2024-06-28T15:31:45.504" v="4991" actId="478"/>
          <ac:picMkLst>
            <pc:docMk/>
            <pc:sldMk cId="3012925228" sldId="302"/>
            <ac:picMk id="2050" creationId="{DCDABB49-3A6B-47A6-A9E9-79C3C0A93445}"/>
          </ac:picMkLst>
        </pc:picChg>
        <pc:picChg chg="add mod">
          <ac:chgData name="Jaleed Khan" userId="7d51f348-0135-4650-b2c7-447c5229594f" providerId="ADAL" clId="{F0A1D616-C552-4EDB-B9A8-239545CDB942}" dt="2024-06-28T15:33:30.532" v="5167" actId="1038"/>
          <ac:picMkLst>
            <pc:docMk/>
            <pc:sldMk cId="3012925228" sldId="302"/>
            <ac:picMk id="2052" creationId="{B5A67D4A-F366-4191-AC4B-59F9AAD10320}"/>
          </ac:picMkLst>
        </pc:picChg>
      </pc:sldChg>
      <pc:sldChg chg="modSp mod modNotesTx">
        <pc:chgData name="Jaleed Khan" userId="7d51f348-0135-4650-b2c7-447c5229594f" providerId="ADAL" clId="{F0A1D616-C552-4EDB-B9A8-239545CDB942}" dt="2024-06-30T16:49:06.217" v="7506" actId="20577"/>
        <pc:sldMkLst>
          <pc:docMk/>
          <pc:sldMk cId="1460658988" sldId="303"/>
        </pc:sldMkLst>
        <pc:spChg chg="mod">
          <ac:chgData name="Jaleed Khan" userId="7d51f348-0135-4650-b2c7-447c5229594f" providerId="ADAL" clId="{F0A1D616-C552-4EDB-B9A8-239545CDB942}" dt="2024-06-30T16:17:09.547" v="7201" actId="20577"/>
          <ac:spMkLst>
            <pc:docMk/>
            <pc:sldMk cId="1460658988" sldId="303"/>
            <ac:spMk id="3" creationId="{052D3261-1971-4EB8-A8DF-0CDFD5E58808}"/>
          </ac:spMkLst>
        </pc:spChg>
        <pc:spChg chg="mod">
          <ac:chgData name="Jaleed Khan" userId="7d51f348-0135-4650-b2c7-447c5229594f" providerId="ADAL" clId="{F0A1D616-C552-4EDB-B9A8-239545CDB942}" dt="2024-06-30T13:17:56.961" v="5785" actId="20577"/>
          <ac:spMkLst>
            <pc:docMk/>
            <pc:sldMk cId="1460658988" sldId="303"/>
            <ac:spMk id="4" creationId="{5AACC5E9-8504-4D4D-88A5-A88AB7CB0B57}"/>
          </ac:spMkLst>
        </pc:spChg>
      </pc:sldChg>
      <pc:sldChg chg="delSp modSp mod delCm modCm modNotesTx">
        <pc:chgData name="Jaleed Khan" userId="7d51f348-0135-4650-b2c7-447c5229594f" providerId="ADAL" clId="{F0A1D616-C552-4EDB-B9A8-239545CDB942}" dt="2024-06-30T15:14:17.041" v="6734" actId="20577"/>
        <pc:sldMkLst>
          <pc:docMk/>
          <pc:sldMk cId="379730118" sldId="304"/>
        </pc:sldMkLst>
        <pc:spChg chg="mod">
          <ac:chgData name="Jaleed Khan" userId="7d51f348-0135-4650-b2c7-447c5229594f" providerId="ADAL" clId="{F0A1D616-C552-4EDB-B9A8-239545CDB942}" dt="2024-06-27T19:58:26.676" v="507"/>
          <ac:spMkLst>
            <pc:docMk/>
            <pc:sldMk cId="379730118" sldId="304"/>
            <ac:spMk id="4" creationId="{5AACC5E9-8504-4D4D-88A5-A88AB7CB0B57}"/>
          </ac:spMkLst>
        </pc:spChg>
        <pc:spChg chg="mod">
          <ac:chgData name="Jaleed Khan" userId="7d51f348-0135-4650-b2c7-447c5229594f" providerId="ADAL" clId="{F0A1D616-C552-4EDB-B9A8-239545CDB942}" dt="2024-06-30T14:06:30.691" v="6172" actId="20577"/>
          <ac:spMkLst>
            <pc:docMk/>
            <pc:sldMk cId="379730118" sldId="304"/>
            <ac:spMk id="6" creationId="{8CB80136-EE29-4E20-8592-C6ABBAD9D112}"/>
          </ac:spMkLst>
        </pc:spChg>
        <pc:graphicFrameChg chg="del">
          <ac:chgData name="Jaleed Khan" userId="7d51f348-0135-4650-b2c7-447c5229594f" providerId="ADAL" clId="{F0A1D616-C552-4EDB-B9A8-239545CDB942}" dt="2024-06-27T23:08:25.284" v="729" actId="478"/>
          <ac:graphicFrameMkLst>
            <pc:docMk/>
            <pc:sldMk cId="379730118" sldId="304"/>
            <ac:graphicFrameMk id="5" creationId="{5F1CADF6-8ADE-410A-AED9-6B6A339EAB86}"/>
          </ac:graphicFrameMkLst>
        </pc:graphicFrameChg>
      </pc:sldChg>
      <pc:sldChg chg="addSp delSp modSp del mod modNotesTx">
        <pc:chgData name="Jaleed Khan" userId="7d51f348-0135-4650-b2c7-447c5229594f" providerId="ADAL" clId="{F0A1D616-C552-4EDB-B9A8-239545CDB942}" dt="2024-06-30T13:28:00.475" v="5864" actId="47"/>
        <pc:sldMkLst>
          <pc:docMk/>
          <pc:sldMk cId="3771463620" sldId="305"/>
        </pc:sldMkLst>
        <pc:spChg chg="del">
          <ac:chgData name="Jaleed Khan" userId="7d51f348-0135-4650-b2c7-447c5229594f" providerId="ADAL" clId="{F0A1D616-C552-4EDB-B9A8-239545CDB942}" dt="2024-06-28T00:28:53.507" v="1241" actId="478"/>
          <ac:spMkLst>
            <pc:docMk/>
            <pc:sldMk cId="3771463620" sldId="305"/>
            <ac:spMk id="3" creationId="{052D3261-1971-4EB8-A8DF-0CDFD5E58808}"/>
          </ac:spMkLst>
        </pc:spChg>
        <pc:spChg chg="mod">
          <ac:chgData name="Jaleed Khan" userId="7d51f348-0135-4650-b2c7-447c5229594f" providerId="ADAL" clId="{F0A1D616-C552-4EDB-B9A8-239545CDB942}" dt="2024-06-28T00:28:41.347" v="1239" actId="20577"/>
          <ac:spMkLst>
            <pc:docMk/>
            <pc:sldMk cId="3771463620" sldId="305"/>
            <ac:spMk id="4" creationId="{5AACC5E9-8504-4D4D-88A5-A88AB7CB0B57}"/>
          </ac:spMkLst>
        </pc:spChg>
        <pc:graphicFrameChg chg="add mod modGraphic">
          <ac:chgData name="Jaleed Khan" userId="7d51f348-0135-4650-b2c7-447c5229594f" providerId="ADAL" clId="{F0A1D616-C552-4EDB-B9A8-239545CDB942}" dt="2024-06-28T01:47:38.956" v="2616" actId="20577"/>
          <ac:graphicFrameMkLst>
            <pc:docMk/>
            <pc:sldMk cId="3771463620" sldId="305"/>
            <ac:graphicFrameMk id="5" creationId="{96AAD846-71D5-455C-86A1-DB1C414F4EEC}"/>
          </ac:graphicFrameMkLst>
        </pc:graphicFrameChg>
      </pc:sldChg>
      <pc:sldChg chg="modSp mod modNotesTx">
        <pc:chgData name="Jaleed Khan" userId="7d51f348-0135-4650-b2c7-447c5229594f" providerId="ADAL" clId="{F0A1D616-C552-4EDB-B9A8-239545CDB942}" dt="2024-06-30T14:43:02.483" v="6235" actId="5793"/>
        <pc:sldMkLst>
          <pc:docMk/>
          <pc:sldMk cId="2855147776" sldId="306"/>
        </pc:sldMkLst>
        <pc:spChg chg="mod">
          <ac:chgData name="Jaleed Khan" userId="7d51f348-0135-4650-b2c7-447c5229594f" providerId="ADAL" clId="{F0A1D616-C552-4EDB-B9A8-239545CDB942}" dt="2024-06-30T12:55:47.692" v="5420" actId="948"/>
          <ac:spMkLst>
            <pc:docMk/>
            <pc:sldMk cId="2855147776" sldId="306"/>
            <ac:spMk id="3" creationId="{052D3261-1971-4EB8-A8DF-0CDFD5E58808}"/>
          </ac:spMkLst>
        </pc:spChg>
        <pc:spChg chg="mod">
          <ac:chgData name="Jaleed Khan" userId="7d51f348-0135-4650-b2c7-447c5229594f" providerId="ADAL" clId="{F0A1D616-C552-4EDB-B9A8-239545CDB942}" dt="2024-06-30T12:54:38.191" v="5408" actId="1076"/>
          <ac:spMkLst>
            <pc:docMk/>
            <pc:sldMk cId="2855147776" sldId="306"/>
            <ac:spMk id="9" creationId="{6D32F07B-8E07-363C-F53D-06F8930C33B3}"/>
          </ac:spMkLst>
        </pc:spChg>
        <pc:picChg chg="mod">
          <ac:chgData name="Jaleed Khan" userId="7d51f348-0135-4650-b2c7-447c5229594f" providerId="ADAL" clId="{F0A1D616-C552-4EDB-B9A8-239545CDB942}" dt="2024-06-30T12:54:38.191" v="5408" actId="1076"/>
          <ac:picMkLst>
            <pc:docMk/>
            <pc:sldMk cId="2855147776" sldId="306"/>
            <ac:picMk id="7" creationId="{F902281C-CC1E-2E2C-81B9-201F685E6B87}"/>
          </ac:picMkLst>
        </pc:picChg>
      </pc:sldChg>
      <pc:sldChg chg="del ord">
        <pc:chgData name="Jaleed Khan" userId="7d51f348-0135-4650-b2c7-447c5229594f" providerId="ADAL" clId="{F0A1D616-C552-4EDB-B9A8-239545CDB942}" dt="2024-06-28T00:28:48.704" v="1240" actId="47"/>
        <pc:sldMkLst>
          <pc:docMk/>
          <pc:sldMk cId="849751575" sldId="308"/>
        </pc:sldMkLst>
      </pc:sldChg>
      <pc:sldChg chg="modSp del mod modNotesTx">
        <pc:chgData name="Jaleed Khan" userId="7d51f348-0135-4650-b2c7-447c5229594f" providerId="ADAL" clId="{F0A1D616-C552-4EDB-B9A8-239545CDB942}" dt="2024-06-30T12:58:12.546" v="5463" actId="47"/>
        <pc:sldMkLst>
          <pc:docMk/>
          <pc:sldMk cId="988325812" sldId="309"/>
        </pc:sldMkLst>
        <pc:spChg chg="mod">
          <ac:chgData name="Jaleed Khan" userId="7d51f348-0135-4650-b2c7-447c5229594f" providerId="ADAL" clId="{F0A1D616-C552-4EDB-B9A8-239545CDB942}" dt="2024-06-28T01:19:39.583" v="1878" actId="947"/>
          <ac:spMkLst>
            <pc:docMk/>
            <pc:sldMk cId="988325812" sldId="309"/>
            <ac:spMk id="3" creationId="{052D3261-1971-4EB8-A8DF-0CDFD5E58808}"/>
          </ac:spMkLst>
        </pc:spChg>
      </pc:sldChg>
      <pc:sldChg chg="modSp del mod ord">
        <pc:chgData name="Jaleed Khan" userId="7d51f348-0135-4650-b2c7-447c5229594f" providerId="ADAL" clId="{F0A1D616-C552-4EDB-B9A8-239545CDB942}" dt="2024-06-27T23:44:51.106" v="1175" actId="47"/>
        <pc:sldMkLst>
          <pc:docMk/>
          <pc:sldMk cId="3418831299" sldId="310"/>
        </pc:sldMkLst>
        <pc:spChg chg="mod">
          <ac:chgData name="Jaleed Khan" userId="7d51f348-0135-4650-b2c7-447c5229594f" providerId="ADAL" clId="{F0A1D616-C552-4EDB-B9A8-239545CDB942}" dt="2024-06-27T19:57:36.821" v="482" actId="20577"/>
          <ac:spMkLst>
            <pc:docMk/>
            <pc:sldMk cId="3418831299" sldId="310"/>
            <ac:spMk id="3" creationId="{052D3261-1971-4EB8-A8DF-0CDFD5E58808}"/>
          </ac:spMkLst>
        </pc:spChg>
      </pc:sldChg>
      <pc:sldChg chg="modSp del mod ord">
        <pc:chgData name="Jaleed Khan" userId="7d51f348-0135-4650-b2c7-447c5229594f" providerId="ADAL" clId="{F0A1D616-C552-4EDB-B9A8-239545CDB942}" dt="2024-06-27T23:12:15.308" v="795" actId="47"/>
        <pc:sldMkLst>
          <pc:docMk/>
          <pc:sldMk cId="1719552863" sldId="311"/>
        </pc:sldMkLst>
        <pc:spChg chg="mod">
          <ac:chgData name="Jaleed Khan" userId="7d51f348-0135-4650-b2c7-447c5229594f" providerId="ADAL" clId="{F0A1D616-C552-4EDB-B9A8-239545CDB942}" dt="2024-06-27T19:59:22.613" v="508" actId="20577"/>
          <ac:spMkLst>
            <pc:docMk/>
            <pc:sldMk cId="1719552863" sldId="311"/>
            <ac:spMk id="3" creationId="{052D3261-1971-4EB8-A8DF-0CDFD5E58808}"/>
          </ac:spMkLst>
        </pc:spChg>
      </pc:sldChg>
      <pc:sldChg chg="modSp add del mod modNotesTx">
        <pc:chgData name="Jaleed Khan" userId="7d51f348-0135-4650-b2c7-447c5229594f" providerId="ADAL" clId="{F0A1D616-C552-4EDB-B9A8-239545CDB942}" dt="2024-06-30T12:58:13.352" v="5464" actId="47"/>
        <pc:sldMkLst>
          <pc:docMk/>
          <pc:sldMk cId="1208696861" sldId="312"/>
        </pc:sldMkLst>
        <pc:spChg chg="mod">
          <ac:chgData name="Jaleed Khan" userId="7d51f348-0135-4650-b2c7-447c5229594f" providerId="ADAL" clId="{F0A1D616-C552-4EDB-B9A8-239545CDB942}" dt="2024-06-27T19:21:30.789" v="70" actId="20577"/>
          <ac:spMkLst>
            <pc:docMk/>
            <pc:sldMk cId="1208696861" sldId="312"/>
            <ac:spMk id="3" creationId="{052D3261-1971-4EB8-A8DF-0CDFD5E58808}"/>
          </ac:spMkLst>
        </pc:spChg>
      </pc:sldChg>
      <pc:sldChg chg="modSp add del mod modNotesTx">
        <pc:chgData name="Jaleed Khan" userId="7d51f348-0135-4650-b2c7-447c5229594f" providerId="ADAL" clId="{F0A1D616-C552-4EDB-B9A8-239545CDB942}" dt="2024-06-30T12:59:46.626" v="5478" actId="47"/>
        <pc:sldMkLst>
          <pc:docMk/>
          <pc:sldMk cId="3424535197" sldId="313"/>
        </pc:sldMkLst>
        <pc:spChg chg="mod">
          <ac:chgData name="Jaleed Khan" userId="7d51f348-0135-4650-b2c7-447c5229594f" providerId="ADAL" clId="{F0A1D616-C552-4EDB-B9A8-239545CDB942}" dt="2024-06-27T19:23:00.657" v="155" actId="15"/>
          <ac:spMkLst>
            <pc:docMk/>
            <pc:sldMk cId="3424535197" sldId="313"/>
            <ac:spMk id="3" creationId="{052D3261-1971-4EB8-A8DF-0CDFD5E58808}"/>
          </ac:spMkLst>
        </pc:spChg>
      </pc:sldChg>
      <pc:sldChg chg="modSp add del mod modNotesTx">
        <pc:chgData name="Jaleed Khan" userId="7d51f348-0135-4650-b2c7-447c5229594f" providerId="ADAL" clId="{F0A1D616-C552-4EDB-B9A8-239545CDB942}" dt="2024-06-30T13:02:16.344" v="5543" actId="47"/>
        <pc:sldMkLst>
          <pc:docMk/>
          <pc:sldMk cId="2350580354" sldId="314"/>
        </pc:sldMkLst>
        <pc:spChg chg="mod">
          <ac:chgData name="Jaleed Khan" userId="7d51f348-0135-4650-b2c7-447c5229594f" providerId="ADAL" clId="{F0A1D616-C552-4EDB-B9A8-239545CDB942}" dt="2024-06-30T13:00:58.324" v="5499" actId="20577"/>
          <ac:spMkLst>
            <pc:docMk/>
            <pc:sldMk cId="2350580354" sldId="314"/>
            <ac:spMk id="3" creationId="{052D3261-1971-4EB8-A8DF-0CDFD5E58808}"/>
          </ac:spMkLst>
        </pc:spChg>
      </pc:sldChg>
      <pc:sldChg chg="modSp add del mod modNotesTx">
        <pc:chgData name="Jaleed Khan" userId="7d51f348-0135-4650-b2c7-447c5229594f" providerId="ADAL" clId="{F0A1D616-C552-4EDB-B9A8-239545CDB942}" dt="2024-06-30T13:17:13.735" v="5771" actId="47"/>
        <pc:sldMkLst>
          <pc:docMk/>
          <pc:sldMk cId="3714729724" sldId="315"/>
        </pc:sldMkLst>
        <pc:spChg chg="mod">
          <ac:chgData name="Jaleed Khan" userId="7d51f348-0135-4650-b2c7-447c5229594f" providerId="ADAL" clId="{F0A1D616-C552-4EDB-B9A8-239545CDB942}" dt="2024-06-30T13:13:32.852" v="5710" actId="20577"/>
          <ac:spMkLst>
            <pc:docMk/>
            <pc:sldMk cId="3714729724" sldId="315"/>
            <ac:spMk id="3" creationId="{052D3261-1971-4EB8-A8DF-0CDFD5E58808}"/>
          </ac:spMkLst>
        </pc:spChg>
      </pc:sldChg>
      <pc:sldChg chg="addSp delSp modSp add del mod modNotesTx">
        <pc:chgData name="Jaleed Khan" userId="7d51f348-0135-4650-b2c7-447c5229594f" providerId="ADAL" clId="{F0A1D616-C552-4EDB-B9A8-239545CDB942}" dt="2024-06-30T13:17:30.350" v="5773" actId="47"/>
        <pc:sldMkLst>
          <pc:docMk/>
          <pc:sldMk cId="2839809388" sldId="316"/>
        </pc:sldMkLst>
        <pc:spChg chg="del">
          <ac:chgData name="Jaleed Khan" userId="7d51f348-0135-4650-b2c7-447c5229594f" providerId="ADAL" clId="{F0A1D616-C552-4EDB-B9A8-239545CDB942}" dt="2024-06-27T19:49:18.492" v="420" actId="478"/>
          <ac:spMkLst>
            <pc:docMk/>
            <pc:sldMk cId="2839809388" sldId="316"/>
            <ac:spMk id="3" creationId="{052D3261-1971-4EB8-A8DF-0CDFD5E58808}"/>
          </ac:spMkLst>
        </pc:spChg>
        <pc:spChg chg="mod">
          <ac:chgData name="Jaleed Khan" userId="7d51f348-0135-4650-b2c7-447c5229594f" providerId="ADAL" clId="{F0A1D616-C552-4EDB-B9A8-239545CDB942}" dt="2024-06-27T23:02:15.938" v="701" actId="20577"/>
          <ac:spMkLst>
            <pc:docMk/>
            <pc:sldMk cId="2839809388" sldId="316"/>
            <ac:spMk id="4" creationId="{5AACC5E9-8504-4D4D-88A5-A88AB7CB0B57}"/>
          </ac:spMkLst>
        </pc:spChg>
        <pc:spChg chg="add mod">
          <ac:chgData name="Jaleed Khan" userId="7d51f348-0135-4650-b2c7-447c5229594f" providerId="ADAL" clId="{F0A1D616-C552-4EDB-B9A8-239545CDB942}" dt="2024-06-30T13:09:09.263" v="5704" actId="20577"/>
          <ac:spMkLst>
            <pc:docMk/>
            <pc:sldMk cId="2839809388" sldId="316"/>
            <ac:spMk id="5" creationId="{CB6AC641-DB05-4A10-82EE-D40FE8731267}"/>
          </ac:spMkLst>
        </pc:spChg>
      </pc:sldChg>
      <pc:sldChg chg="modSp add mod modNotesTx">
        <pc:chgData name="Jaleed Khan" userId="7d51f348-0135-4650-b2c7-447c5229594f" providerId="ADAL" clId="{F0A1D616-C552-4EDB-B9A8-239545CDB942}" dt="2024-06-30T16:19:07.870" v="7225" actId="20577"/>
        <pc:sldMkLst>
          <pc:docMk/>
          <pc:sldMk cId="1025218149" sldId="317"/>
        </pc:sldMkLst>
        <pc:spChg chg="mod">
          <ac:chgData name="Jaleed Khan" userId="7d51f348-0135-4650-b2c7-447c5229594f" providerId="ADAL" clId="{F0A1D616-C552-4EDB-B9A8-239545CDB942}" dt="2024-06-30T13:16:49.671" v="5770" actId="114"/>
          <ac:spMkLst>
            <pc:docMk/>
            <pc:sldMk cId="1025218149" sldId="317"/>
            <ac:spMk id="3" creationId="{052D3261-1971-4EB8-A8DF-0CDFD5E58808}"/>
          </ac:spMkLst>
        </pc:spChg>
        <pc:spChg chg="mod">
          <ac:chgData name="Jaleed Khan" userId="7d51f348-0135-4650-b2c7-447c5229594f" providerId="ADAL" clId="{F0A1D616-C552-4EDB-B9A8-239545CDB942}" dt="2024-06-30T12:58:36.076" v="5466" actId="14100"/>
          <ac:spMkLst>
            <pc:docMk/>
            <pc:sldMk cId="1025218149" sldId="317"/>
            <ac:spMk id="4" creationId="{5AACC5E9-8504-4D4D-88A5-A88AB7CB0B57}"/>
          </ac:spMkLst>
        </pc:spChg>
      </pc:sldChg>
      <pc:sldChg chg="add del">
        <pc:chgData name="Jaleed Khan" userId="7d51f348-0135-4650-b2c7-447c5229594f" providerId="ADAL" clId="{F0A1D616-C552-4EDB-B9A8-239545CDB942}" dt="2024-06-28T15:34:22.864" v="5168" actId="47"/>
        <pc:sldMkLst>
          <pc:docMk/>
          <pc:sldMk cId="1673139508" sldId="317"/>
        </pc:sldMkLst>
      </pc:sldChg>
      <pc:sldChg chg="delSp modSp add del mod">
        <pc:chgData name="Jaleed Khan" userId="7d51f348-0135-4650-b2c7-447c5229594f" providerId="ADAL" clId="{F0A1D616-C552-4EDB-B9A8-239545CDB942}" dt="2024-06-27T23:41:22.102" v="1126" actId="2696"/>
        <pc:sldMkLst>
          <pc:docMk/>
          <pc:sldMk cId="2227361554" sldId="317"/>
        </pc:sldMkLst>
        <pc:spChg chg="mod">
          <ac:chgData name="Jaleed Khan" userId="7d51f348-0135-4650-b2c7-447c5229594f" providerId="ADAL" clId="{F0A1D616-C552-4EDB-B9A8-239545CDB942}" dt="2024-06-27T23:35:06.217" v="915" actId="20577"/>
          <ac:spMkLst>
            <pc:docMk/>
            <pc:sldMk cId="2227361554" sldId="317"/>
            <ac:spMk id="4" creationId="{5AACC5E9-8504-4D4D-88A5-A88AB7CB0B57}"/>
          </ac:spMkLst>
        </pc:spChg>
        <pc:spChg chg="mod">
          <ac:chgData name="Jaleed Khan" userId="7d51f348-0135-4650-b2c7-447c5229594f" providerId="ADAL" clId="{F0A1D616-C552-4EDB-B9A8-239545CDB942}" dt="2024-06-27T23:36:02.625" v="1004" actId="20577"/>
          <ac:spMkLst>
            <pc:docMk/>
            <pc:sldMk cId="2227361554" sldId="317"/>
            <ac:spMk id="42" creationId="{8C314A28-5582-42BD-95DA-F4170B926349}"/>
          </ac:spMkLst>
        </pc:spChg>
        <pc:picChg chg="del">
          <ac:chgData name="Jaleed Khan" userId="7d51f348-0135-4650-b2c7-447c5229594f" providerId="ADAL" clId="{F0A1D616-C552-4EDB-B9A8-239545CDB942}" dt="2024-06-27T23:35:15.041" v="933" actId="478"/>
          <ac:picMkLst>
            <pc:docMk/>
            <pc:sldMk cId="2227361554" sldId="317"/>
            <ac:picMk id="43" creationId="{1BFB2959-731F-4C2B-B133-19C15FE448C6}"/>
          </ac:picMkLst>
        </pc:picChg>
      </pc:sldChg>
      <pc:sldChg chg="add del">
        <pc:chgData name="Jaleed Khan" userId="7d51f348-0135-4650-b2c7-447c5229594f" providerId="ADAL" clId="{F0A1D616-C552-4EDB-B9A8-239545CDB942}" dt="2024-06-28T14:29:10.517" v="4935" actId="47"/>
        <pc:sldMkLst>
          <pc:docMk/>
          <pc:sldMk cId="2364155388" sldId="317"/>
        </pc:sldMkLst>
      </pc:sldChg>
      <pc:sldChg chg="modSp add mod modNotesTx">
        <pc:chgData name="Jaleed Khan" userId="7d51f348-0135-4650-b2c7-447c5229594f" providerId="ADAL" clId="{F0A1D616-C552-4EDB-B9A8-239545CDB942}" dt="2024-06-30T15:06:59.820" v="6397" actId="20577"/>
        <pc:sldMkLst>
          <pc:docMk/>
          <pc:sldMk cId="40590344" sldId="318"/>
        </pc:sldMkLst>
        <pc:spChg chg="mod">
          <ac:chgData name="Jaleed Khan" userId="7d51f348-0135-4650-b2c7-447c5229594f" providerId="ADAL" clId="{F0A1D616-C552-4EDB-B9A8-239545CDB942}" dt="2024-06-30T13:02:04.733" v="5542" actId="20577"/>
          <ac:spMkLst>
            <pc:docMk/>
            <pc:sldMk cId="40590344" sldId="318"/>
            <ac:spMk id="3" creationId="{052D3261-1971-4EB8-A8DF-0CDFD5E58808}"/>
          </ac:spMkLst>
        </pc:spChg>
      </pc:sldChg>
      <pc:sldChg chg="modSp add mod modNotesTx">
        <pc:chgData name="Jaleed Khan" userId="7d51f348-0135-4650-b2c7-447c5229594f" providerId="ADAL" clId="{F0A1D616-C552-4EDB-B9A8-239545CDB942}" dt="2024-06-30T15:10:51.485" v="6609" actId="20577"/>
        <pc:sldMkLst>
          <pc:docMk/>
          <pc:sldMk cId="2924735320" sldId="319"/>
        </pc:sldMkLst>
        <pc:spChg chg="mod">
          <ac:chgData name="Jaleed Khan" userId="7d51f348-0135-4650-b2c7-447c5229594f" providerId="ADAL" clId="{F0A1D616-C552-4EDB-B9A8-239545CDB942}" dt="2024-06-30T13:15:55.437" v="5768" actId="20577"/>
          <ac:spMkLst>
            <pc:docMk/>
            <pc:sldMk cId="2924735320" sldId="319"/>
            <ac:spMk id="3" creationId="{052D3261-1971-4EB8-A8DF-0CDFD5E58808}"/>
          </ac:spMkLst>
        </pc:spChg>
      </pc:sldChg>
      <pc:sldChg chg="modSp add mod modNotesTx">
        <pc:chgData name="Jaleed Khan" userId="7d51f348-0135-4650-b2c7-447c5229594f" providerId="ADAL" clId="{F0A1D616-C552-4EDB-B9A8-239545CDB942}" dt="2024-06-30T16:16:54.978" v="7199" actId="20577"/>
        <pc:sldMkLst>
          <pc:docMk/>
          <pc:sldMk cId="2254827607" sldId="320"/>
        </pc:sldMkLst>
        <pc:spChg chg="mod">
          <ac:chgData name="Jaleed Khan" userId="7d51f348-0135-4650-b2c7-447c5229594f" providerId="ADAL" clId="{F0A1D616-C552-4EDB-B9A8-239545CDB942}" dt="2024-06-30T16:16:54.978" v="7199" actId="20577"/>
          <ac:spMkLst>
            <pc:docMk/>
            <pc:sldMk cId="2254827607" sldId="320"/>
            <ac:spMk id="3" creationId="{052D3261-1971-4EB8-A8DF-0CDFD5E58808}"/>
          </ac:spMkLst>
        </pc:spChg>
      </pc:sldChg>
      <pc:sldChg chg="addSp modSp add mod modNotesTx">
        <pc:chgData name="Jaleed Khan" userId="7d51f348-0135-4650-b2c7-447c5229594f" providerId="ADAL" clId="{F0A1D616-C552-4EDB-B9A8-239545CDB942}" dt="2024-06-30T16:49:13.034" v="7507" actId="6549"/>
        <pc:sldMkLst>
          <pc:docMk/>
          <pc:sldMk cId="3069496051" sldId="321"/>
        </pc:sldMkLst>
        <pc:spChg chg="mod">
          <ac:chgData name="Jaleed Khan" userId="7d51f348-0135-4650-b2c7-447c5229594f" providerId="ADAL" clId="{F0A1D616-C552-4EDB-B9A8-239545CDB942}" dt="2024-06-30T15:27:45.687" v="6983" actId="20577"/>
          <ac:spMkLst>
            <pc:docMk/>
            <pc:sldMk cId="3069496051" sldId="321"/>
            <ac:spMk id="3" creationId="{052D3261-1971-4EB8-A8DF-0CDFD5E58808}"/>
          </ac:spMkLst>
        </pc:spChg>
        <pc:spChg chg="mod">
          <ac:chgData name="Jaleed Khan" userId="7d51f348-0135-4650-b2c7-447c5229594f" providerId="ADAL" clId="{F0A1D616-C552-4EDB-B9A8-239545CDB942}" dt="2024-06-30T14:24:25.845" v="6207" actId="20577"/>
          <ac:spMkLst>
            <pc:docMk/>
            <pc:sldMk cId="3069496051" sldId="321"/>
            <ac:spMk id="4" creationId="{5AACC5E9-8504-4D4D-88A5-A88AB7CB0B57}"/>
          </ac:spMkLst>
        </pc:spChg>
        <pc:picChg chg="add mod">
          <ac:chgData name="Jaleed Khan" userId="7d51f348-0135-4650-b2c7-447c5229594f" providerId="ADAL" clId="{F0A1D616-C552-4EDB-B9A8-239545CDB942}" dt="2024-06-30T14:41:10.067" v="6227" actId="1076"/>
          <ac:picMkLst>
            <pc:docMk/>
            <pc:sldMk cId="3069496051" sldId="321"/>
            <ac:picMk id="1026" creationId="{F09E5016-2AF3-46D8-8927-D225FC2D393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DEB8ECD-6967-A945-9DFF-3716916C5E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E6847-81C8-414F-8056-A58A4A75B2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4B7E2-B6E2-9247-85BA-E7FCE58836E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05206-8253-3F4A-B3F6-ADA70DE87F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D18E6-DF18-754F-B89C-B06920A2DF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0A8A6-415B-AA4D-B320-90EB13AC5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39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C3FF-7785-4982-9206-1355F7068D5C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8B03B-A3B0-4C6B-81A6-EEC3898D0A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450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8B03B-A3B0-4C6B-81A6-EEC3898D0AE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21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original </a:t>
            </a:r>
            <a:r>
              <a:rPr lang="en-GB" dirty="0" err="1"/>
              <a:t>PatchTST</a:t>
            </a:r>
            <a:r>
              <a:rPr lang="en-GB" dirty="0"/>
              <a:t> model is designed for time series forecasting, where the goal is to predict future values based on historical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model works by treating each feature or channel of the multivariate time series independently. This means that each univariate time series, like temperature or humidity, is processed separately.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input series is fed through a Transformer Backbone, which </a:t>
            </a:r>
            <a:r>
              <a:rPr lang="en-GB" dirty="0" err="1"/>
              <a:t>analyzes</a:t>
            </a:r>
            <a:r>
              <a:rPr lang="en-GB" dirty="0"/>
              <a:t> patterns in the data.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After processing, the model produces a series of predicted values for each channel. These predicted series are then concatenated to form the final multivariate forecast.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8B03B-A3B0-4C6B-81A6-EEC3898D0AE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13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Transformer Backbone in the original </a:t>
            </a:r>
            <a:r>
              <a:rPr lang="en-GB" dirty="0" err="1"/>
              <a:t>PatchTST</a:t>
            </a:r>
            <a:r>
              <a:rPr lang="en-GB" dirty="0"/>
              <a:t> begins with instance normalization and patching, where the time series is split into smaller segments or patches.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These patches are then projected into a higher-dimensional space and combined with positional embeddings, which help the model understand the order of the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These embeddings are processed through the Transformer Encoder, which captures complex patterns and relationships in the data, and outputs an encoding for each patch.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Finally, the model flattens the processed data and applies a linear layer to produce the predicted time series for each feature.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8B03B-A3B0-4C6B-81A6-EEC3898D0AE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074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adapted the </a:t>
            </a:r>
            <a:r>
              <a:rPr lang="en-GB" dirty="0" err="1"/>
              <a:t>PatchTST</a:t>
            </a:r>
            <a:r>
              <a:rPr lang="en-GB" dirty="0"/>
              <a:t> architecture for binary classification. Instead of forecasting future time series values, the adapted model classifies the entire sequence into one of two categories.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Transformer Backbone still processes each univariate series independently.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However, instead of outputting a series of predictions, it now produces a single scalar value (logit) using global average pooling applied across the time dimension.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logit is then passed through a sigmoid function, which converts it into a probability between 0 and 1. This probability tells us the likelihood that the input series belongs to a specific class, such as normal or abnormal CTG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8B03B-A3B0-4C6B-81A6-EEC3898D0AE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942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 the adapted Transformer Backbone for binary classification, the process up to the Transformer Encoder remains the same. The difference comes after the Transformer Encoder.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Instead of producing a sequence of future values, the model now outputs a single logit, which represents the raw score for the classification.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logit is then passed through a sigmoid function to produce a probability that tells us whether the input series belongs to a specific class.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core processing steps of </a:t>
            </a:r>
            <a:r>
              <a:rPr lang="en-GB" dirty="0" err="1"/>
              <a:t>PatchTST</a:t>
            </a:r>
            <a:r>
              <a:rPr lang="en-GB" dirty="0"/>
              <a:t> remain the same, the final blocks and output have been adapted for binary classification.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8B03B-A3B0-4C6B-81A6-EEC3898D0AE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24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8B03B-A3B0-4C6B-81A6-EEC3898D0AE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308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8B03B-A3B0-4C6B-81A6-EEC3898D0AE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113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8B03B-A3B0-4C6B-81A6-EEC3898D0AE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902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8B03B-A3B0-4C6B-81A6-EEC3898D0AE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421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8B03B-A3B0-4C6B-81A6-EEC3898D0AE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869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8B03B-A3B0-4C6B-81A6-EEC3898D0AE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2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8B03B-A3B0-4C6B-81A6-EEC3898D0AE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410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8B03B-A3B0-4C6B-81A6-EEC3898D0AE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757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8B03B-A3B0-4C6B-81A6-EEC3898D0AE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914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8B03B-A3B0-4C6B-81A6-EEC3898D0AE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398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8B03B-A3B0-4C6B-81A6-EEC3898D0AE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76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The model tends to misclassify cases where the mother is older and the pregnancy is more advanced. This suggests that older mothers and pregnancies at a more mature gestational age may produce CTG signals that resemble normal outcomes, leading to false negatives.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8B03B-A3B0-4C6B-81A6-EEC3898D0AE0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208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The model misclassifies a large proportion of cases with respiratory conditions, potentially because the CTG signals from these cases may appear more similar to controls, despite clinical complications. This suggests a gap in how the model interprets CTG patterns related to respiratory distress.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8B03B-A3B0-4C6B-81A6-EEC3898D0AE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244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8B03B-A3B0-4C6B-81A6-EEC3898D0AE0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5207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8B03B-A3B0-4C6B-81A6-EEC3898D0AE0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9910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8B03B-A3B0-4C6B-81A6-EEC3898D0AE0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7521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8B03B-A3B0-4C6B-81A6-EEC3898D0AE0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84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Antepartum CTG is the commonest medical investigation performed during pregnancy, which monitors the </a:t>
            </a:r>
            <a:r>
              <a:rPr lang="en-GB" sz="1200" dirty="0" err="1">
                <a:solidFill>
                  <a:srgbClr val="04183B"/>
                </a:solidFill>
              </a:rPr>
              <a:t>Fetal</a:t>
            </a:r>
            <a:r>
              <a:rPr lang="en-GB" sz="1200" dirty="0">
                <a:solidFill>
                  <a:srgbClr val="04183B"/>
                </a:solidFill>
              </a:rPr>
              <a:t> Heart Rate (FHR) and uterine contractions (TOCO) </a:t>
            </a:r>
            <a:r>
              <a:rPr lang="en-GB" sz="1200" b="0" dirty="0">
                <a:solidFill>
                  <a:srgbClr val="04183B"/>
                </a:solidFill>
              </a:rPr>
              <a:t>before labour</a:t>
            </a:r>
          </a:p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It’s used to detect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fetuses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a state of well-being or at risk of an adverse outcome. </a:t>
            </a:r>
          </a:p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visual interpretation of CTGs is highly subjective and unreliable, with inter-observer agreement as low as 29% and a false positive rate around 60%. This inconsistency can lead to unnecessary interventions or missed opportunities to prevent adverse outcomes. </a:t>
            </a:r>
          </a:p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Currently, computerized assessment is done with the Oxford Dawes-Redman System, but it is limited to assessing wellbeing only.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8B03B-A3B0-4C6B-81A6-EEC3898D0AE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955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8B03B-A3B0-4C6B-81A6-EEC3898D0AE0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8044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8B03B-A3B0-4C6B-81A6-EEC3898D0AE0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817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Deep learning models, including CNN, LSTM and Transformer, have outperformed the DR system for classifying normal and adverse outcomes with a maximum of 72% AU-ROC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models are prone to overfitting to noise or irrelevant fluctuations in longer sequences, overlook local temporal features due to their point-wise attention mechanism, and dilute features across channels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Patch-based transformers divide time series signals into segments to capture local temporal features within each segment, aggregate the features across extended look-back windows to avoid overfitting and process each channel individually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8B03B-A3B0-4C6B-81A6-EEC3898D0AE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788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buFont typeface="Arial" panose="020B0604020202020204" pitchFamily="34" charset="0"/>
              <a:buNone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hypothesis is that applying..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8B03B-A3B0-4C6B-81A6-EEC3898D0AE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395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OxMat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curated collection of CTGs, which contains over 211 thousand CTG recordings from more than 250 thousand pregnancies collected since 1991.</a:t>
            </a:r>
          </a:p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includes around 250 clinical variables that provide nearly complete data on critical maternal and neonatal outcomes such as Apgar scores, CBG values, birthweights, and delivery medications to name a few.</a:t>
            </a:r>
          </a:p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completeness and scale of the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OxMat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dataset offer a solid foundation for developing AI-driven technologies to improve maternal and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fetal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health. </a:t>
            </a:r>
          </a:p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buFont typeface="Arial" panose="020B0604020202020204" pitchFamily="34" charset="0"/>
              <a:buNone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210k+ CTGs, 70k+ pregnancies, 200+ clinical var (old)</a:t>
            </a:r>
          </a:p>
          <a:p>
            <a:pPr marL="0" indent="0" algn="l" defTabSz="914400" rtl="0" eaLnBrk="1" latinLnBrk="0" hangingPunct="1">
              <a:buFont typeface="Arial" panose="020B0604020202020204" pitchFamily="34" charset="0"/>
              <a:buNone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211k+CTGs, 250k+ pregnancies, and ~250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8B03B-A3B0-4C6B-81A6-EEC3898D0AE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93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select a representative and balanced sample of the dataset for model training and validation, we defined specific inclusion and exclusion criteria. </a:t>
            </a:r>
          </a:p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included CTGs from pregnancies with gestational ages between 27 and 41 weeks.</a:t>
            </a:r>
          </a:p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ensured that the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fetal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sex was known, and maternal BMI was between 15 and 40.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cases cohort, we constrained the time before delivery to within 7 days to focus on the most relevant period.</a:t>
            </a:r>
          </a:p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removed duplicate CTGs or multiple CTGs from the same day to avoid redundancy.</a:t>
            </a:r>
          </a:p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CTGs with indeterminable timing relative to delivery were also excluded.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8B03B-A3B0-4C6B-81A6-EEC3898D0AE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060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categorized the data into two groups: Adverse Pregnancy Outcomes (APO) or Cases, and Normal Pregnancy Outcomes (NPO) or Controls.</a:t>
            </a:r>
          </a:p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cases include specific adverse outcomes such as stillbirth, neonatal death, severe hypoxia, low Apgar scores, and admission to Neonatal Intensive Care Unit (NICU).</a:t>
            </a:r>
          </a:p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controls represent normal pregnancy outcomes without any adverse events.</a:t>
            </a:r>
          </a:p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defining these groups, we aim to develop a model that can accurately distinguish between normal and adverse outcomes.</a:t>
            </a:r>
          </a:p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matching, we used propensity scores based on confounding variables like gestational age,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fetal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sex, and maternal BMI, to create balanced cohorts for model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8B03B-A3B0-4C6B-81A6-EEC3898D0AE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904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applying the inclusion and exclusion criteria and performing matching, we arrived at our final dataset for model development, which consists of 19,462 CTGs, split equally between cases and controls.</a:t>
            </a:r>
          </a:p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performed several pre-processing steps to prepare the dataset for model training.</a:t>
            </a:r>
          </a:p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adjusted and normalized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Fetal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Heart Rate and Uterine Contraction signals to bring them within a practical range.</a:t>
            </a:r>
          </a:p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segmented longer CTG signals and padded shorter CTG signals into standard 1-hour segments to make the input signal lengths consistent for modelling.</a:t>
            </a:r>
          </a:p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pre-processing, we had a resulting dataset of 20,589 CTGs, which we used to train and test our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8B03B-A3B0-4C6B-81A6-EEC3898D0AE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65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EE82A-84CC-9548-B9CC-BA8B4EDC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5D1D-5B44-4543-89B0-538A7D854704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49E69-C657-BA48-9994-86CB378D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32418-8C76-D549-801F-EFAB7DEB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A6E8D-818F-274D-AA04-BB91BE86E2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163665-6DC0-924A-B936-0F5277B6A6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953" t="1422" r="52955" b="1832"/>
          <a:stretch/>
        </p:blipFill>
        <p:spPr>
          <a:xfrm>
            <a:off x="4646734" y="827091"/>
            <a:ext cx="2898531" cy="289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1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449F0C-7C92-4443-96D8-E19FCAEF8A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50EB99-76B6-8341-B62D-D0EA89D79E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-11163"/>
          <a:stretch/>
        </p:blipFill>
        <p:spPr>
          <a:xfrm>
            <a:off x="236025" y="275487"/>
            <a:ext cx="2421944" cy="10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6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AC1CB4F-82AD-144C-89D6-8B031E145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EB7A16-D5D3-A949-B620-5C06AB7CDF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-11163"/>
          <a:stretch/>
        </p:blipFill>
        <p:spPr>
          <a:xfrm>
            <a:off x="236025" y="275487"/>
            <a:ext cx="2421944" cy="10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14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EF8DD3-9DDE-3446-8F00-02E10F60E4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7DF63A-0AA8-564C-A3F4-F683AA40B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-11163"/>
          <a:stretch/>
        </p:blipFill>
        <p:spPr>
          <a:xfrm>
            <a:off x="236025" y="275487"/>
            <a:ext cx="2421944" cy="10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46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00520C-E3F3-114E-B33A-EC4DE7093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229CA9-B11D-4447-8F8F-DAC2EFD02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-11163"/>
          <a:stretch/>
        </p:blipFill>
        <p:spPr>
          <a:xfrm>
            <a:off x="236025" y="275487"/>
            <a:ext cx="2421944" cy="10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88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2A6C9C-8151-B144-9E91-C2C56AA2D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5CB690-61AF-2F49-90A5-B205262449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-11163"/>
          <a:stretch/>
        </p:blipFill>
        <p:spPr>
          <a:xfrm>
            <a:off x="236025" y="275487"/>
            <a:ext cx="2421944" cy="10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37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6260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23C9-8E82-514C-938A-2E374633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558C7-5D3A-BE41-86F1-9BB1C538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F6F2-F4FD-4396-A010-179D122067F2}" type="datetime1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5E52A-47F6-3C41-993C-539B29D3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21C27-DAF1-EA4C-BBAD-1DE87FB5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50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00C36-1D32-6142-99FA-C78CDB0C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E8C5-D8A0-490A-9BD2-89598F37A35F}" type="datetime1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C93F0-10BD-AC4C-820F-8A034722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7B4C0-D5D8-1848-A6F6-808F41A5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87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0E07-3418-4D4F-8DFC-202091AF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06BC8-9051-E94E-ADF3-5B6B44EC4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04C3C-E5D8-DB49-B038-2C81541BC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AB1B2-0EEA-EC4E-B323-DFE7D322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451-9A3E-4BC2-A030-6A636DE2EAEF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24CCB-2DB8-9642-BB6D-E5749988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262E0-BDAB-1044-AFAC-1B259172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320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2E67-A00E-6B44-9368-F03B07EE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282B2-5DB3-2C4B-9444-525296439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04379-6B37-D947-BFF3-F6A6F9C5B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6B787-37D6-6D47-B853-6FDB64DD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8062-F79C-4D1E-9B7A-D0DA240FC684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5EA68-1D17-3A43-927B-7C2A2054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F1E1F-C68F-8F4B-B298-B9B273B6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8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EE82A-84CC-9548-B9CC-BA8B4EDC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0460-9776-43A5-A597-BBFA7289AABC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49E69-C657-BA48-9994-86CB378D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32418-8C76-D549-801F-EFAB7DEB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A6E8D-818F-274D-AA04-BB91BE86E2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9339EB-D4EF-A949-8D28-036E60B4AA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44461" y="1500977"/>
            <a:ext cx="4903077" cy="23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63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DCA5-96AE-1D43-A84E-764B8248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BA3F8-EE45-134C-BEA4-47F08D1DF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28D84-5882-1C42-A6DB-618D48AA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DD34-B830-426C-AB7E-E70705B75380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670AF-A37F-7145-89C2-86FA8CDA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98FDB-2B6C-2F4A-8CA8-FC3C1D65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77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9E14B-B770-5D43-A300-7221B8881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7E6B8-4159-2442-BDF3-04290AD07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DA011-731F-E243-B2B0-E86320D8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9C6B-856F-4C42-B8F7-6D8CD1029D2C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797D3-82A5-7643-ACB7-6BAB3BB0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F0B1F-B8C4-954F-94EC-15DBD61A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84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126B27-6413-BA4B-AAB4-3581C69DCD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436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126B27-6413-BA4B-AAB4-3581C69DCD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625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1098-9B2B-0044-8A62-B63C8930E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075EC-E920-8C43-9269-53DE2C9A2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9DE7B-3EE0-FA46-A847-8FF764BE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DAA6-F355-49B6-A723-B3727BE88422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CDCB8-B787-8B4A-86C2-3540E4B1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7843-6F36-414B-94AA-0FA6A142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5E1A-9112-DE47-961F-008D3F2B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11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9983-67CF-5D46-BBE2-5F291D7C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15FE0-07E5-D444-83A0-CAFD4C125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71298-2E5C-C643-B705-33197C95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AF2A-8670-4D1D-A29B-60AA7132EA4D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BC26F-2FC6-0848-8B2E-B0BB1F9E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246B3-2004-A14F-BBB6-89CE057E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5E1A-9112-DE47-961F-008D3F2B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348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3166-676F-1B48-B9A9-3D0E71C6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1452D-6E9F-094F-A407-DC9B19706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00CAF-E7E2-B34A-B274-0AABADEC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9635-47E1-433B-82DD-EEBD630C7625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7D624-B244-B84C-833D-A29503EC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30929-0DC8-B245-9AA6-A5BDF927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5E1A-9112-DE47-961F-008D3F2B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4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E99E-5042-7743-94B4-B3DD246D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230FE-9B3B-8F47-A9C1-68CE15C9D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54917-795A-2C44-A640-89A06C638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3D1D5-7C9E-6C49-9798-3489C16F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4759-B659-4B5A-8E53-37F984F609B5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4D9C3-987D-904B-857E-23BDF77D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29A0E-C3A0-2B49-B3A5-82C86FAA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5E1A-9112-DE47-961F-008D3F2B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5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E17B-DAEA-094D-ACA9-B5C17EB9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7C772-BA9B-824B-94CE-485E7521D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1DC3C-7FBA-B94B-BFDD-9DB2F0B21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6C0C2-293E-8545-942F-0E48729C1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2CDF6-E6D8-BA4C-9484-D1BC761D3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C77AA-C225-0541-B5E2-95057580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0F7A-BC0B-438D-8A11-46399E5FCE1E}" type="datetime1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39AE1-CD36-C944-9E21-C2C5CC72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CC3DE-8E70-1C4E-BA16-C9B3572F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5E1A-9112-DE47-961F-008D3F2B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587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1A08-FED1-224E-8D21-3F6B73F9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029F77-9713-4C42-B0BC-008F1525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EA10-274B-48BC-AAE4-736C27332EDA}" type="datetime1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E642E-6030-0246-8050-C55006AD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09F85-C4CC-344C-AE78-8993988B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5E1A-9112-DE47-961F-008D3F2B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0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8FE0-5E24-0748-87B5-D3EFBFA75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6D822-C5F5-B24F-8034-E8DE5D97D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EE82A-84CC-9548-B9CC-BA8B4EDC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7F2C-D904-4F2F-83D0-276D081BC887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49E69-C657-BA48-9994-86CB378D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32418-8C76-D549-801F-EFAB7DEB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A6E8D-818F-274D-AA04-BB91BE86E2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FA5107-BF95-594B-8324-2396D0328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-11163"/>
          <a:stretch/>
        </p:blipFill>
        <p:spPr>
          <a:xfrm>
            <a:off x="236025" y="275487"/>
            <a:ext cx="2421944" cy="10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774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23B38-7FF3-E047-9904-4E5CA22B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20AA-2D9B-4FEC-AE89-BCCEE93C4DAD}" type="datetime1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6D0A69-E0C1-834F-8255-C013781D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1450D-8FDF-3B49-B520-E50E0442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5E1A-9112-DE47-961F-008D3F2B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094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2419-4F7D-154A-9AB1-670B5D02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69038-39D3-AC42-8D76-9A3C4E6D5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FFD79-C62D-FA41-94A1-96FC9A525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7ADDF-9578-AC4D-ADBF-5A68F182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4BCF-91EF-480F-8FDC-4EBECD3FC74E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72910-FB69-8244-96E1-6AF0182F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65E82-3FBA-5149-8634-A96131D7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5E1A-9112-DE47-961F-008D3F2B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253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8280-8545-BE44-ACC9-D2E276CA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D127B-9116-DE4E-B092-ABA289A4B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1A031-696D-8F46-9FF1-89EC7BCC0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9AB28-5088-D043-8524-EE1410F8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F91A-1148-45DD-84BE-AE5E6E3A5C54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D27EB-0228-E342-B1D2-181581E3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57068-DAFC-4143-A64B-04488BDF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5E1A-9112-DE47-961F-008D3F2B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961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E8BC-01EF-7443-B511-204E0791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F7CF3-1CE2-A24E-87AA-E2BBAD55D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62079-4897-6F41-84B8-17DCF932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BECC-ADC5-4F68-AC42-D9DD5D209A95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660CF-7557-0444-8155-6A00FA6A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95A15-1795-7F43-BA2F-8071395D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5E1A-9112-DE47-961F-008D3F2B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766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7ECE7-D195-E345-B38A-BC94F4DE1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EB229-C986-A84E-9EBC-45FEDF868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85F96-8C7B-8744-A683-E7FE67CF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349F-D506-4A5A-9D1A-311F488162EE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C60C-A23A-5049-8E8B-3860B60C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9962B-4082-4944-99A2-11C913F9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5E1A-9112-DE47-961F-008D3F2B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2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8248CF-4AE9-2B4E-A43E-DB1122CC62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-11163"/>
          <a:stretch/>
        </p:blipFill>
        <p:spPr>
          <a:xfrm>
            <a:off x="236025" y="275487"/>
            <a:ext cx="2421944" cy="1038025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F6D59C-CD00-4CAA-AD50-40438027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282" y="6339239"/>
            <a:ext cx="525518" cy="365125"/>
          </a:xfrm>
        </p:spPr>
        <p:txBody>
          <a:bodyPr/>
          <a:lstStyle>
            <a:lvl1pPr algn="l">
              <a:defRPr/>
            </a:lvl1pPr>
          </a:lstStyle>
          <a:p>
            <a:fld id="{359B1E4F-89BC-A540-82CF-9F71A41BB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5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8248CF-4AE9-2B4E-A43E-DB1122CC62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-11163"/>
          <a:stretch/>
        </p:blipFill>
        <p:spPr>
          <a:xfrm>
            <a:off x="10297774" y="5892515"/>
            <a:ext cx="1894226" cy="811849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6CA740D-8931-45F6-A99D-B6615702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282" y="6339239"/>
            <a:ext cx="525518" cy="365125"/>
          </a:xfrm>
        </p:spPr>
        <p:txBody>
          <a:bodyPr/>
          <a:lstStyle>
            <a:lvl1pPr algn="l">
              <a:defRPr/>
            </a:lvl1pPr>
          </a:lstStyle>
          <a:p>
            <a:fld id="{359B1E4F-89BC-A540-82CF-9F71A41BB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8248CF-4AE9-2B4E-A43E-DB1122CC62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-11163"/>
          <a:stretch/>
        </p:blipFill>
        <p:spPr>
          <a:xfrm>
            <a:off x="10297774" y="5892515"/>
            <a:ext cx="1894226" cy="811849"/>
          </a:xfrm>
          <a:prstGeom prst="rect">
            <a:avLst/>
          </a:prstGeom>
        </p:spPr>
      </p:pic>
      <p:pic>
        <p:nvPicPr>
          <p:cNvPr id="5" name="Picture 4" descr="A yellow and blue curved shapes&#10;&#10;Description automatically generated with medium confidence">
            <a:extLst>
              <a:ext uri="{FF2B5EF4-FFF2-40B4-BE49-F238E27FC236}">
                <a16:creationId xmlns:a16="http://schemas.microsoft.com/office/drawing/2014/main" id="{914EDEBD-5375-D817-AF3A-D5EAABDA4A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9587345" y="0"/>
            <a:ext cx="2617076" cy="261707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25DA5-15C7-4558-AEA2-5D3A7DD4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282" y="6339239"/>
            <a:ext cx="525518" cy="365125"/>
          </a:xfrm>
        </p:spPr>
        <p:txBody>
          <a:bodyPr/>
          <a:lstStyle>
            <a:lvl1pPr algn="l">
              <a:defRPr/>
            </a:lvl1pPr>
          </a:lstStyle>
          <a:p>
            <a:fld id="{359B1E4F-89BC-A540-82CF-9F71A41BB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5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and blue curved shapes&#10;&#10;Description automatically generated with medium confidence">
            <a:extLst>
              <a:ext uri="{FF2B5EF4-FFF2-40B4-BE49-F238E27FC236}">
                <a16:creationId xmlns:a16="http://schemas.microsoft.com/office/drawing/2014/main" id="{914EDEBD-5375-D817-AF3A-D5EAABDA4A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587345" y="0"/>
            <a:ext cx="2617076" cy="2617076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33929FF-DA0C-4D51-A6AE-29236CBF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282" y="6339239"/>
            <a:ext cx="525518" cy="365125"/>
          </a:xfrm>
        </p:spPr>
        <p:txBody>
          <a:bodyPr/>
          <a:lstStyle>
            <a:lvl1pPr algn="l">
              <a:defRPr/>
            </a:lvl1pPr>
          </a:lstStyle>
          <a:p>
            <a:fld id="{359B1E4F-89BC-A540-82CF-9F71A41BB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8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9EEA52B-FE99-F149-976F-F3B05ED95D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AE75C2-28EB-B44E-96D7-A243884500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-11163"/>
          <a:stretch/>
        </p:blipFill>
        <p:spPr>
          <a:xfrm>
            <a:off x="236025" y="275487"/>
            <a:ext cx="2421944" cy="10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9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126B27-6413-BA4B-AAB4-3581C69DCD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9C1D2E-48D6-C044-9E0D-1622985B40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-11163"/>
          <a:stretch/>
        </p:blipFill>
        <p:spPr>
          <a:xfrm>
            <a:off x="236025" y="275487"/>
            <a:ext cx="2421944" cy="10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6D32F-56F7-8A4A-A3F0-7379403A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50D61-6B7A-C945-9960-9123CD2DD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AA0A0-D037-6E44-B94E-290E3EB10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BC48B-8F21-4ECE-BF81-0719EF509D3E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59F3A-1D2B-A344-92C9-517E89AE9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907AA-24D3-D045-BA06-271FDCE50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B1E4F-89BC-A540-82CF-9F71A41BB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3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49" r:id="rId2"/>
    <p:sldLayoutId id="2147483684" r:id="rId3"/>
    <p:sldLayoutId id="2147483669" r:id="rId4"/>
    <p:sldLayoutId id="2147483687" r:id="rId5"/>
    <p:sldLayoutId id="2147483688" r:id="rId6"/>
    <p:sldLayoutId id="2147483689" r:id="rId7"/>
    <p:sldLayoutId id="2147483662" r:id="rId8"/>
    <p:sldLayoutId id="2147483663" r:id="rId9"/>
    <p:sldLayoutId id="2147483666" r:id="rId10"/>
    <p:sldLayoutId id="2147483664" r:id="rId11"/>
    <p:sldLayoutId id="2147483665" r:id="rId12"/>
    <p:sldLayoutId id="2147483667" r:id="rId13"/>
    <p:sldLayoutId id="2147483668" r:id="rId14"/>
    <p:sldLayoutId id="2147483651" r:id="rId15"/>
    <p:sldLayoutId id="2147483654" r:id="rId16"/>
    <p:sldLayoutId id="2147483655" r:id="rId17"/>
    <p:sldLayoutId id="2147483656" r:id="rId18"/>
    <p:sldLayoutId id="2147483657" r:id="rId19"/>
    <p:sldLayoutId id="2147483658" r:id="rId20"/>
    <p:sldLayoutId id="2147483659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AF5656-5C20-CA4D-ABAC-02E35EF6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22019-9BFE-134B-9EC1-30CF1E260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C78FD-F39B-944F-A08D-C2DCE7969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E3BB-9DF4-4C9E-AFBD-8495747A4B92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703CA-D296-4E4B-A2A6-AB2956739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8EFB-C3FE-7E4C-8C66-06AF9468A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D5E1A-9112-DE47-961F-008D3F2B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0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67D45-0BD6-454E-99A7-9ECB931C2BC2}"/>
              </a:ext>
            </a:extLst>
          </p:cNvPr>
          <p:cNvSpPr txBox="1"/>
          <p:nvPr/>
        </p:nvSpPr>
        <p:spPr>
          <a:xfrm>
            <a:off x="4202884" y="921382"/>
            <a:ext cx="70747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latin typeface="PT Sans" panose="020B0503020203020204" pitchFamily="34" charset="77"/>
              </a:rPr>
              <a:t>CTG Classification </a:t>
            </a:r>
          </a:p>
          <a:p>
            <a:pPr algn="r"/>
            <a:r>
              <a:rPr lang="en-US" sz="4400" b="1" dirty="0">
                <a:latin typeface="PT Sans" panose="020B0503020203020204" pitchFamily="34" charset="77"/>
              </a:rPr>
              <a:t>using Patch-based Transformer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F0FC5-FECD-47AC-8490-402356FB6878}"/>
              </a:ext>
            </a:extLst>
          </p:cNvPr>
          <p:cNvSpPr txBox="1"/>
          <p:nvPr/>
        </p:nvSpPr>
        <p:spPr>
          <a:xfrm>
            <a:off x="6096001" y="3426903"/>
            <a:ext cx="5181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>
                <a:latin typeface="PT Sans" panose="020B0503020203020204" pitchFamily="34" charset="77"/>
              </a:rPr>
              <a:t>Jaleed</a:t>
            </a:r>
            <a:r>
              <a:rPr lang="en-US" sz="2800" b="1" dirty="0">
                <a:latin typeface="PT Sans" panose="020B0503020203020204" pitchFamily="34" charset="77"/>
              </a:rPr>
              <a:t> Khan</a:t>
            </a:r>
          </a:p>
          <a:p>
            <a:pPr algn="r"/>
            <a:r>
              <a:rPr lang="en-US" sz="2800" dirty="0">
                <a:latin typeface="PT Sans" panose="020B0503020203020204" pitchFamily="34" charset="77"/>
              </a:rPr>
              <a:t>Jones Group</a:t>
            </a:r>
          </a:p>
        </p:txBody>
      </p:sp>
    </p:spTree>
    <p:extLst>
      <p:ext uri="{BB962C8B-B14F-4D97-AF65-F5344CB8AC3E}">
        <p14:creationId xmlns:p14="http://schemas.microsoft.com/office/powerpoint/2010/main" val="102860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4D8E5-A881-4494-B863-272D1CD2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CC5E9-8504-4D4D-88A5-A88AB7CB0B57}"/>
              </a:ext>
            </a:extLst>
          </p:cNvPr>
          <p:cNvSpPr/>
          <p:nvPr/>
        </p:nvSpPr>
        <p:spPr>
          <a:xfrm>
            <a:off x="551544" y="447015"/>
            <a:ext cx="9137740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4000" b="1" dirty="0" err="1">
                <a:solidFill>
                  <a:srgbClr val="04183B"/>
                </a:solidFill>
                <a:latin typeface="PT Sans" panose="020B0503020203020204" pitchFamily="34" charset="77"/>
                <a:ea typeface="Calibri"/>
                <a:cs typeface="Calibri"/>
              </a:rPr>
              <a:t>PatchTST</a:t>
            </a:r>
            <a:r>
              <a:rPr lang="en-GB" sz="4000" b="1" dirty="0">
                <a:solidFill>
                  <a:srgbClr val="04183B"/>
                </a:solidFill>
                <a:latin typeface="PT Sans" panose="020B0503020203020204" pitchFamily="34" charset="77"/>
                <a:ea typeface="Calibri"/>
                <a:cs typeface="Calibri"/>
              </a:rPr>
              <a:t> Architecture (Original)</a:t>
            </a:r>
            <a:endParaRPr lang="en-GB" sz="4000" b="1" dirty="0">
              <a:latin typeface="PT Sans" panose="020B0503020203020204" pitchFamily="34" charset="77"/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EE50E-A562-40CC-98A6-15AD63B8C2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132"/>
          <a:stretch/>
        </p:blipFill>
        <p:spPr>
          <a:xfrm>
            <a:off x="358519" y="1791510"/>
            <a:ext cx="11474961" cy="339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5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4D8E5-A881-4494-B863-272D1CD2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CC5E9-8504-4D4D-88A5-A88AB7CB0B57}"/>
              </a:ext>
            </a:extLst>
          </p:cNvPr>
          <p:cNvSpPr/>
          <p:nvPr/>
        </p:nvSpPr>
        <p:spPr>
          <a:xfrm>
            <a:off x="551544" y="447015"/>
            <a:ext cx="9137740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4000" b="1" dirty="0" err="1">
                <a:solidFill>
                  <a:srgbClr val="04183B"/>
                </a:solidFill>
                <a:latin typeface="PT Sans" panose="020B0503020203020204" pitchFamily="34" charset="77"/>
                <a:ea typeface="Calibri"/>
                <a:cs typeface="Calibri"/>
              </a:rPr>
              <a:t>PatchTST</a:t>
            </a:r>
            <a:r>
              <a:rPr lang="en-GB" sz="4000" b="1" dirty="0">
                <a:solidFill>
                  <a:srgbClr val="04183B"/>
                </a:solidFill>
                <a:latin typeface="PT Sans" panose="020B0503020203020204" pitchFamily="34" charset="77"/>
                <a:ea typeface="Calibri"/>
                <a:cs typeface="Calibri"/>
              </a:rPr>
              <a:t> Architecture (Original)</a:t>
            </a:r>
            <a:endParaRPr lang="en-GB" sz="4000" b="1" dirty="0">
              <a:latin typeface="PT Sans" panose="020B0503020203020204" pitchFamily="34" charset="77"/>
              <a:ea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E4D2A6-9780-402C-AC3F-C303A7ECF8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13" t="35272" r="45785" b="22932"/>
          <a:stretch/>
        </p:blipFill>
        <p:spPr>
          <a:xfrm>
            <a:off x="3005847" y="1427275"/>
            <a:ext cx="6180306" cy="481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2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4D8E5-A881-4494-B863-272D1CD2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CC5E9-8504-4D4D-88A5-A88AB7CB0B57}"/>
              </a:ext>
            </a:extLst>
          </p:cNvPr>
          <p:cNvSpPr/>
          <p:nvPr/>
        </p:nvSpPr>
        <p:spPr>
          <a:xfrm>
            <a:off x="551544" y="447015"/>
            <a:ext cx="9574174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4000" b="1" dirty="0">
                <a:solidFill>
                  <a:srgbClr val="04183B"/>
                </a:solidFill>
                <a:latin typeface="PT Sans" panose="020B0503020203020204" pitchFamily="34" charset="77"/>
                <a:ea typeface="Calibri"/>
                <a:cs typeface="Calibri"/>
              </a:rPr>
              <a:t>Patch Transformer for CTG Classification</a:t>
            </a:r>
            <a:endParaRPr lang="en-GB" sz="4000" b="1" dirty="0">
              <a:latin typeface="PT Sans" panose="020B0503020203020204" pitchFamily="34" charset="77"/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EE50E-A562-40CC-98A6-15AD63B8C2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133"/>
          <a:stretch/>
        </p:blipFill>
        <p:spPr>
          <a:xfrm>
            <a:off x="358519" y="1791510"/>
            <a:ext cx="11474961" cy="33964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DDE40A-1364-4B12-8747-317DAE954FCE}"/>
              </a:ext>
            </a:extLst>
          </p:cNvPr>
          <p:cNvSpPr txBox="1"/>
          <p:nvPr/>
        </p:nvSpPr>
        <p:spPr>
          <a:xfrm>
            <a:off x="856034" y="3936506"/>
            <a:ext cx="198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 2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(FHR and TOCO)</a:t>
            </a:r>
          </a:p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960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hour)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781E13-367E-4F33-A4F1-A41427B858F2}"/>
              </a:ext>
            </a:extLst>
          </p:cNvPr>
          <p:cNvSpPr/>
          <p:nvPr/>
        </p:nvSpPr>
        <p:spPr>
          <a:xfrm>
            <a:off x="856034" y="2801566"/>
            <a:ext cx="1783404" cy="577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66A0E-F92A-42DC-8D1F-BE2F8F4C5C8D}"/>
              </a:ext>
            </a:extLst>
          </p:cNvPr>
          <p:cNvSpPr/>
          <p:nvPr/>
        </p:nvSpPr>
        <p:spPr>
          <a:xfrm>
            <a:off x="3592749" y="2801565"/>
            <a:ext cx="2217905" cy="105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3BFA99-EB87-44B6-B169-AC1C70A4B0E1}"/>
              </a:ext>
            </a:extLst>
          </p:cNvPr>
          <p:cNvSpPr/>
          <p:nvPr/>
        </p:nvSpPr>
        <p:spPr>
          <a:xfrm>
            <a:off x="6267855" y="1335932"/>
            <a:ext cx="5126477" cy="3119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2D5403-7F5E-442E-A186-AFA0563521F3}"/>
                  </a:ext>
                </a:extLst>
              </p:cNvPr>
              <p:cNvSpPr txBox="1"/>
              <p:nvPr/>
            </p:nvSpPr>
            <p:spPr>
              <a:xfrm>
                <a:off x="6225638" y="2494708"/>
                <a:ext cx="9212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14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GB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1×1</m:t>
                          </m:r>
                        </m:sup>
                      </m:sSup>
                    </m:oMath>
                  </m:oMathPara>
                </a14:m>
                <a:endParaRPr lang="en-GB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2D5403-7F5E-442E-A186-AFA056352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638" y="2494708"/>
                <a:ext cx="921213" cy="307777"/>
              </a:xfrm>
              <a:prstGeom prst="rect">
                <a:avLst/>
              </a:prstGeom>
              <a:blipFill>
                <a:blip r:embed="rId4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Sigmoid function - Wikipedia">
            <a:extLst>
              <a:ext uri="{FF2B5EF4-FFF2-40B4-BE49-F238E27FC236}">
                <a16:creationId xmlns:a16="http://schemas.microsoft.com/office/drawing/2014/main" id="{69DEC070-8AFD-420F-B028-5D2D20B56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803" y="1849633"/>
            <a:ext cx="1670180" cy="111432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475313-7EE1-40D8-BBA2-7733072B6130}"/>
              </a:ext>
            </a:extLst>
          </p:cNvPr>
          <p:cNvCxnSpPr>
            <a:cxnSpLocks/>
            <a:endCxn id="1026" idx="1"/>
          </p:cNvCxnSpPr>
          <p:nvPr/>
        </p:nvCxnSpPr>
        <p:spPr>
          <a:xfrm>
            <a:off x="6267855" y="2406795"/>
            <a:ext cx="1001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33C518-CC2A-4BAE-9878-1DDD37382BD8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8939983" y="2406795"/>
            <a:ext cx="457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BEE75F-77B4-420D-98FF-0B3E3AA530C0}"/>
                  </a:ext>
                </a:extLst>
              </p:cNvPr>
              <p:cNvSpPr txBox="1"/>
              <p:nvPr/>
            </p:nvSpPr>
            <p:spPr>
              <a:xfrm>
                <a:off x="9473533" y="2145184"/>
                <a:ext cx="9367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𝒑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𝝈</m:t>
                      </m:r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sz="1400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 sz="1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BEE75F-77B4-420D-98FF-0B3E3AA53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533" y="2145184"/>
                <a:ext cx="936795" cy="523220"/>
              </a:xfrm>
              <a:prstGeom prst="rect">
                <a:avLst/>
              </a:prstGeom>
              <a:blipFill>
                <a:blip r:embed="rId6"/>
                <a:stretch>
                  <a:fillRect t="-1163" r="-21429"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587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4D8E5-A881-4494-B863-272D1CD2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3BA69F-ABF6-45B3-A225-8F6A33B93A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13" t="35272" r="45785" b="22932"/>
          <a:stretch/>
        </p:blipFill>
        <p:spPr>
          <a:xfrm>
            <a:off x="3005847" y="1427275"/>
            <a:ext cx="6180306" cy="4817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9DCAD2-8AF6-4000-952E-2A23755515EB}"/>
                  </a:ext>
                </a:extLst>
              </p:cNvPr>
              <p:cNvSpPr txBox="1"/>
              <p:nvPr/>
            </p:nvSpPr>
            <p:spPr>
              <a:xfrm>
                <a:off x="3064213" y="1427275"/>
                <a:ext cx="92121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14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GB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1×1</m:t>
                          </m:r>
                        </m:sup>
                      </m:sSup>
                    </m:oMath>
                  </m:oMathPara>
                </a14:m>
                <a:endParaRPr lang="en-GB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9DCAD2-8AF6-4000-952E-2A2375551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213" y="1427275"/>
                <a:ext cx="921213" cy="307777"/>
              </a:xfrm>
              <a:prstGeom prst="rect">
                <a:avLst/>
              </a:prstGeom>
              <a:blipFill>
                <a:blip r:embed="rId4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6AF1FD4-7F96-4EFD-8651-45D6570AAE8E}"/>
              </a:ext>
            </a:extLst>
          </p:cNvPr>
          <p:cNvSpPr/>
          <p:nvPr/>
        </p:nvSpPr>
        <p:spPr>
          <a:xfrm>
            <a:off x="4363122" y="1558211"/>
            <a:ext cx="3038513" cy="202241"/>
          </a:xfrm>
          <a:prstGeom prst="rect">
            <a:avLst/>
          </a:pr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Output Logit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8CD6B3-AE56-478F-9B39-FF585CCEA69A}"/>
              </a:ext>
            </a:extLst>
          </p:cNvPr>
          <p:cNvSpPr/>
          <p:nvPr/>
        </p:nvSpPr>
        <p:spPr>
          <a:xfrm>
            <a:off x="551544" y="447015"/>
            <a:ext cx="9574174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4000" b="1" dirty="0">
                <a:solidFill>
                  <a:srgbClr val="04183B"/>
                </a:solidFill>
                <a:latin typeface="PT Sans" panose="020B0503020203020204" pitchFamily="34" charset="77"/>
                <a:ea typeface="Calibri"/>
                <a:cs typeface="Calibri"/>
              </a:rPr>
              <a:t>Patch Transformer for CTG Classification</a:t>
            </a:r>
            <a:endParaRPr lang="en-GB" sz="4000" b="1" dirty="0">
              <a:latin typeface="PT Sans" panose="020B0503020203020204" pitchFamily="34" charset="77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2818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4D8E5-A881-4494-B863-272D1CD2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8CD6B3-AE56-478F-9B39-FF585CCEA69A}"/>
              </a:ext>
            </a:extLst>
          </p:cNvPr>
          <p:cNvSpPr/>
          <p:nvPr/>
        </p:nvSpPr>
        <p:spPr>
          <a:xfrm>
            <a:off x="551544" y="447015"/>
            <a:ext cx="9574174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4000" b="1" dirty="0">
                <a:solidFill>
                  <a:srgbClr val="04183B"/>
                </a:solidFill>
                <a:latin typeface="PT Sans" panose="020B0503020203020204" pitchFamily="34" charset="77"/>
                <a:ea typeface="Calibri"/>
                <a:cs typeface="Calibri"/>
              </a:rPr>
              <a:t>Hyperparameter Tuning</a:t>
            </a:r>
            <a:endParaRPr lang="en-GB" sz="4000" b="1" dirty="0">
              <a:latin typeface="PT Sans" panose="020B0503020203020204" pitchFamily="34" charset="77"/>
              <a:ea typeface="Calibri"/>
              <a:cs typeface="Calibri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10D31CA-9DA1-4E61-9FFD-79D31141E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5040"/>
              </p:ext>
            </p:extLst>
          </p:nvPr>
        </p:nvGraphicFramePr>
        <p:xfrm>
          <a:off x="551544" y="1507747"/>
          <a:ext cx="9210938" cy="4478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452">
                  <a:extLst>
                    <a:ext uri="{9D8B030D-6E8A-4147-A177-3AD203B41FA5}">
                      <a16:colId xmlns:a16="http://schemas.microsoft.com/office/drawing/2014/main" val="2351195476"/>
                    </a:ext>
                  </a:extLst>
                </a:gridCol>
                <a:gridCol w="2745748">
                  <a:extLst>
                    <a:ext uri="{9D8B030D-6E8A-4147-A177-3AD203B41FA5}">
                      <a16:colId xmlns:a16="http://schemas.microsoft.com/office/drawing/2014/main" val="354493795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2148104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19830898"/>
                    </a:ext>
                  </a:extLst>
                </a:gridCol>
                <a:gridCol w="1057538">
                  <a:extLst>
                    <a:ext uri="{9D8B030D-6E8A-4147-A177-3AD203B41FA5}">
                      <a16:colId xmlns:a16="http://schemas.microsoft.com/office/drawing/2014/main" val="4005697011"/>
                    </a:ext>
                  </a:extLst>
                </a:gridCol>
              </a:tblGrid>
              <a:tr h="516245">
                <a:tc>
                  <a:txBody>
                    <a:bodyPr/>
                    <a:lstStyle/>
                    <a:p>
                      <a:r>
                        <a:rPr lang="en-GB" sz="1400" dirty="0"/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Search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Def (0.73)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T#55 (0.79)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979222"/>
                  </a:ext>
                </a:extLst>
              </a:tr>
              <a:tr h="303673">
                <a:tc>
                  <a:txBody>
                    <a:bodyPr/>
                    <a:lstStyle/>
                    <a:p>
                      <a:r>
                        <a:rPr lang="en-GB" sz="1400" dirty="0" err="1"/>
                        <a:t>e_layers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Encoder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3, 4, 5, 6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989191"/>
                  </a:ext>
                </a:extLst>
              </a:tr>
              <a:tr h="303673">
                <a:tc>
                  <a:txBody>
                    <a:bodyPr/>
                    <a:lstStyle/>
                    <a:p>
                      <a:r>
                        <a:rPr lang="en-GB" sz="1400" dirty="0" err="1"/>
                        <a:t>n_heads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Attention 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8, 16, 32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579022"/>
                  </a:ext>
                </a:extLst>
              </a:tr>
              <a:tr h="303673">
                <a:tc>
                  <a:txBody>
                    <a:bodyPr/>
                    <a:lstStyle/>
                    <a:p>
                      <a:r>
                        <a:rPr lang="en-GB" sz="1400" dirty="0" err="1"/>
                        <a:t>d_model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64, 128, 192, 256, 384, 512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913016"/>
                  </a:ext>
                </a:extLst>
              </a:tr>
              <a:tr h="303673">
                <a:tc>
                  <a:txBody>
                    <a:bodyPr/>
                    <a:lstStyle/>
                    <a:p>
                      <a:r>
                        <a:rPr lang="en-GB" sz="1400" dirty="0" err="1"/>
                        <a:t>d_ff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Feedforward Network 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128, 192, 256, 320, 384, 512, 640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482536"/>
                  </a:ext>
                </a:extLst>
              </a:tr>
              <a:tr h="303673">
                <a:tc>
                  <a:txBody>
                    <a:bodyPr/>
                    <a:lstStyle/>
                    <a:p>
                      <a:r>
                        <a:rPr lang="en-GB" sz="1400" dirty="0" err="1"/>
                        <a:t>patch_len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Patch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4, 8, 16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19317"/>
                  </a:ext>
                </a:extLst>
              </a:tr>
              <a:tr h="303673">
                <a:tc>
                  <a:txBody>
                    <a:bodyPr/>
                    <a:lstStyle/>
                    <a:p>
                      <a:r>
                        <a:rPr lang="en-GB" sz="1400" dirty="0" err="1"/>
                        <a:t>kernel_size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Kernel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15, 25, 31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996200"/>
                  </a:ext>
                </a:extLst>
              </a:tr>
              <a:tr h="303673">
                <a:tc>
                  <a:txBody>
                    <a:bodyPr/>
                    <a:lstStyle/>
                    <a:p>
                      <a:r>
                        <a:rPr lang="en-GB" sz="1400" dirty="0"/>
                        <a:t>stride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4, 8, 16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944267"/>
                  </a:ext>
                </a:extLst>
              </a:tr>
              <a:tr h="303673">
                <a:tc>
                  <a:txBody>
                    <a:bodyPr/>
                    <a:lstStyle/>
                    <a:p>
                      <a:r>
                        <a:rPr lang="en-GB" sz="1400" dirty="0"/>
                        <a:t>dropout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 Probability in Encoder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0.1, 0.2, 0.3, 0.4, 0.5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885960"/>
                  </a:ext>
                </a:extLst>
              </a:tr>
              <a:tr h="303673">
                <a:tc>
                  <a:txBody>
                    <a:bodyPr/>
                    <a:lstStyle/>
                    <a:p>
                      <a:r>
                        <a:rPr lang="en-GB" sz="1400" dirty="0" err="1"/>
                        <a:t>fc_dropout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 in Fully Connected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0.1, 0.2, 0.3, 0.4, 0.5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34023"/>
                  </a:ext>
                </a:extLst>
              </a:tr>
              <a:tr h="303673">
                <a:tc>
                  <a:txBody>
                    <a:bodyPr/>
                    <a:lstStyle/>
                    <a:p>
                      <a:r>
                        <a:rPr lang="en-GB" sz="1400" dirty="0" err="1"/>
                        <a:t>head_dropout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 in Attention 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0.0, 0.1, 0.2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472314"/>
                  </a:ext>
                </a:extLst>
              </a:tr>
              <a:tr h="303673">
                <a:tc>
                  <a:txBody>
                    <a:bodyPr/>
                    <a:lstStyle/>
                    <a:p>
                      <a:r>
                        <a:rPr lang="en-GB" sz="1400" dirty="0"/>
                        <a:t>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Activation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‘</a:t>
                      </a:r>
                      <a:r>
                        <a:rPr lang="en-GB" sz="1400" dirty="0" err="1"/>
                        <a:t>relu</a:t>
                      </a:r>
                      <a:r>
                        <a:rPr lang="en-GB" sz="1400" dirty="0"/>
                        <a:t>’, ‘</a:t>
                      </a:r>
                      <a:r>
                        <a:rPr lang="en-GB" sz="1400" dirty="0" err="1"/>
                        <a:t>gelu</a:t>
                      </a:r>
                      <a:r>
                        <a:rPr lang="en-GB" sz="1400" dirty="0"/>
                        <a:t>’, ‘</a:t>
                      </a:r>
                      <a:r>
                        <a:rPr lang="en-GB" sz="1400" dirty="0" err="1"/>
                        <a:t>elu</a:t>
                      </a:r>
                      <a:r>
                        <a:rPr lang="en-GB" sz="14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gelu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relu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97805"/>
                  </a:ext>
                </a:extLst>
              </a:tr>
              <a:tr h="303673">
                <a:tc>
                  <a:txBody>
                    <a:bodyPr/>
                    <a:lstStyle/>
                    <a:p>
                      <a:r>
                        <a:rPr lang="en-GB" sz="1400" dirty="0" err="1"/>
                        <a:t>lr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1e-6, 5e-6, 1e-5, 5e-5, 1e-4, 5e-4, 1e-3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1e-4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883241"/>
                  </a:ext>
                </a:extLst>
              </a:tr>
              <a:tr h="303673">
                <a:tc>
                  <a:txBody>
                    <a:bodyPr/>
                    <a:lstStyle/>
                    <a:p>
                      <a:r>
                        <a:rPr lang="en-GB" sz="1400" dirty="0" err="1"/>
                        <a:t>batch_size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Batch Size for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16, 32, 48, 64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93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84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4D8E5-A881-4494-B863-272D1CD2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8CD6B3-AE56-478F-9B39-FF585CCEA69A}"/>
              </a:ext>
            </a:extLst>
          </p:cNvPr>
          <p:cNvSpPr/>
          <p:nvPr/>
        </p:nvSpPr>
        <p:spPr>
          <a:xfrm>
            <a:off x="551544" y="447015"/>
            <a:ext cx="9574174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4000" b="1" dirty="0">
                <a:solidFill>
                  <a:srgbClr val="04183B"/>
                </a:solidFill>
                <a:latin typeface="PT Sans" panose="020B0503020203020204" pitchFamily="34" charset="77"/>
                <a:ea typeface="Calibri"/>
                <a:cs typeface="Calibri"/>
              </a:rPr>
              <a:t>Hyperparameter Tuning</a:t>
            </a:r>
            <a:endParaRPr lang="en-GB" sz="4000" b="1" dirty="0">
              <a:latin typeface="PT Sans" panose="020B0503020203020204" pitchFamily="34" charset="77"/>
              <a:ea typeface="Calibri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28D598-F6F3-4E7A-A93D-45A6CE54914A}"/>
              </a:ext>
            </a:extLst>
          </p:cNvPr>
          <p:cNvSpPr/>
          <p:nvPr/>
        </p:nvSpPr>
        <p:spPr>
          <a:xfrm>
            <a:off x="10125718" y="5509846"/>
            <a:ext cx="2066282" cy="1277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DBCA6-7D87-49DC-B838-DFA655570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7340"/>
            <a:ext cx="12192000" cy="42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97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4D8E5-A881-4494-B863-272D1CD2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2D3261-1971-4EB8-A8DF-0CDFD5E58808}"/>
              </a:ext>
            </a:extLst>
          </p:cNvPr>
          <p:cNvSpPr/>
          <p:nvPr/>
        </p:nvSpPr>
        <p:spPr>
          <a:xfrm>
            <a:off x="623454" y="1621400"/>
            <a:ext cx="11000509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4183B"/>
                </a:solidFill>
              </a:rPr>
              <a:t>Training on the complete dataset (~20k CTGs) with cases having Diff &lt;= 7 days: </a:t>
            </a:r>
            <a:r>
              <a:rPr lang="en-GB" sz="2200" b="1" dirty="0">
                <a:solidFill>
                  <a:srgbClr val="04183B"/>
                </a:solidFill>
              </a:rPr>
              <a:t>0.7701 AUC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CC5E9-8504-4D4D-88A5-A88AB7CB0B57}"/>
              </a:ext>
            </a:extLst>
          </p:cNvPr>
          <p:cNvSpPr/>
          <p:nvPr/>
        </p:nvSpPr>
        <p:spPr>
          <a:xfrm>
            <a:off x="551544" y="447015"/>
            <a:ext cx="6611256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4000" b="1" dirty="0">
                <a:solidFill>
                  <a:srgbClr val="04183B"/>
                </a:solidFill>
                <a:latin typeface="PT Sans" panose="020B0503020203020204" pitchFamily="34" charset="77"/>
                <a:ea typeface="Calibri"/>
                <a:cs typeface="Calibri"/>
              </a:rPr>
              <a:t>Results</a:t>
            </a:r>
            <a:endParaRPr lang="en-GB" sz="4000" b="1" dirty="0">
              <a:latin typeface="PT Sans" panose="020B0503020203020204" pitchFamily="34" charset="77"/>
              <a:ea typeface="Calibri"/>
              <a:cs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05B996-D9CE-4E0F-B28B-874278BD5CD3}"/>
              </a:ext>
            </a:extLst>
          </p:cNvPr>
          <p:cNvGrpSpPr/>
          <p:nvPr/>
        </p:nvGrpSpPr>
        <p:grpSpPr>
          <a:xfrm>
            <a:off x="1266460" y="2096160"/>
            <a:ext cx="8827476" cy="4314825"/>
            <a:chOff x="1266460" y="2096160"/>
            <a:chExt cx="8827476" cy="431482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4FF6513-68CA-457D-B4CE-97DACBD762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6460" y="2096160"/>
              <a:ext cx="4267200" cy="426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8728A90-6404-4CCB-B910-CA1EF28D22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6711" y="2096160"/>
              <a:ext cx="4467225" cy="4314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97412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4D8E5-A881-4494-B863-272D1CD2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92222F-C568-4C33-B66E-8A537D42E9A2}"/>
              </a:ext>
            </a:extLst>
          </p:cNvPr>
          <p:cNvSpPr/>
          <p:nvPr/>
        </p:nvSpPr>
        <p:spPr>
          <a:xfrm>
            <a:off x="551544" y="447015"/>
            <a:ext cx="6611256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4000" b="1" dirty="0">
                <a:solidFill>
                  <a:srgbClr val="04183B"/>
                </a:solidFill>
                <a:latin typeface="PT Sans" panose="020B0503020203020204" pitchFamily="34" charset="77"/>
                <a:ea typeface="Calibri"/>
                <a:cs typeface="Calibri"/>
              </a:rPr>
              <a:t>Results</a:t>
            </a:r>
            <a:endParaRPr lang="en-GB" sz="4000" b="1" dirty="0">
              <a:latin typeface="PT Sans" panose="020B0503020203020204" pitchFamily="34" charset="77"/>
              <a:ea typeface="Calibri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5A957A-BA76-4929-BACD-D30961F7B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072" y="2324593"/>
            <a:ext cx="5622706" cy="348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FCD3503-0832-4FF5-9C40-13A49F059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642668"/>
              </p:ext>
            </p:extLst>
          </p:nvPr>
        </p:nvGraphicFramePr>
        <p:xfrm>
          <a:off x="551544" y="2513440"/>
          <a:ext cx="540378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756">
                  <a:extLst>
                    <a:ext uri="{9D8B030D-6E8A-4147-A177-3AD203B41FA5}">
                      <a16:colId xmlns:a16="http://schemas.microsoft.com/office/drawing/2014/main" val="4066602294"/>
                    </a:ext>
                  </a:extLst>
                </a:gridCol>
                <a:gridCol w="1080756">
                  <a:extLst>
                    <a:ext uri="{9D8B030D-6E8A-4147-A177-3AD203B41FA5}">
                      <a16:colId xmlns:a16="http://schemas.microsoft.com/office/drawing/2014/main" val="2623587976"/>
                    </a:ext>
                  </a:extLst>
                </a:gridCol>
                <a:gridCol w="1080756">
                  <a:extLst>
                    <a:ext uri="{9D8B030D-6E8A-4147-A177-3AD203B41FA5}">
                      <a16:colId xmlns:a16="http://schemas.microsoft.com/office/drawing/2014/main" val="421394991"/>
                    </a:ext>
                  </a:extLst>
                </a:gridCol>
                <a:gridCol w="1080756">
                  <a:extLst>
                    <a:ext uri="{9D8B030D-6E8A-4147-A177-3AD203B41FA5}">
                      <a16:colId xmlns:a16="http://schemas.microsoft.com/office/drawing/2014/main" val="1997442842"/>
                    </a:ext>
                  </a:extLst>
                </a:gridCol>
                <a:gridCol w="1080756">
                  <a:extLst>
                    <a:ext uri="{9D8B030D-6E8A-4147-A177-3AD203B41FA5}">
                      <a16:colId xmlns:a16="http://schemas.microsoft.com/office/drawing/2014/main" val="4076010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0.50</a:t>
                      </a:r>
                    </a:p>
                    <a:p>
                      <a:pPr algn="ctr"/>
                      <a:r>
                        <a:rPr lang="en-GB" sz="1400" b="0" dirty="0"/>
                        <a:t>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3.27e-4</a:t>
                      </a:r>
                    </a:p>
                    <a:p>
                      <a:pPr algn="ctr"/>
                      <a:r>
                        <a:rPr lang="en-GB" sz="1400" b="0" dirty="0"/>
                        <a:t>(Youden’s 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0.00</a:t>
                      </a:r>
                    </a:p>
                    <a:p>
                      <a:pPr algn="ctr"/>
                      <a:r>
                        <a:rPr lang="en-GB" sz="1400" b="0" dirty="0"/>
                        <a:t>(High Sensitivity)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0.62</a:t>
                      </a:r>
                    </a:p>
                    <a:p>
                      <a:pPr algn="ctr"/>
                      <a:r>
                        <a:rPr lang="en-GB" sz="1400" b="0" dirty="0"/>
                        <a:t>(High Specificity)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28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70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17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63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9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12736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74C1011-54BB-46D7-B625-E7000C65CA7F}"/>
              </a:ext>
            </a:extLst>
          </p:cNvPr>
          <p:cNvSpPr/>
          <p:nvPr/>
        </p:nvSpPr>
        <p:spPr>
          <a:xfrm>
            <a:off x="623454" y="1621400"/>
            <a:ext cx="11000509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4183B"/>
                </a:solidFill>
              </a:rPr>
              <a:t>Training on the complete dataset (~20k CTGs) with cases having Diff &lt;= 7 days: </a:t>
            </a:r>
            <a:r>
              <a:rPr lang="en-GB" sz="2200" b="1" dirty="0">
                <a:solidFill>
                  <a:srgbClr val="04183B"/>
                </a:solidFill>
              </a:rPr>
              <a:t>0.7701 AUC</a:t>
            </a:r>
          </a:p>
        </p:txBody>
      </p:sp>
    </p:spTree>
    <p:extLst>
      <p:ext uri="{BB962C8B-B14F-4D97-AF65-F5344CB8AC3E}">
        <p14:creationId xmlns:p14="http://schemas.microsoft.com/office/powerpoint/2010/main" val="503877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4D8E5-A881-4494-B863-272D1CD2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CC5E9-8504-4D4D-88A5-A88AB7CB0B57}"/>
              </a:ext>
            </a:extLst>
          </p:cNvPr>
          <p:cNvSpPr/>
          <p:nvPr/>
        </p:nvSpPr>
        <p:spPr>
          <a:xfrm>
            <a:off x="551544" y="447015"/>
            <a:ext cx="6611256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4000" b="1" dirty="0">
                <a:solidFill>
                  <a:srgbClr val="04183B"/>
                </a:solidFill>
                <a:latin typeface="PT Sans" panose="020B0503020203020204" pitchFamily="34" charset="77"/>
                <a:ea typeface="Calibri"/>
                <a:cs typeface="Calibri"/>
              </a:rPr>
              <a:t>Results</a:t>
            </a:r>
            <a:endParaRPr lang="en-GB" sz="4000" b="1" dirty="0">
              <a:latin typeface="PT Sans" panose="020B0503020203020204" pitchFamily="34" charset="77"/>
              <a:ea typeface="Calibri"/>
              <a:cs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7D9074-C579-4EAE-A819-6C324975C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401" y="2143785"/>
            <a:ext cx="43529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F5B6E27-6923-4A6F-A741-A4B87BED7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219" y="2143785"/>
            <a:ext cx="44672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89CA453-289B-4D2D-BBF7-EDE6DB8390C2}"/>
              </a:ext>
            </a:extLst>
          </p:cNvPr>
          <p:cNvSpPr/>
          <p:nvPr/>
        </p:nvSpPr>
        <p:spPr>
          <a:xfrm>
            <a:off x="623454" y="1621400"/>
            <a:ext cx="11000509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4183B"/>
                </a:solidFill>
              </a:rPr>
              <a:t>Pretraining on the subset with cases having Diff 3-7 days: </a:t>
            </a:r>
            <a:r>
              <a:rPr lang="en-GB" sz="2200" b="1" dirty="0">
                <a:solidFill>
                  <a:srgbClr val="04183B"/>
                </a:solidFill>
              </a:rPr>
              <a:t>0.7840 AUC</a:t>
            </a:r>
          </a:p>
        </p:txBody>
      </p:sp>
    </p:spTree>
    <p:extLst>
      <p:ext uri="{BB962C8B-B14F-4D97-AF65-F5344CB8AC3E}">
        <p14:creationId xmlns:p14="http://schemas.microsoft.com/office/powerpoint/2010/main" val="1166174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4D8E5-A881-4494-B863-272D1CD2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CC5E9-8504-4D4D-88A5-A88AB7CB0B57}"/>
              </a:ext>
            </a:extLst>
          </p:cNvPr>
          <p:cNvSpPr/>
          <p:nvPr/>
        </p:nvSpPr>
        <p:spPr>
          <a:xfrm>
            <a:off x="551544" y="447015"/>
            <a:ext cx="6611256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4000" b="1" dirty="0">
                <a:solidFill>
                  <a:srgbClr val="04183B"/>
                </a:solidFill>
                <a:latin typeface="PT Sans" panose="020B0503020203020204" pitchFamily="34" charset="77"/>
                <a:ea typeface="Calibri"/>
                <a:cs typeface="Calibri"/>
              </a:rPr>
              <a:t>Results</a:t>
            </a:r>
            <a:endParaRPr lang="en-GB" sz="4000" b="1" dirty="0">
              <a:latin typeface="PT Sans" panose="020B0503020203020204" pitchFamily="34" charset="77"/>
              <a:ea typeface="Calibri"/>
              <a:cs typeface="Calibri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47B21E-292E-4507-A8DC-5805F4B7C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38189"/>
              </p:ext>
            </p:extLst>
          </p:nvPr>
        </p:nvGraphicFramePr>
        <p:xfrm>
          <a:off x="2032000" y="2529206"/>
          <a:ext cx="8128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066602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235879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13949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974428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76010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0.50</a:t>
                      </a:r>
                    </a:p>
                    <a:p>
                      <a:pPr algn="ctr"/>
                      <a:r>
                        <a:rPr lang="en-GB" b="0" dirty="0"/>
                        <a:t>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1.65e-7 </a:t>
                      </a:r>
                    </a:p>
                    <a:p>
                      <a:pPr algn="ctr"/>
                      <a:r>
                        <a:rPr lang="en-GB" b="0" dirty="0"/>
                        <a:t>(Youden’s 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</a:t>
                      </a:r>
                    </a:p>
                    <a:p>
                      <a:pPr algn="ctr"/>
                      <a:r>
                        <a:rPr lang="en-GB" b="0" dirty="0"/>
                        <a:t>(High Sensitivity)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6.24e-7</a:t>
                      </a:r>
                    </a:p>
                    <a:p>
                      <a:pPr algn="ctr"/>
                      <a:r>
                        <a:rPr lang="en-GB" b="0" dirty="0"/>
                        <a:t>(High Specificity)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28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70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17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63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9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12736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211FA78-47D4-46D5-9D17-E2DE3C3EEF49}"/>
              </a:ext>
            </a:extLst>
          </p:cNvPr>
          <p:cNvSpPr/>
          <p:nvPr/>
        </p:nvSpPr>
        <p:spPr>
          <a:xfrm>
            <a:off x="623454" y="1621400"/>
            <a:ext cx="11000509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4183B"/>
                </a:solidFill>
              </a:rPr>
              <a:t>Pretraining on the subset with cases having Diff 3-7 days: </a:t>
            </a:r>
            <a:r>
              <a:rPr lang="en-GB" sz="2200" b="1" dirty="0">
                <a:solidFill>
                  <a:srgbClr val="04183B"/>
                </a:solidFill>
              </a:rPr>
              <a:t>0.7840 AUC</a:t>
            </a:r>
          </a:p>
        </p:txBody>
      </p:sp>
    </p:spTree>
    <p:extLst>
      <p:ext uri="{BB962C8B-B14F-4D97-AF65-F5344CB8AC3E}">
        <p14:creationId xmlns:p14="http://schemas.microsoft.com/office/powerpoint/2010/main" val="163344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4D8E5-A881-4494-B863-272D1CD2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2D3261-1971-4EB8-A8DF-0CDFD5E58808}"/>
              </a:ext>
            </a:extLst>
          </p:cNvPr>
          <p:cNvSpPr/>
          <p:nvPr/>
        </p:nvSpPr>
        <p:spPr>
          <a:xfrm>
            <a:off x="623454" y="1621400"/>
            <a:ext cx="11000509" cy="452431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4183B"/>
                </a:solidFill>
                <a:latin typeface="PT Sans" panose="020B0503020203020204" pitchFamily="34" charset="77"/>
                <a:cs typeface="Calibri"/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4183B"/>
                </a:solidFill>
                <a:latin typeface="PT Sans" panose="020B0503020203020204" pitchFamily="34" charset="77"/>
                <a:cs typeface="Calibri"/>
              </a:rPr>
              <a:t>Antepartum CTG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4183B"/>
                </a:solidFill>
                <a:latin typeface="PT Sans" panose="020B0503020203020204" pitchFamily="34" charset="77"/>
                <a:cs typeface="Calibri"/>
              </a:rPr>
              <a:t>Deep Learning in Antepartum CTG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4183B"/>
                </a:solidFill>
                <a:latin typeface="PT Sans" panose="020B0503020203020204" pitchFamily="34" charset="77"/>
                <a:cs typeface="Calibri"/>
              </a:rPr>
              <a:t>Hypothesis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4183B"/>
                </a:solidFill>
                <a:latin typeface="PT Sans" panose="020B0503020203020204" pitchFamily="34" charset="77"/>
                <a:cs typeface="Calibri"/>
              </a:rPr>
              <a:t>The OXMAT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4183B"/>
                </a:solidFill>
                <a:latin typeface="PT Sans" panose="020B0503020203020204" pitchFamily="34" charset="77"/>
                <a:cs typeface="Calibri"/>
              </a:rPr>
              <a:t>Methodology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4183B"/>
                </a:solidFill>
                <a:latin typeface="PT Sans" panose="020B0503020203020204" pitchFamily="34" charset="77"/>
                <a:cs typeface="Calibri"/>
              </a:rPr>
              <a:t>Training Data and Cohort Development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4183B"/>
                </a:solidFill>
                <a:latin typeface="PT Sans" panose="020B0503020203020204" pitchFamily="34" charset="77"/>
                <a:cs typeface="Calibri"/>
              </a:rPr>
              <a:t>Data Pre-processing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4183B"/>
                </a:solidFill>
                <a:latin typeface="PT Sans" panose="020B0503020203020204" pitchFamily="34" charset="77"/>
                <a:cs typeface="Calibri"/>
              </a:rPr>
              <a:t>Model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4183B"/>
                </a:solidFill>
                <a:latin typeface="PT Sans" panose="020B0503020203020204" pitchFamily="34" charset="77"/>
                <a:cs typeface="Calibri"/>
              </a:rPr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4183B"/>
                </a:solidFill>
                <a:latin typeface="PT Sans" panose="020B0503020203020204" pitchFamily="34" charset="77"/>
                <a:cs typeface="Calibri"/>
              </a:rPr>
              <a:t>Future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4183B"/>
                </a:solidFill>
                <a:latin typeface="PT Sans" panose="020B0503020203020204" pitchFamily="34" charset="77"/>
                <a:cs typeface="Calibri"/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CC5E9-8504-4D4D-88A5-A88AB7CB0B57}"/>
              </a:ext>
            </a:extLst>
          </p:cNvPr>
          <p:cNvSpPr/>
          <p:nvPr/>
        </p:nvSpPr>
        <p:spPr>
          <a:xfrm>
            <a:off x="551543" y="447015"/>
            <a:ext cx="9649469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4000" b="1" dirty="0">
                <a:solidFill>
                  <a:srgbClr val="04183B"/>
                </a:solidFill>
                <a:latin typeface="PT Sans" panose="020B0503020203020204" pitchFamily="34" charset="77"/>
                <a:ea typeface="Calibri"/>
                <a:cs typeface="Calibri"/>
              </a:rPr>
              <a:t>Overview</a:t>
            </a:r>
            <a:endParaRPr lang="en-GB" sz="4000" b="1" dirty="0">
              <a:latin typeface="PT Sans" panose="020B0503020203020204" pitchFamily="34" charset="77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4841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4D8E5-A881-4494-B863-272D1CD2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CC5E9-8504-4D4D-88A5-A88AB7CB0B57}"/>
              </a:ext>
            </a:extLst>
          </p:cNvPr>
          <p:cNvSpPr/>
          <p:nvPr/>
        </p:nvSpPr>
        <p:spPr>
          <a:xfrm>
            <a:off x="551544" y="447015"/>
            <a:ext cx="6611256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4000" b="1" dirty="0">
                <a:solidFill>
                  <a:srgbClr val="04183B"/>
                </a:solidFill>
                <a:latin typeface="PT Sans" panose="020B0503020203020204" pitchFamily="34" charset="77"/>
                <a:ea typeface="Calibri"/>
                <a:cs typeface="Calibri"/>
              </a:rPr>
              <a:t>Results</a:t>
            </a:r>
            <a:endParaRPr lang="en-GB" sz="4000" b="1" dirty="0">
              <a:latin typeface="PT Sans" panose="020B0503020203020204" pitchFamily="34" charset="77"/>
              <a:ea typeface="Calibri"/>
              <a:cs typeface="Calibri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47B21E-292E-4507-A8DC-5805F4B7C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121339"/>
              </p:ext>
            </p:extLst>
          </p:nvPr>
        </p:nvGraphicFramePr>
        <p:xfrm>
          <a:off x="2032000" y="2529206"/>
          <a:ext cx="8128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066602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235879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13949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974428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76010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0.50</a:t>
                      </a:r>
                    </a:p>
                    <a:p>
                      <a:pPr algn="ctr"/>
                      <a:r>
                        <a:rPr lang="en-GB" b="0" dirty="0"/>
                        <a:t>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5.9e-6</a:t>
                      </a:r>
                    </a:p>
                    <a:p>
                      <a:pPr algn="ctr"/>
                      <a:r>
                        <a:rPr lang="en-GB" b="0" dirty="0"/>
                        <a:t>(Youden’s 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</a:t>
                      </a:r>
                    </a:p>
                    <a:p>
                      <a:pPr algn="ctr"/>
                      <a:r>
                        <a:rPr lang="en-GB" b="0" dirty="0"/>
                        <a:t>(High Sensitivity)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1.1e-4</a:t>
                      </a:r>
                    </a:p>
                    <a:p>
                      <a:pPr algn="ctr"/>
                      <a:r>
                        <a:rPr lang="en-GB" b="0" dirty="0"/>
                        <a:t>(High Specificity)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28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70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17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63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9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12736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211FA78-47D4-46D5-9D17-E2DE3C3EEF49}"/>
              </a:ext>
            </a:extLst>
          </p:cNvPr>
          <p:cNvSpPr/>
          <p:nvPr/>
        </p:nvSpPr>
        <p:spPr>
          <a:xfrm>
            <a:off x="623454" y="1621400"/>
            <a:ext cx="11000509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4183B"/>
                </a:solidFill>
              </a:rPr>
              <a:t>Testing on the subset with cases having Diff &lt;=2 days: </a:t>
            </a:r>
            <a:r>
              <a:rPr lang="en-GB" sz="2200" b="1" dirty="0">
                <a:solidFill>
                  <a:srgbClr val="04183B"/>
                </a:solidFill>
              </a:rPr>
              <a:t>0.7246 AUC</a:t>
            </a:r>
          </a:p>
        </p:txBody>
      </p:sp>
    </p:spTree>
    <p:extLst>
      <p:ext uri="{BB962C8B-B14F-4D97-AF65-F5344CB8AC3E}">
        <p14:creationId xmlns:p14="http://schemas.microsoft.com/office/powerpoint/2010/main" val="4228937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4D8E5-A881-4494-B863-272D1CD2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CC5E9-8504-4D4D-88A5-A88AB7CB0B57}"/>
              </a:ext>
            </a:extLst>
          </p:cNvPr>
          <p:cNvSpPr/>
          <p:nvPr/>
        </p:nvSpPr>
        <p:spPr>
          <a:xfrm>
            <a:off x="551544" y="447015"/>
            <a:ext cx="6611256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4000" b="1" dirty="0">
                <a:solidFill>
                  <a:srgbClr val="04183B"/>
                </a:solidFill>
                <a:latin typeface="PT Sans" panose="020B0503020203020204" pitchFamily="34" charset="77"/>
                <a:ea typeface="Calibri"/>
                <a:cs typeface="Calibri"/>
              </a:rPr>
              <a:t>Results</a:t>
            </a:r>
            <a:endParaRPr lang="en-GB" sz="4000" b="1" dirty="0">
              <a:latin typeface="PT Sans" panose="020B0503020203020204" pitchFamily="34" charset="77"/>
              <a:ea typeface="Calibri"/>
              <a:cs typeface="Calibri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47B21E-292E-4507-A8DC-5805F4B7C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502631"/>
              </p:ext>
            </p:extLst>
          </p:nvPr>
        </p:nvGraphicFramePr>
        <p:xfrm>
          <a:off x="2032000" y="2529206"/>
          <a:ext cx="8128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066602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235879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13949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974428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76010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0.50</a:t>
                      </a:r>
                    </a:p>
                    <a:p>
                      <a:pPr algn="ctr"/>
                      <a:r>
                        <a:rPr lang="en-GB" b="0" dirty="0"/>
                        <a:t>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1.89e-4 </a:t>
                      </a:r>
                    </a:p>
                    <a:p>
                      <a:pPr algn="ctr"/>
                      <a:r>
                        <a:rPr lang="en-GB" b="0" dirty="0"/>
                        <a:t>(Youden’s 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</a:t>
                      </a:r>
                    </a:p>
                    <a:p>
                      <a:pPr algn="ctr"/>
                      <a:r>
                        <a:rPr lang="en-GB" b="0" dirty="0"/>
                        <a:t>(High Sensitivity)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1.35e-3</a:t>
                      </a:r>
                    </a:p>
                    <a:p>
                      <a:pPr algn="ctr"/>
                      <a:r>
                        <a:rPr lang="en-GB" b="0" dirty="0"/>
                        <a:t>(High Specificity)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28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70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17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63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9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12736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64ED4E1-27B5-46C5-BD2D-9F74A3C6E88D}"/>
              </a:ext>
            </a:extLst>
          </p:cNvPr>
          <p:cNvSpPr/>
          <p:nvPr/>
        </p:nvSpPr>
        <p:spPr>
          <a:xfrm>
            <a:off x="623454" y="1621400"/>
            <a:ext cx="11000509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4183B"/>
                </a:solidFill>
              </a:rPr>
              <a:t>Finetuning (complete training) on the subset with cases having Diff &lt;= 2 days: </a:t>
            </a:r>
            <a:r>
              <a:rPr lang="en-GB" sz="2200" b="1" dirty="0">
                <a:solidFill>
                  <a:srgbClr val="04183B"/>
                </a:solidFill>
              </a:rPr>
              <a:t>0.7440 AUC</a:t>
            </a:r>
          </a:p>
        </p:txBody>
      </p:sp>
    </p:spTree>
    <p:extLst>
      <p:ext uri="{BB962C8B-B14F-4D97-AF65-F5344CB8AC3E}">
        <p14:creationId xmlns:p14="http://schemas.microsoft.com/office/powerpoint/2010/main" val="3800977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4D8E5-A881-4494-B863-272D1CD2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CC5E9-8504-4D4D-88A5-A88AB7CB0B57}"/>
              </a:ext>
            </a:extLst>
          </p:cNvPr>
          <p:cNvSpPr/>
          <p:nvPr/>
        </p:nvSpPr>
        <p:spPr>
          <a:xfrm>
            <a:off x="551544" y="447015"/>
            <a:ext cx="6611256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4000" b="1" dirty="0">
                <a:solidFill>
                  <a:srgbClr val="04183B"/>
                </a:solidFill>
                <a:latin typeface="PT Sans" panose="020B0503020203020204" pitchFamily="34" charset="77"/>
                <a:ea typeface="Calibri"/>
                <a:cs typeface="Calibri"/>
              </a:rPr>
              <a:t>Results</a:t>
            </a:r>
            <a:endParaRPr lang="en-GB" sz="4000" b="1" dirty="0">
              <a:latin typeface="PT Sans" panose="020B0503020203020204" pitchFamily="34" charset="77"/>
              <a:ea typeface="Calibri"/>
              <a:cs typeface="Calibri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47B21E-292E-4507-A8DC-5805F4B7C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043306"/>
              </p:ext>
            </p:extLst>
          </p:nvPr>
        </p:nvGraphicFramePr>
        <p:xfrm>
          <a:off x="2032000" y="2529206"/>
          <a:ext cx="8128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066602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235879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13949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974428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76010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0.50</a:t>
                      </a:r>
                    </a:p>
                    <a:p>
                      <a:pPr algn="ctr"/>
                      <a:r>
                        <a:rPr lang="en-GB" b="0" dirty="0"/>
                        <a:t>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4.3e-9 </a:t>
                      </a:r>
                    </a:p>
                    <a:p>
                      <a:pPr algn="ctr"/>
                      <a:r>
                        <a:rPr lang="en-GB" b="0" dirty="0"/>
                        <a:t>(Youden’s 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</a:t>
                      </a:r>
                    </a:p>
                    <a:p>
                      <a:pPr algn="ctr"/>
                      <a:r>
                        <a:rPr lang="en-GB" b="0" dirty="0"/>
                        <a:t>(High Sensitivity)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</a:t>
                      </a:r>
                    </a:p>
                    <a:p>
                      <a:pPr algn="ctr"/>
                      <a:r>
                        <a:rPr lang="en-GB" b="0" dirty="0"/>
                        <a:t>(High Specificity)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28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70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17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63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9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12736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64ED4E1-27B5-46C5-BD2D-9F74A3C6E88D}"/>
              </a:ext>
            </a:extLst>
          </p:cNvPr>
          <p:cNvSpPr/>
          <p:nvPr/>
        </p:nvSpPr>
        <p:spPr>
          <a:xfrm>
            <a:off x="623454" y="1621400"/>
            <a:ext cx="11000509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4183B"/>
                </a:solidFill>
              </a:rPr>
              <a:t>Finetuning (linear probing) on the subset with cases having Diff &lt;= 2 days: </a:t>
            </a:r>
            <a:r>
              <a:rPr lang="en-GB" sz="2200" b="1" dirty="0">
                <a:solidFill>
                  <a:srgbClr val="04183B"/>
                </a:solidFill>
              </a:rPr>
              <a:t>0.7458 AUC</a:t>
            </a:r>
          </a:p>
        </p:txBody>
      </p:sp>
    </p:spTree>
    <p:extLst>
      <p:ext uri="{BB962C8B-B14F-4D97-AF65-F5344CB8AC3E}">
        <p14:creationId xmlns:p14="http://schemas.microsoft.com/office/powerpoint/2010/main" val="3070812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4D8E5-A881-4494-B863-272D1CD2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2D3261-1971-4EB8-A8DF-0CDFD5E58808}"/>
              </a:ext>
            </a:extLst>
          </p:cNvPr>
          <p:cNvSpPr/>
          <p:nvPr/>
        </p:nvSpPr>
        <p:spPr>
          <a:xfrm>
            <a:off x="623454" y="1621400"/>
            <a:ext cx="11000509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4183B"/>
                </a:solidFill>
              </a:rPr>
              <a:t>K fold cross validation (model pre-trained on the dataset with cases diff 3-7 and finetuned on each fold)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CC5E9-8504-4D4D-88A5-A88AB7CB0B57}"/>
              </a:ext>
            </a:extLst>
          </p:cNvPr>
          <p:cNvSpPr/>
          <p:nvPr/>
        </p:nvSpPr>
        <p:spPr>
          <a:xfrm>
            <a:off x="551544" y="447015"/>
            <a:ext cx="6611256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4000" b="1" dirty="0">
                <a:solidFill>
                  <a:srgbClr val="04183B"/>
                </a:solidFill>
                <a:latin typeface="PT Sans" panose="020B0503020203020204" pitchFamily="34" charset="77"/>
                <a:ea typeface="Calibri"/>
                <a:cs typeface="Calibri"/>
              </a:rPr>
              <a:t>Results</a:t>
            </a:r>
            <a:endParaRPr lang="en-GB" sz="4000" b="1" dirty="0">
              <a:latin typeface="PT Sans" panose="020B0503020203020204" pitchFamily="34" charset="77"/>
              <a:ea typeface="Calibri"/>
              <a:cs typeface="Calibri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FEE5CA-59A7-4326-8EA6-2330684B7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81225"/>
              </p:ext>
            </p:extLst>
          </p:nvPr>
        </p:nvGraphicFramePr>
        <p:xfrm>
          <a:off x="1214671" y="2640720"/>
          <a:ext cx="981807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993">
                  <a:extLst>
                    <a:ext uri="{9D8B030D-6E8A-4147-A177-3AD203B41FA5}">
                      <a16:colId xmlns:a16="http://schemas.microsoft.com/office/drawing/2014/main" val="80114988"/>
                    </a:ext>
                  </a:extLst>
                </a:gridCol>
                <a:gridCol w="809908">
                  <a:extLst>
                    <a:ext uri="{9D8B030D-6E8A-4147-A177-3AD203B41FA5}">
                      <a16:colId xmlns:a16="http://schemas.microsoft.com/office/drawing/2014/main" val="102060402"/>
                    </a:ext>
                  </a:extLst>
                </a:gridCol>
                <a:gridCol w="809908">
                  <a:extLst>
                    <a:ext uri="{9D8B030D-6E8A-4147-A177-3AD203B41FA5}">
                      <a16:colId xmlns:a16="http://schemas.microsoft.com/office/drawing/2014/main" val="1125372771"/>
                    </a:ext>
                  </a:extLst>
                </a:gridCol>
                <a:gridCol w="809908">
                  <a:extLst>
                    <a:ext uri="{9D8B030D-6E8A-4147-A177-3AD203B41FA5}">
                      <a16:colId xmlns:a16="http://schemas.microsoft.com/office/drawing/2014/main" val="4095881767"/>
                    </a:ext>
                  </a:extLst>
                </a:gridCol>
                <a:gridCol w="809908">
                  <a:extLst>
                    <a:ext uri="{9D8B030D-6E8A-4147-A177-3AD203B41FA5}">
                      <a16:colId xmlns:a16="http://schemas.microsoft.com/office/drawing/2014/main" val="1907379245"/>
                    </a:ext>
                  </a:extLst>
                </a:gridCol>
                <a:gridCol w="809908">
                  <a:extLst>
                    <a:ext uri="{9D8B030D-6E8A-4147-A177-3AD203B41FA5}">
                      <a16:colId xmlns:a16="http://schemas.microsoft.com/office/drawing/2014/main" val="403264679"/>
                    </a:ext>
                  </a:extLst>
                </a:gridCol>
                <a:gridCol w="809908">
                  <a:extLst>
                    <a:ext uri="{9D8B030D-6E8A-4147-A177-3AD203B41FA5}">
                      <a16:colId xmlns:a16="http://schemas.microsoft.com/office/drawing/2014/main" val="4114048472"/>
                    </a:ext>
                  </a:extLst>
                </a:gridCol>
                <a:gridCol w="809908">
                  <a:extLst>
                    <a:ext uri="{9D8B030D-6E8A-4147-A177-3AD203B41FA5}">
                      <a16:colId xmlns:a16="http://schemas.microsoft.com/office/drawing/2014/main" val="2238722760"/>
                    </a:ext>
                  </a:extLst>
                </a:gridCol>
                <a:gridCol w="809908">
                  <a:extLst>
                    <a:ext uri="{9D8B030D-6E8A-4147-A177-3AD203B41FA5}">
                      <a16:colId xmlns:a16="http://schemas.microsoft.com/office/drawing/2014/main" val="3127985932"/>
                    </a:ext>
                  </a:extLst>
                </a:gridCol>
                <a:gridCol w="809908">
                  <a:extLst>
                    <a:ext uri="{9D8B030D-6E8A-4147-A177-3AD203B41FA5}">
                      <a16:colId xmlns:a16="http://schemas.microsoft.com/office/drawing/2014/main" val="1843389600"/>
                    </a:ext>
                  </a:extLst>
                </a:gridCol>
                <a:gridCol w="809908">
                  <a:extLst>
                    <a:ext uri="{9D8B030D-6E8A-4147-A177-3AD203B41FA5}">
                      <a16:colId xmlns:a16="http://schemas.microsoft.com/office/drawing/2014/main" val="2682968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Fold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Fold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Fold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Fold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Fold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Fold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Fold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Fold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Fold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Fold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11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7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Sensitivity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3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Specificity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0.85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0.77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2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PPV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0.61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0.54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05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NPV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0.52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82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F1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0.41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0.40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591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Accuracy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0.54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0.54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0.52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31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852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4D8E5-A881-4494-B863-272D1CD2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8CD6B3-AE56-478F-9B39-FF585CCEA69A}"/>
              </a:ext>
            </a:extLst>
          </p:cNvPr>
          <p:cNvSpPr/>
          <p:nvPr/>
        </p:nvSpPr>
        <p:spPr>
          <a:xfrm>
            <a:off x="551544" y="447015"/>
            <a:ext cx="9574174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4000" b="1" dirty="0">
                <a:solidFill>
                  <a:srgbClr val="04183B"/>
                </a:solidFill>
                <a:latin typeface="PT Sans" panose="020B0503020203020204" pitchFamily="34" charset="77"/>
                <a:ea typeface="Calibri"/>
                <a:cs typeface="Calibri"/>
              </a:rPr>
              <a:t>Misclassification Interrogation</a:t>
            </a:r>
            <a:endParaRPr lang="en-GB" sz="4000" b="1" dirty="0">
              <a:latin typeface="PT Sans" panose="020B0503020203020204" pitchFamily="34" charset="77"/>
              <a:ea typeface="Calibri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FE9C35-0660-4D0A-A0CD-370C2A550B51}"/>
              </a:ext>
            </a:extLst>
          </p:cNvPr>
          <p:cNvSpPr/>
          <p:nvPr/>
        </p:nvSpPr>
        <p:spPr>
          <a:xfrm>
            <a:off x="623454" y="1621400"/>
            <a:ext cx="11000509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200" dirty="0"/>
              <a:t>The model tends to misclassify cases associated with older mothers and pregnancies with longer gestational ages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AEE8ED-0E4A-46FB-8E05-FEDDD5DA4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91" y="2633424"/>
            <a:ext cx="4320000" cy="37058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C7F233-72CC-4E5E-B148-403C683BA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995" y="2624023"/>
            <a:ext cx="4320000" cy="372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9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4D8E5-A881-4494-B863-272D1CD2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8CD6B3-AE56-478F-9B39-FF585CCEA69A}"/>
              </a:ext>
            </a:extLst>
          </p:cNvPr>
          <p:cNvSpPr/>
          <p:nvPr/>
        </p:nvSpPr>
        <p:spPr>
          <a:xfrm>
            <a:off x="551544" y="447015"/>
            <a:ext cx="9574174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4000" b="1" dirty="0">
                <a:solidFill>
                  <a:srgbClr val="04183B"/>
                </a:solidFill>
                <a:latin typeface="PT Sans" panose="020B0503020203020204" pitchFamily="34" charset="77"/>
                <a:ea typeface="Calibri"/>
                <a:cs typeface="Calibri"/>
              </a:rPr>
              <a:t>Misclassification Interrogation</a:t>
            </a:r>
            <a:endParaRPr lang="en-GB" sz="4000" b="1" dirty="0">
              <a:latin typeface="PT Sans" panose="020B0503020203020204" pitchFamily="34" charset="77"/>
              <a:ea typeface="Calibri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FE9C35-0660-4D0A-A0CD-370C2A550B51}"/>
              </a:ext>
            </a:extLst>
          </p:cNvPr>
          <p:cNvSpPr/>
          <p:nvPr/>
        </p:nvSpPr>
        <p:spPr>
          <a:xfrm>
            <a:off x="623454" y="1621400"/>
            <a:ext cx="11000509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200" dirty="0"/>
              <a:t>The model misclassifies a large proportion of cases with respiratory conditions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4FA6FB-45BC-4596-92DB-0A687BCC0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000" y="2641436"/>
            <a:ext cx="4320000" cy="376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64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4D8E5-A881-4494-B863-272D1CD2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8CD6B3-AE56-478F-9B39-FF585CCEA69A}"/>
              </a:ext>
            </a:extLst>
          </p:cNvPr>
          <p:cNvSpPr/>
          <p:nvPr/>
        </p:nvSpPr>
        <p:spPr>
          <a:xfrm>
            <a:off x="551544" y="447015"/>
            <a:ext cx="9574174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4000" b="1" dirty="0">
                <a:solidFill>
                  <a:srgbClr val="04183B"/>
                </a:solidFill>
                <a:latin typeface="PT Sans" panose="020B0503020203020204" pitchFamily="34" charset="77"/>
                <a:ea typeface="Calibri"/>
                <a:cs typeface="Calibri"/>
              </a:rPr>
              <a:t>Misclassification Interrogation</a:t>
            </a:r>
            <a:endParaRPr lang="en-GB" sz="4000" b="1" dirty="0">
              <a:latin typeface="PT Sans" panose="020B0503020203020204" pitchFamily="34" charset="77"/>
              <a:ea typeface="Calibri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FE9C35-0660-4D0A-A0CD-370C2A550B51}"/>
              </a:ext>
            </a:extLst>
          </p:cNvPr>
          <p:cNvSpPr/>
          <p:nvPr/>
        </p:nvSpPr>
        <p:spPr>
          <a:xfrm>
            <a:off x="623454" y="1621400"/>
            <a:ext cx="11000509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200" dirty="0"/>
              <a:t>The model struggles to correctly classify cases with low Apgar scores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5E73E-526B-460C-8C69-775ECAA65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000" y="2444039"/>
            <a:ext cx="4320000" cy="38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67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4D8E5-A881-4494-B863-272D1CD2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8CD6B3-AE56-478F-9B39-FF585CCEA69A}"/>
              </a:ext>
            </a:extLst>
          </p:cNvPr>
          <p:cNvSpPr/>
          <p:nvPr/>
        </p:nvSpPr>
        <p:spPr>
          <a:xfrm>
            <a:off x="551544" y="447015"/>
            <a:ext cx="9574174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4000" b="1" dirty="0">
                <a:solidFill>
                  <a:srgbClr val="04183B"/>
                </a:solidFill>
                <a:latin typeface="PT Sans" panose="020B0503020203020204" pitchFamily="34" charset="77"/>
                <a:ea typeface="Calibri"/>
                <a:cs typeface="Calibri"/>
              </a:rPr>
              <a:t>Misclassification Interrogation</a:t>
            </a:r>
            <a:endParaRPr lang="en-GB" sz="4000" b="1" dirty="0">
              <a:latin typeface="PT Sans" panose="020B0503020203020204" pitchFamily="34" charset="77"/>
              <a:ea typeface="Calibri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FE9C35-0660-4D0A-A0CD-370C2A550B51}"/>
              </a:ext>
            </a:extLst>
          </p:cNvPr>
          <p:cNvSpPr/>
          <p:nvPr/>
        </p:nvSpPr>
        <p:spPr>
          <a:xfrm>
            <a:off x="623454" y="1621400"/>
            <a:ext cx="11000509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200" dirty="0"/>
              <a:t>The model struggles to effectively learn CTG patterns linked to stillbirth, neonatal sepsis, HIE and asphyxia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1CCBCA-A4AD-45A9-A1BB-FE97EFBBE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54" y="2518786"/>
            <a:ext cx="4320000" cy="3711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F82B2A-C472-4C51-91D0-DF03EA68D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668" y="2514850"/>
            <a:ext cx="4320000" cy="371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76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4D8E5-A881-4494-B863-272D1CD2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8CD6B3-AE56-478F-9B39-FF585CCEA69A}"/>
              </a:ext>
            </a:extLst>
          </p:cNvPr>
          <p:cNvSpPr/>
          <p:nvPr/>
        </p:nvSpPr>
        <p:spPr>
          <a:xfrm>
            <a:off x="551544" y="447015"/>
            <a:ext cx="9574174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4000" b="1" dirty="0">
                <a:solidFill>
                  <a:srgbClr val="04183B"/>
                </a:solidFill>
                <a:latin typeface="PT Sans" panose="020B0503020203020204" pitchFamily="34" charset="77"/>
                <a:ea typeface="Calibri"/>
                <a:cs typeface="Calibri"/>
              </a:rPr>
              <a:t>Misclassification Interrogation</a:t>
            </a:r>
            <a:endParaRPr lang="en-GB" sz="4000" b="1" dirty="0">
              <a:latin typeface="PT Sans" panose="020B0503020203020204" pitchFamily="34" charset="77"/>
              <a:ea typeface="Calibri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FE9C35-0660-4D0A-A0CD-370C2A550B51}"/>
              </a:ext>
            </a:extLst>
          </p:cNvPr>
          <p:cNvSpPr/>
          <p:nvPr/>
        </p:nvSpPr>
        <p:spPr>
          <a:xfrm>
            <a:off x="623454" y="1621400"/>
            <a:ext cx="11000509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200" dirty="0"/>
              <a:t>The model struggles to effectively learn CTG patterns linked to stillbirth, neonatal sepsis, HIE and asphyxia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EE3E1A-20DC-49F3-823F-36FD608FA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178" y="2515790"/>
            <a:ext cx="4320000" cy="38234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8586CB-A1CE-47F0-A77F-E98128B73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718" y="2519654"/>
            <a:ext cx="4320000" cy="380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82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4D8E5-A881-4494-B863-272D1CD2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8CD6B3-AE56-478F-9B39-FF585CCEA69A}"/>
              </a:ext>
            </a:extLst>
          </p:cNvPr>
          <p:cNvSpPr/>
          <p:nvPr/>
        </p:nvSpPr>
        <p:spPr>
          <a:xfrm>
            <a:off x="551544" y="447015"/>
            <a:ext cx="9574174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4000" b="1" dirty="0">
                <a:solidFill>
                  <a:srgbClr val="04183B"/>
                </a:solidFill>
                <a:latin typeface="PT Sans" panose="020B0503020203020204" pitchFamily="34" charset="77"/>
                <a:ea typeface="Calibri"/>
                <a:cs typeface="Calibri"/>
              </a:rPr>
              <a:t>Misclassification Interrogation</a:t>
            </a:r>
            <a:endParaRPr lang="en-GB" sz="4000" b="1" dirty="0">
              <a:latin typeface="PT Sans" panose="020B0503020203020204" pitchFamily="34" charset="77"/>
              <a:ea typeface="Calibri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FE9C35-0660-4D0A-A0CD-370C2A550B51}"/>
              </a:ext>
            </a:extLst>
          </p:cNvPr>
          <p:cNvSpPr/>
          <p:nvPr/>
        </p:nvSpPr>
        <p:spPr>
          <a:xfrm>
            <a:off x="623454" y="1621400"/>
            <a:ext cx="11000509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200" dirty="0"/>
              <a:t>The model performs better at identifying cases with low birth weight but struggles when birth weight is within the normal range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FB0B7-59A3-465C-A8A5-58C32308B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000" y="2581811"/>
            <a:ext cx="4320000" cy="375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8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4D8E5-A881-4494-B863-272D1CD2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2D3261-1971-4EB8-A8DF-0CDFD5E58808}"/>
              </a:ext>
            </a:extLst>
          </p:cNvPr>
          <p:cNvSpPr/>
          <p:nvPr/>
        </p:nvSpPr>
        <p:spPr>
          <a:xfrm>
            <a:off x="623454" y="1621400"/>
            <a:ext cx="11000509" cy="36625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4183B"/>
                </a:solidFill>
              </a:rPr>
              <a:t>Among the commonest medical investigations performed during pregnancy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4183B"/>
                </a:solidFill>
              </a:rPr>
              <a:t>Monitors the </a:t>
            </a:r>
            <a:r>
              <a:rPr lang="en-GB" sz="2400" dirty="0" err="1">
                <a:solidFill>
                  <a:srgbClr val="04183B"/>
                </a:solidFill>
              </a:rPr>
              <a:t>Fetal</a:t>
            </a:r>
            <a:r>
              <a:rPr lang="en-GB" sz="2400" dirty="0">
                <a:solidFill>
                  <a:srgbClr val="04183B"/>
                </a:solidFill>
              </a:rPr>
              <a:t> Heart Rate (FHR) and uterine contractions (TOCO) </a:t>
            </a:r>
            <a:r>
              <a:rPr lang="en-GB" sz="2400" b="1" dirty="0">
                <a:solidFill>
                  <a:srgbClr val="04183B"/>
                </a:solidFill>
              </a:rPr>
              <a:t>before labour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4183B"/>
                </a:solidFill>
              </a:rPr>
              <a:t>Generally used for detecting fetuses in a state of </a:t>
            </a:r>
            <a:r>
              <a:rPr lang="en-GB" sz="2400" dirty="0">
                <a:solidFill>
                  <a:schemeClr val="accent6"/>
                </a:solidFill>
              </a:rPr>
              <a:t>wellbeing</a:t>
            </a:r>
            <a:r>
              <a:rPr lang="en-GB" sz="2400" dirty="0">
                <a:solidFill>
                  <a:srgbClr val="04183B"/>
                </a:solidFill>
              </a:rPr>
              <a:t> or at </a:t>
            </a:r>
            <a:r>
              <a:rPr lang="en-GB" sz="2400" dirty="0">
                <a:solidFill>
                  <a:srgbClr val="C00000"/>
                </a:solidFill>
              </a:rPr>
              <a:t>risk of an adverse outcome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4183B"/>
                </a:solidFill>
              </a:rPr>
              <a:t>Visual interpretation of CTGs is long-known to be unreliable, with inter-observer agreement as low as 29% and a false positive rate of ~60%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4183B"/>
                </a:solidFill>
              </a:rPr>
              <a:t>Current computerised assessment, done with the Oxford Dawes-Redman (DR) System, is limited to wellbeing only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CC5E9-8504-4D4D-88A5-A88AB7CB0B57}"/>
              </a:ext>
            </a:extLst>
          </p:cNvPr>
          <p:cNvSpPr/>
          <p:nvPr/>
        </p:nvSpPr>
        <p:spPr>
          <a:xfrm>
            <a:off x="551544" y="447015"/>
            <a:ext cx="6611256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4000" b="1" dirty="0">
                <a:solidFill>
                  <a:srgbClr val="04183B"/>
                </a:solidFill>
                <a:latin typeface="PT Sans" panose="020B0503020203020204" pitchFamily="34" charset="77"/>
              </a:rPr>
              <a:t>Antepartum CTG</a:t>
            </a:r>
            <a:endParaRPr lang="en-GB" sz="4000" b="1" dirty="0">
              <a:latin typeface="PT Sans" panose="020B0503020203020204" pitchFamily="34" charset="77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9972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4D8E5-A881-4494-B863-272D1CD2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2D3261-1971-4EB8-A8DF-0CDFD5E58808}"/>
              </a:ext>
            </a:extLst>
          </p:cNvPr>
          <p:cNvSpPr/>
          <p:nvPr/>
        </p:nvSpPr>
        <p:spPr>
          <a:xfrm>
            <a:off x="6096000" y="1699754"/>
            <a:ext cx="2602955" cy="33855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200" dirty="0">
                <a:solidFill>
                  <a:srgbClr val="04183B"/>
                </a:solidFill>
              </a:rPr>
              <a:t>Gabriel Davis Jones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200" dirty="0">
                <a:solidFill>
                  <a:srgbClr val="04183B"/>
                </a:solidFill>
              </a:rPr>
              <a:t>Chris Redman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200" dirty="0">
                <a:solidFill>
                  <a:srgbClr val="04183B"/>
                </a:solidFill>
              </a:rPr>
              <a:t>Ioana Duta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200" dirty="0">
                <a:solidFill>
                  <a:srgbClr val="04183B"/>
                </a:solidFill>
              </a:rPr>
              <a:t>Beth Albert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200" dirty="0">
                <a:solidFill>
                  <a:srgbClr val="04183B"/>
                </a:solidFill>
              </a:rPr>
              <a:t>Pawel </a:t>
            </a:r>
            <a:r>
              <a:rPr lang="en-GB" sz="2200" dirty="0" err="1">
                <a:solidFill>
                  <a:srgbClr val="04183B"/>
                </a:solidFill>
              </a:rPr>
              <a:t>Szafranski</a:t>
            </a:r>
            <a:r>
              <a:rPr lang="en-GB" sz="2200" dirty="0">
                <a:solidFill>
                  <a:srgbClr val="04183B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200" dirty="0">
                <a:solidFill>
                  <a:srgbClr val="04183B"/>
                </a:solidFill>
              </a:rPr>
              <a:t>James Bland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200" dirty="0">
                <a:solidFill>
                  <a:srgbClr val="04183B"/>
                </a:solidFill>
              </a:rPr>
              <a:t>Manu </a:t>
            </a:r>
            <a:r>
              <a:rPr lang="en-GB" sz="2200" dirty="0" err="1">
                <a:solidFill>
                  <a:srgbClr val="04183B"/>
                </a:solidFill>
              </a:rPr>
              <a:t>Vatish</a:t>
            </a:r>
            <a:endParaRPr lang="en-GB" sz="2200" dirty="0">
              <a:solidFill>
                <a:srgbClr val="04183B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CC5E9-8504-4D4D-88A5-A88AB7CB0B57}"/>
              </a:ext>
            </a:extLst>
          </p:cNvPr>
          <p:cNvSpPr/>
          <p:nvPr/>
        </p:nvSpPr>
        <p:spPr>
          <a:xfrm>
            <a:off x="551544" y="447015"/>
            <a:ext cx="6611256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4000" b="1" dirty="0">
                <a:solidFill>
                  <a:srgbClr val="04183B"/>
                </a:solidFill>
                <a:latin typeface="PT Sans" panose="020B0503020203020204" pitchFamily="34" charset="77"/>
                <a:ea typeface="Calibri"/>
                <a:cs typeface="Calibri"/>
              </a:rPr>
              <a:t>Acknowledgement</a:t>
            </a:r>
            <a:endParaRPr lang="en-GB" sz="4000" b="1" dirty="0">
              <a:latin typeface="PT Sans" panose="020B0503020203020204" pitchFamily="34" charset="77"/>
              <a:ea typeface="Calibri"/>
              <a:cs typeface="Calibri"/>
            </a:endParaRPr>
          </a:p>
        </p:txBody>
      </p:sp>
      <p:pic>
        <p:nvPicPr>
          <p:cNvPr id="1026" name="Picture 2" descr="Medical Research Council (United Kingdom) - Wikipedia">
            <a:extLst>
              <a:ext uri="{FF2B5EF4-FFF2-40B4-BE49-F238E27FC236}">
                <a16:creationId xmlns:a16="http://schemas.microsoft.com/office/drawing/2014/main" id="{F09E5016-2AF3-46D8-8927-D225FC2D3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922" y="2834360"/>
            <a:ext cx="3027083" cy="101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758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FC2A06-C600-45D7-B3FB-4DF24B13DD3D}"/>
              </a:ext>
            </a:extLst>
          </p:cNvPr>
          <p:cNvSpPr/>
          <p:nvPr/>
        </p:nvSpPr>
        <p:spPr>
          <a:xfrm>
            <a:off x="7858355" y="1516611"/>
            <a:ext cx="2874039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4000" b="1" dirty="0">
                <a:solidFill>
                  <a:srgbClr val="04183B"/>
                </a:solidFill>
                <a:latin typeface="PT Sans" panose="020B0503020203020204" pitchFamily="34" charset="77"/>
                <a:ea typeface="Calibri"/>
                <a:cs typeface="Calibri"/>
              </a:rPr>
              <a:t>Thanks!</a:t>
            </a:r>
            <a:endParaRPr lang="en-GB" sz="4000" b="1" dirty="0">
              <a:latin typeface="PT Sans" panose="020B0503020203020204" pitchFamily="34" charset="77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420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4D8E5-A881-4494-B863-272D1CD2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2D3261-1971-4EB8-A8DF-0CDFD5E58808}"/>
              </a:ext>
            </a:extLst>
          </p:cNvPr>
          <p:cNvSpPr/>
          <p:nvPr/>
        </p:nvSpPr>
        <p:spPr>
          <a:xfrm>
            <a:off x="623454" y="1621400"/>
            <a:ext cx="11000509" cy="43396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4183B"/>
                </a:solidFill>
              </a:rPr>
              <a:t>Deep learning models (CNN, LSTM and Transformer)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4183B"/>
                </a:solidFill>
              </a:rPr>
              <a:t>Outperformed the DR system for classifying normal and adverse outcomes with a maximum of 72% AU-ROC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4183B"/>
                </a:solidFill>
              </a:rPr>
              <a:t>Prone to overfitting with longer sequences, overlook local temporal features, and dilute features across channels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4183B"/>
                </a:solidFill>
              </a:rPr>
              <a:t>Patch-based transformers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4183B"/>
                </a:solidFill>
              </a:rPr>
              <a:t>process time series signals patch-wise to capture local features,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4183B"/>
                </a:solidFill>
              </a:rPr>
              <a:t>aggregate the features across extended look-back windows and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4183B"/>
                </a:solidFill>
              </a:rPr>
              <a:t>process each channel individually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CC5E9-8504-4D4D-88A5-A88AB7CB0B57}"/>
              </a:ext>
            </a:extLst>
          </p:cNvPr>
          <p:cNvSpPr/>
          <p:nvPr/>
        </p:nvSpPr>
        <p:spPr>
          <a:xfrm>
            <a:off x="551544" y="447015"/>
            <a:ext cx="8229290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4000" b="1" dirty="0">
                <a:solidFill>
                  <a:srgbClr val="04183B"/>
                </a:solidFill>
                <a:latin typeface="PT Sans" panose="020B0503020203020204" pitchFamily="34" charset="77"/>
              </a:rPr>
              <a:t>Deep Learning in Antepartum CTG</a:t>
            </a:r>
            <a:endParaRPr lang="en-GB" sz="4000" b="1" dirty="0">
              <a:latin typeface="PT Sans" panose="020B0503020203020204" pitchFamily="34" charset="77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795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4D8E5-A881-4494-B863-272D1CD2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2D3261-1971-4EB8-A8DF-0CDFD5E58808}"/>
              </a:ext>
            </a:extLst>
          </p:cNvPr>
          <p:cNvSpPr/>
          <p:nvPr/>
        </p:nvSpPr>
        <p:spPr>
          <a:xfrm>
            <a:off x="623454" y="1621400"/>
            <a:ext cx="11000509" cy="31393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Patch-based transformers applied to antepartum CTGs (</a:t>
            </a:r>
            <a:r>
              <a:rPr lang="en-GB" sz="2400" dirty="0" err="1"/>
              <a:t>aCTGs</a:t>
            </a:r>
            <a:r>
              <a:rPr lang="en-GB" sz="2400" dirty="0"/>
              <a:t>) will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process local (</a:t>
            </a:r>
            <a:r>
              <a:rPr lang="en-GB" sz="2400" dirty="0" err="1"/>
              <a:t>accels</a:t>
            </a:r>
            <a:r>
              <a:rPr lang="en-GB" sz="2400" dirty="0"/>
              <a:t>, </a:t>
            </a:r>
            <a:r>
              <a:rPr lang="en-GB" sz="2400" dirty="0" err="1"/>
              <a:t>decels</a:t>
            </a:r>
            <a:r>
              <a:rPr lang="en-GB" sz="2400" dirty="0"/>
              <a:t>, etc.) and long-term (variability, sinusoidal patterns, etc.) temporal patterns in </a:t>
            </a:r>
            <a:r>
              <a:rPr lang="en-GB" sz="2400" dirty="0" err="1"/>
              <a:t>aCTG</a:t>
            </a:r>
            <a:r>
              <a:rPr lang="en-GB" sz="2400" dirty="0"/>
              <a:t> signals more effectively,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improve the detection of both healthy babies and those at an increased risk of adverse pregnancy outcomes and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lay the groundwork for more sophisticated tasks, including predicting specific adverse outcomes and risk levels.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CC5E9-8504-4D4D-88A5-A88AB7CB0B57}"/>
              </a:ext>
            </a:extLst>
          </p:cNvPr>
          <p:cNvSpPr/>
          <p:nvPr/>
        </p:nvSpPr>
        <p:spPr>
          <a:xfrm>
            <a:off x="551544" y="447015"/>
            <a:ext cx="6611256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4000" b="1" dirty="0">
                <a:solidFill>
                  <a:srgbClr val="04183B"/>
                </a:solidFill>
                <a:latin typeface="PT Sans" panose="020B0503020203020204" pitchFamily="34" charset="77"/>
              </a:rPr>
              <a:t>Hypothesis</a:t>
            </a:r>
            <a:endParaRPr lang="en-GB" sz="4000" b="1" dirty="0">
              <a:latin typeface="PT Sans" panose="020B0503020203020204" pitchFamily="34" charset="77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005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4D8E5-A881-4494-B863-272D1CD2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2D3261-1971-4EB8-A8DF-0CDFD5E58808}"/>
              </a:ext>
            </a:extLst>
          </p:cNvPr>
          <p:cNvSpPr/>
          <p:nvPr/>
        </p:nvSpPr>
        <p:spPr>
          <a:xfrm>
            <a:off x="3471787" y="1867890"/>
            <a:ext cx="8007040" cy="34470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4183B"/>
                </a:solidFill>
              </a:rPr>
              <a:t>The </a:t>
            </a:r>
            <a:r>
              <a:rPr lang="en-GB" sz="2400" u="sng" dirty="0">
                <a:solidFill>
                  <a:srgbClr val="04183B"/>
                </a:solidFill>
              </a:rPr>
              <a:t>Ox</a:t>
            </a:r>
            <a:r>
              <a:rPr lang="en-GB" sz="2400" dirty="0">
                <a:solidFill>
                  <a:srgbClr val="04183B"/>
                </a:solidFill>
              </a:rPr>
              <a:t>ford </a:t>
            </a:r>
            <a:r>
              <a:rPr lang="en-GB" sz="2400" u="sng" dirty="0">
                <a:solidFill>
                  <a:srgbClr val="04183B"/>
                </a:solidFill>
              </a:rPr>
              <a:t>Mat</a:t>
            </a:r>
            <a:r>
              <a:rPr lang="en-GB" sz="2400" dirty="0">
                <a:solidFill>
                  <a:srgbClr val="04183B"/>
                </a:solidFill>
              </a:rPr>
              <a:t>ernity Dataset (1991–)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4183B"/>
                </a:solidFill>
              </a:rPr>
              <a:t>211,000+ CTGs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4183B"/>
                </a:solidFill>
              </a:rPr>
              <a:t>250,000+ pregnancies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4183B"/>
                </a:solidFill>
              </a:rPr>
              <a:t>~250 clinical variables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4183B"/>
                </a:solidFill>
              </a:rPr>
              <a:t>Maternal and neonatal outcomes, Apgar scores, CBG values, birthweights, delivery, medications, ...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4183B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CC5E9-8504-4D4D-88A5-A88AB7CB0B57}"/>
              </a:ext>
            </a:extLst>
          </p:cNvPr>
          <p:cNvSpPr/>
          <p:nvPr/>
        </p:nvSpPr>
        <p:spPr>
          <a:xfrm>
            <a:off x="551544" y="447015"/>
            <a:ext cx="6611256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4000" b="1" dirty="0">
                <a:solidFill>
                  <a:srgbClr val="04183B"/>
                </a:solidFill>
                <a:latin typeface="PT Sans" panose="020B0503020203020204" pitchFamily="34" charset="77"/>
              </a:rPr>
              <a:t>The OXMAT Dataset</a:t>
            </a:r>
            <a:endParaRPr lang="en-GB" sz="4000" b="1" dirty="0">
              <a:latin typeface="PT Sans" panose="020B0503020203020204" pitchFamily="34" charset="77"/>
              <a:ea typeface="Calibri"/>
              <a:cs typeface="Calibri"/>
            </a:endParaRPr>
          </a:p>
        </p:txBody>
      </p:sp>
      <p:pic>
        <p:nvPicPr>
          <p:cNvPr id="7" name="Picture 6" descr="A pink and white logo&#10;&#10;Description automatically generated">
            <a:extLst>
              <a:ext uri="{FF2B5EF4-FFF2-40B4-BE49-F238E27FC236}">
                <a16:creationId xmlns:a16="http://schemas.microsoft.com/office/drawing/2014/main" id="{F902281C-CC1E-2E2C-81B9-201F685E6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44" y="1867890"/>
            <a:ext cx="2647122" cy="26471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32F07B-8E07-363C-F53D-06F8930C33B3}"/>
              </a:ext>
            </a:extLst>
          </p:cNvPr>
          <p:cNvSpPr txBox="1"/>
          <p:nvPr/>
        </p:nvSpPr>
        <p:spPr>
          <a:xfrm>
            <a:off x="1026366" y="4515012"/>
            <a:ext cx="1697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rgbClr val="B5C0B7"/>
                </a:solidFill>
                <a:effectLst/>
                <a:highlight>
                  <a:srgbClr val="FFFFFF"/>
                </a:highlight>
                <a:latin typeface="HK Grotesk Medium" pitchFamily="2" charset="77"/>
              </a:rPr>
              <a:t>OXMAT</a:t>
            </a:r>
          </a:p>
        </p:txBody>
      </p:sp>
    </p:spTree>
    <p:extLst>
      <p:ext uri="{BB962C8B-B14F-4D97-AF65-F5344CB8AC3E}">
        <p14:creationId xmlns:p14="http://schemas.microsoft.com/office/powerpoint/2010/main" val="107791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4D8E5-A881-4494-B863-272D1CD2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2D3261-1971-4EB8-A8DF-0CDFD5E58808}"/>
              </a:ext>
            </a:extLst>
          </p:cNvPr>
          <p:cNvSpPr/>
          <p:nvPr/>
        </p:nvSpPr>
        <p:spPr>
          <a:xfrm>
            <a:off x="3471787" y="1867890"/>
            <a:ext cx="8007040" cy="42165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i="1" dirty="0">
                <a:solidFill>
                  <a:srgbClr val="04183B"/>
                </a:solidFill>
              </a:rPr>
              <a:t>Inclusion criteria: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4183B"/>
                </a:solidFill>
              </a:rPr>
              <a:t>Gestational age between 27</a:t>
            </a:r>
            <a:r>
              <a:rPr lang="en-GB" sz="2200" baseline="30000" dirty="0">
                <a:solidFill>
                  <a:srgbClr val="04183B"/>
                </a:solidFill>
              </a:rPr>
              <a:t>+0</a:t>
            </a:r>
            <a:r>
              <a:rPr lang="en-GB" sz="2200" dirty="0">
                <a:solidFill>
                  <a:srgbClr val="04183B"/>
                </a:solidFill>
              </a:rPr>
              <a:t> and 41</a:t>
            </a:r>
            <a:r>
              <a:rPr lang="en-GB" sz="2200" baseline="30000" dirty="0">
                <a:solidFill>
                  <a:srgbClr val="04183B"/>
                </a:solidFill>
              </a:rPr>
              <a:t>+6</a:t>
            </a:r>
            <a:r>
              <a:rPr lang="en-GB" sz="2200" dirty="0">
                <a:solidFill>
                  <a:srgbClr val="04183B"/>
                </a:solidFill>
              </a:rPr>
              <a:t> weeks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4183B"/>
                </a:solidFill>
              </a:rPr>
              <a:t>Known </a:t>
            </a:r>
            <a:r>
              <a:rPr lang="en-GB" sz="2200" dirty="0" err="1">
                <a:solidFill>
                  <a:srgbClr val="04183B"/>
                </a:solidFill>
              </a:rPr>
              <a:t>fetal</a:t>
            </a:r>
            <a:r>
              <a:rPr lang="en-GB" sz="2200" dirty="0">
                <a:solidFill>
                  <a:srgbClr val="04183B"/>
                </a:solidFill>
              </a:rPr>
              <a:t> sex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4183B"/>
                </a:solidFill>
              </a:rPr>
              <a:t>Maternal BMI between 15 and 40 kg/m²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4183B"/>
                </a:solidFill>
              </a:rPr>
              <a:t>Time before delivery of APO/Cases within 7 days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i="1" dirty="0">
                <a:solidFill>
                  <a:srgbClr val="04183B"/>
                </a:solidFill>
              </a:rPr>
              <a:t>Exclusion criteria: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4183B"/>
                </a:solidFill>
              </a:rPr>
              <a:t>Duplicate CTGs or multiple CTGs from the same day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4183B"/>
                </a:solidFill>
              </a:rPr>
              <a:t>Indeterminable time the CTG was performed relative to delivery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CC5E9-8504-4D4D-88A5-A88AB7CB0B57}"/>
              </a:ext>
            </a:extLst>
          </p:cNvPr>
          <p:cNvSpPr/>
          <p:nvPr/>
        </p:nvSpPr>
        <p:spPr>
          <a:xfrm>
            <a:off x="551543" y="447015"/>
            <a:ext cx="9426957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4000" b="1" dirty="0">
                <a:latin typeface="PT Sans" panose="020B0503020203020204" pitchFamily="34" charset="77"/>
                <a:ea typeface="Calibri"/>
                <a:cs typeface="Calibri"/>
              </a:rPr>
              <a:t>Training Data and Cohort Development</a:t>
            </a:r>
          </a:p>
        </p:txBody>
      </p:sp>
      <p:pic>
        <p:nvPicPr>
          <p:cNvPr id="7" name="Picture 6" descr="A pink and white logo&#10;&#10;Description automatically generated">
            <a:extLst>
              <a:ext uri="{FF2B5EF4-FFF2-40B4-BE49-F238E27FC236}">
                <a16:creationId xmlns:a16="http://schemas.microsoft.com/office/drawing/2014/main" id="{F902281C-CC1E-2E2C-81B9-201F685E6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44" y="1867890"/>
            <a:ext cx="2647122" cy="26471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32F07B-8E07-363C-F53D-06F8930C33B3}"/>
              </a:ext>
            </a:extLst>
          </p:cNvPr>
          <p:cNvSpPr txBox="1"/>
          <p:nvPr/>
        </p:nvSpPr>
        <p:spPr>
          <a:xfrm>
            <a:off x="1026366" y="4515012"/>
            <a:ext cx="1697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rgbClr val="B5C0B7"/>
                </a:solidFill>
                <a:effectLst/>
                <a:highlight>
                  <a:srgbClr val="FFFFFF"/>
                </a:highlight>
                <a:latin typeface="HK Grotesk Medium" pitchFamily="2" charset="77"/>
              </a:rPr>
              <a:t>OXMAT</a:t>
            </a:r>
          </a:p>
        </p:txBody>
      </p:sp>
    </p:spTree>
    <p:extLst>
      <p:ext uri="{BB962C8B-B14F-4D97-AF65-F5344CB8AC3E}">
        <p14:creationId xmlns:p14="http://schemas.microsoft.com/office/powerpoint/2010/main" val="149392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4D8E5-A881-4494-B863-272D1CD2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2D3261-1971-4EB8-A8DF-0CDFD5E58808}"/>
              </a:ext>
            </a:extLst>
          </p:cNvPr>
          <p:cNvSpPr/>
          <p:nvPr/>
        </p:nvSpPr>
        <p:spPr>
          <a:xfrm>
            <a:off x="3471787" y="1867890"/>
            <a:ext cx="8007040" cy="36009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4183B"/>
                </a:solidFill>
              </a:rPr>
              <a:t>Categories: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i="1" dirty="0">
                <a:solidFill>
                  <a:srgbClr val="04183B"/>
                </a:solidFill>
              </a:rPr>
              <a:t>Adverse Pregnancy Outcomes (APO) Cases:</a:t>
            </a:r>
            <a:r>
              <a:rPr lang="en-GB" sz="2200" dirty="0">
                <a:solidFill>
                  <a:srgbClr val="04183B"/>
                </a:solidFill>
              </a:rPr>
              <a:t> Specific adverse outcomes such as stillbirth, neonatal death, severe hypoxia, low Apgar scores, and NICU admission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i="1" dirty="0">
                <a:solidFill>
                  <a:srgbClr val="04183B"/>
                </a:solidFill>
              </a:rPr>
              <a:t>Normal Pregnancy Outcomes (NPO) Controls:</a:t>
            </a:r>
            <a:r>
              <a:rPr lang="en-GB" sz="2200" dirty="0">
                <a:solidFill>
                  <a:srgbClr val="04183B"/>
                </a:solidFill>
              </a:rPr>
              <a:t> Normal pregnancy outcomes without adverse events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4183B"/>
                </a:solidFill>
              </a:rPr>
              <a:t>Matching  using propensity scores based on confounding variables gestational age, </a:t>
            </a:r>
            <a:r>
              <a:rPr lang="en-GB" sz="2200" dirty="0" err="1">
                <a:solidFill>
                  <a:srgbClr val="04183B"/>
                </a:solidFill>
              </a:rPr>
              <a:t>fetal</a:t>
            </a:r>
            <a:r>
              <a:rPr lang="en-GB" sz="2200" dirty="0">
                <a:solidFill>
                  <a:srgbClr val="04183B"/>
                </a:solidFill>
              </a:rPr>
              <a:t> sex, maternal BMI, and other key covariates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CC5E9-8504-4D4D-88A5-A88AB7CB0B57}"/>
              </a:ext>
            </a:extLst>
          </p:cNvPr>
          <p:cNvSpPr/>
          <p:nvPr/>
        </p:nvSpPr>
        <p:spPr>
          <a:xfrm>
            <a:off x="551543" y="447015"/>
            <a:ext cx="9426957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4000" b="1" dirty="0">
                <a:latin typeface="PT Sans" panose="020B0503020203020204" pitchFamily="34" charset="77"/>
                <a:ea typeface="Calibri"/>
                <a:cs typeface="Calibri"/>
              </a:rPr>
              <a:t>Training Data and Cohort Development</a:t>
            </a:r>
          </a:p>
        </p:txBody>
      </p:sp>
      <p:pic>
        <p:nvPicPr>
          <p:cNvPr id="7" name="Picture 6" descr="A pink and white logo&#10;&#10;Description automatically generated">
            <a:extLst>
              <a:ext uri="{FF2B5EF4-FFF2-40B4-BE49-F238E27FC236}">
                <a16:creationId xmlns:a16="http://schemas.microsoft.com/office/drawing/2014/main" id="{F902281C-CC1E-2E2C-81B9-201F685E6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44" y="1867890"/>
            <a:ext cx="2647122" cy="26471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32F07B-8E07-363C-F53D-06F8930C33B3}"/>
              </a:ext>
            </a:extLst>
          </p:cNvPr>
          <p:cNvSpPr txBox="1"/>
          <p:nvPr/>
        </p:nvSpPr>
        <p:spPr>
          <a:xfrm>
            <a:off x="1026366" y="4515012"/>
            <a:ext cx="1697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rgbClr val="B5C0B7"/>
                </a:solidFill>
                <a:effectLst/>
                <a:highlight>
                  <a:srgbClr val="FFFFFF"/>
                </a:highlight>
                <a:latin typeface="HK Grotesk Medium" pitchFamily="2" charset="77"/>
              </a:rPr>
              <a:t>OXMAT</a:t>
            </a:r>
          </a:p>
        </p:txBody>
      </p:sp>
    </p:spTree>
    <p:extLst>
      <p:ext uri="{BB962C8B-B14F-4D97-AF65-F5344CB8AC3E}">
        <p14:creationId xmlns:p14="http://schemas.microsoft.com/office/powerpoint/2010/main" val="168055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4D8E5-A881-4494-B863-272D1CD2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1E4F-89BC-A540-82CF-9F71A41BB8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2D3261-1971-4EB8-A8DF-0CDFD5E58808}"/>
              </a:ext>
            </a:extLst>
          </p:cNvPr>
          <p:cNvSpPr/>
          <p:nvPr/>
        </p:nvSpPr>
        <p:spPr>
          <a:xfrm>
            <a:off x="3471787" y="1867890"/>
            <a:ext cx="8007040" cy="437042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4183B"/>
                </a:solidFill>
              </a:rPr>
              <a:t>Final Dataset for Model Development: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B0F0"/>
                </a:solidFill>
              </a:rPr>
              <a:t>19,462 CTGs</a:t>
            </a:r>
            <a:r>
              <a:rPr lang="en-GB" sz="2200" dirty="0">
                <a:solidFill>
                  <a:srgbClr val="04183B"/>
                </a:solidFill>
              </a:rPr>
              <a:t> (9,731 in each category)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4183B"/>
                </a:solidFill>
              </a:rPr>
              <a:t>80-20 train-test split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4183B"/>
                </a:solidFill>
              </a:rPr>
              <a:t>Pre-processing Steps: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4183B"/>
                </a:solidFill>
              </a:rPr>
              <a:t>Adjust FHR (50-250) and TOCO (0-100) values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4183B"/>
                </a:solidFill>
              </a:rPr>
              <a:t>Normalize FHR and TOCO values to [0.0, 1.0]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4183B"/>
                </a:solidFill>
              </a:rPr>
              <a:t>Segment and/or pad signals to standard 1-hour segments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B0F0"/>
                </a:solidFill>
              </a:rPr>
              <a:t>20,589 CTGs</a:t>
            </a:r>
            <a:r>
              <a:rPr lang="en-GB" sz="2200" dirty="0">
                <a:solidFill>
                  <a:srgbClr val="04183B"/>
                </a:solidFill>
              </a:rPr>
              <a:t> (10890 NPO/Controls and 9699 APO/Cases)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200" dirty="0">
              <a:solidFill>
                <a:srgbClr val="04183B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CC5E9-8504-4D4D-88A5-A88AB7CB0B57}"/>
              </a:ext>
            </a:extLst>
          </p:cNvPr>
          <p:cNvSpPr/>
          <p:nvPr/>
        </p:nvSpPr>
        <p:spPr>
          <a:xfrm>
            <a:off x="551543" y="447015"/>
            <a:ext cx="9426957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4000" b="1" dirty="0">
                <a:latin typeface="PT Sans" panose="020B0503020203020204" pitchFamily="34" charset="77"/>
                <a:ea typeface="Calibri"/>
                <a:cs typeface="Calibri"/>
              </a:rPr>
              <a:t>Training Data and Cohort Development</a:t>
            </a:r>
          </a:p>
        </p:txBody>
      </p:sp>
      <p:pic>
        <p:nvPicPr>
          <p:cNvPr id="7" name="Picture 6" descr="A pink and white logo&#10;&#10;Description automatically generated">
            <a:extLst>
              <a:ext uri="{FF2B5EF4-FFF2-40B4-BE49-F238E27FC236}">
                <a16:creationId xmlns:a16="http://schemas.microsoft.com/office/drawing/2014/main" id="{F902281C-CC1E-2E2C-81B9-201F685E6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44" y="1867890"/>
            <a:ext cx="2647122" cy="26471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32F07B-8E07-363C-F53D-06F8930C33B3}"/>
              </a:ext>
            </a:extLst>
          </p:cNvPr>
          <p:cNvSpPr txBox="1"/>
          <p:nvPr/>
        </p:nvSpPr>
        <p:spPr>
          <a:xfrm>
            <a:off x="1026366" y="4515012"/>
            <a:ext cx="1697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rgbClr val="B5C0B7"/>
                </a:solidFill>
                <a:effectLst/>
                <a:highlight>
                  <a:srgbClr val="FFFFFF"/>
                </a:highlight>
                <a:latin typeface="HK Grotesk Medium" pitchFamily="2" charset="77"/>
              </a:rPr>
              <a:t>OXMAT</a:t>
            </a:r>
          </a:p>
        </p:txBody>
      </p:sp>
    </p:spTree>
    <p:extLst>
      <p:ext uri="{BB962C8B-B14F-4D97-AF65-F5344CB8AC3E}">
        <p14:creationId xmlns:p14="http://schemas.microsoft.com/office/powerpoint/2010/main" val="320780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cf198de-2a94-486f-aaac-76046bea1232">
      <Terms xmlns="http://schemas.microsoft.com/office/infopath/2007/PartnerControls"/>
    </lcf76f155ced4ddcb4097134ff3c332f>
    <TaxCatchAll xmlns="7c667957-8a92-48c5-b58c-2d398b23c15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FF2826CD147147ACDE9EFE4C782953" ma:contentTypeVersion="18" ma:contentTypeDescription="Create a new document." ma:contentTypeScope="" ma:versionID="d58469b808c71108240f90dee1275227">
  <xsd:schema xmlns:xsd="http://www.w3.org/2001/XMLSchema" xmlns:xs="http://www.w3.org/2001/XMLSchema" xmlns:p="http://schemas.microsoft.com/office/2006/metadata/properties" xmlns:ns2="ecf198de-2a94-486f-aaac-76046bea1232" xmlns:ns3="7c667957-8a92-48c5-b58c-2d398b23c150" targetNamespace="http://schemas.microsoft.com/office/2006/metadata/properties" ma:root="true" ma:fieldsID="6cf004893af5ad3f09b41adf557eb35e" ns2:_="" ns3:_="">
    <xsd:import namespace="ecf198de-2a94-486f-aaac-76046bea1232"/>
    <xsd:import namespace="7c667957-8a92-48c5-b58c-2d398b23c1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f198de-2a94-486f-aaac-76046bea12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eeb44a9-b924-44d0-8ed9-f8b504a4ba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667957-8a92-48c5-b58c-2d398b23c15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2c2c278-9025-4178-a962-113707b10897}" ma:internalName="TaxCatchAll" ma:showField="CatchAllData" ma:web="7c667957-8a92-48c5-b58c-2d398b23c1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8DB541-B425-405F-A91E-212F137534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9EA85B-ADC4-4423-9F8C-AD3579628BB2}">
  <ds:schemaRefs>
    <ds:schemaRef ds:uri="7c667957-8a92-48c5-b58c-2d398b23c150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ecf198de-2a94-486f-aaac-76046bea1232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55F6146-E817-4FB7-89E1-66BA36F701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f198de-2a94-486f-aaac-76046bea1232"/>
    <ds:schemaRef ds:uri="7c667957-8a92-48c5-b58c-2d398b23c1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28439</TotalTime>
  <Words>2620</Words>
  <Application>Microsoft Office PowerPoint</Application>
  <PresentationFormat>Widescreen</PresentationFormat>
  <Paragraphs>579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HK Grotesk Medium</vt:lpstr>
      <vt:lpstr>PT Sans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Jaleed Khan</cp:lastModifiedBy>
  <cp:revision>187</cp:revision>
  <dcterms:created xsi:type="dcterms:W3CDTF">2023-10-05T08:49:37Z</dcterms:created>
  <dcterms:modified xsi:type="dcterms:W3CDTF">2024-11-04T12:56:14Z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0x010100EFFF2826CD147147ACDE9EFE4C782953</vt:lpwstr>
  </property>
  <property fmtid="{D5CDD505-2E9C-101B-9397-08002B2CF9AE}" pid="3" name="MediaServiceImageTags">
    <vt:lpwstr/>
  </property>
</Properties>
</file>