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0" r:id="rId5"/>
  </p:sldMasterIdLst>
  <p:notesMasterIdLst>
    <p:notesMasterId r:id="rId21"/>
  </p:notesMasterIdLst>
  <p:handoutMasterIdLst>
    <p:handoutMasterId r:id="rId22"/>
  </p:handoutMasterIdLst>
  <p:sldIdLst>
    <p:sldId id="295" r:id="rId6"/>
    <p:sldId id="296" r:id="rId7"/>
    <p:sldId id="300" r:id="rId8"/>
    <p:sldId id="306" r:id="rId9"/>
    <p:sldId id="317" r:id="rId10"/>
    <p:sldId id="318" r:id="rId11"/>
    <p:sldId id="319" r:id="rId12"/>
    <p:sldId id="304" r:id="rId13"/>
    <p:sldId id="298" r:id="rId14"/>
    <p:sldId id="301" r:id="rId15"/>
    <p:sldId id="302" r:id="rId16"/>
    <p:sldId id="303" r:id="rId17"/>
    <p:sldId id="320" r:id="rId18"/>
    <p:sldId id="321"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81A82AE-682C-7693-57FF-896DED6CA1CC}" name="Gabriel Jones" initials="" userId="S::jonesg@thewomens.org.au::cbed4e11-b689-4829-a17a-6e35b68842f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4183B"/>
    <a:srgbClr val="2860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48" autoAdjust="0"/>
    <p:restoredTop sz="71177" autoAdjust="0"/>
  </p:normalViewPr>
  <p:slideViewPr>
    <p:cSldViewPr snapToGrid="0" snapToObjects="1">
      <p:cViewPr varScale="1">
        <p:scale>
          <a:sx n="68" d="100"/>
          <a:sy n="68" d="100"/>
        </p:scale>
        <p:origin x="857" y="24"/>
      </p:cViewPr>
      <p:guideLst/>
    </p:cSldViewPr>
  </p:slideViewPr>
  <p:notesTextViewPr>
    <p:cViewPr>
      <p:scale>
        <a:sx n="3" d="2"/>
        <a:sy n="3" d="2"/>
      </p:scale>
      <p:origin x="0" y="-845"/>
    </p:cViewPr>
  </p:notesTextViewPr>
  <p:notesViewPr>
    <p:cSldViewPr snapToGrid="0" snapToObjects="1">
      <p:cViewPr varScale="1">
        <p:scale>
          <a:sx n="95" d="100"/>
          <a:sy n="95" d="100"/>
        </p:scale>
        <p:origin x="4360"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leed Khan" userId="7d51f348-0135-4650-b2c7-447c5229594f" providerId="ADAL" clId="{F0A1D616-C552-4EDB-B9A8-239545CDB942}"/>
    <pc:docChg chg="undo redo custSel addSld delSld modSld sldOrd">
      <pc:chgData name="Jaleed Khan" userId="7d51f348-0135-4650-b2c7-447c5229594f" providerId="ADAL" clId="{F0A1D616-C552-4EDB-B9A8-239545CDB942}" dt="2024-06-30T17:00:31.827" v="7610" actId="20577"/>
      <pc:docMkLst>
        <pc:docMk/>
      </pc:docMkLst>
      <pc:sldChg chg="modNotesTx">
        <pc:chgData name="Jaleed Khan" userId="7d51f348-0135-4650-b2c7-447c5229594f" providerId="ADAL" clId="{F0A1D616-C552-4EDB-B9A8-239545CDB942}" dt="2024-06-28T01:57:19.907" v="2805" actId="20577"/>
        <pc:sldMkLst>
          <pc:docMk/>
          <pc:sldMk cId="156426368" sldId="271"/>
        </pc:sldMkLst>
      </pc:sldChg>
      <pc:sldChg chg="modNotesTx">
        <pc:chgData name="Jaleed Khan" userId="7d51f348-0135-4650-b2c7-447c5229594f" providerId="ADAL" clId="{F0A1D616-C552-4EDB-B9A8-239545CDB942}" dt="2024-06-30T14:55:36.484" v="6338" actId="20577"/>
        <pc:sldMkLst>
          <pc:docMk/>
          <pc:sldMk cId="1028603420" sldId="295"/>
        </pc:sldMkLst>
      </pc:sldChg>
      <pc:sldChg chg="modSp mod modNotesTx">
        <pc:chgData name="Jaleed Khan" userId="7d51f348-0135-4650-b2c7-447c5229594f" providerId="ADAL" clId="{F0A1D616-C552-4EDB-B9A8-239545CDB942}" dt="2024-06-30T16:16:10.277" v="7176" actId="20577"/>
        <pc:sldMkLst>
          <pc:docMk/>
          <pc:sldMk cId="3734841766" sldId="296"/>
        </pc:sldMkLst>
        <pc:spChg chg="mod">
          <ac:chgData name="Jaleed Khan" userId="7d51f348-0135-4650-b2c7-447c5229594f" providerId="ADAL" clId="{F0A1D616-C552-4EDB-B9A8-239545CDB942}" dt="2024-06-30T16:16:10.277" v="7176" actId="20577"/>
          <ac:spMkLst>
            <pc:docMk/>
            <pc:sldMk cId="3734841766" sldId="296"/>
            <ac:spMk id="3" creationId="{052D3261-1971-4EB8-A8DF-0CDFD5E58808}"/>
          </ac:spMkLst>
        </pc:spChg>
      </pc:sldChg>
      <pc:sldChg chg="addSp delSp modSp mod modNotesTx">
        <pc:chgData name="Jaleed Khan" userId="7d51f348-0135-4650-b2c7-447c5229594f" providerId="ADAL" clId="{F0A1D616-C552-4EDB-B9A8-239545CDB942}" dt="2024-06-30T16:16:35.257" v="7198" actId="20577"/>
        <pc:sldMkLst>
          <pc:docMk/>
          <pc:sldMk cId="1997529494" sldId="298"/>
        </pc:sldMkLst>
        <pc:spChg chg="mod">
          <ac:chgData name="Jaleed Khan" userId="7d51f348-0135-4650-b2c7-447c5229594f" providerId="ADAL" clId="{F0A1D616-C552-4EDB-B9A8-239545CDB942}" dt="2024-06-27T19:58:16.792" v="506" actId="20577"/>
          <ac:spMkLst>
            <pc:docMk/>
            <pc:sldMk cId="1997529494" sldId="298"/>
            <ac:spMk id="4" creationId="{5AACC5E9-8504-4D4D-88A5-A88AB7CB0B57}"/>
          </ac:spMkLst>
        </pc:spChg>
        <pc:spChg chg="mod">
          <ac:chgData name="Jaleed Khan" userId="7d51f348-0135-4650-b2c7-447c5229594f" providerId="ADAL" clId="{F0A1D616-C552-4EDB-B9A8-239545CDB942}" dt="2024-06-30T16:16:35.257" v="7198" actId="20577"/>
          <ac:spMkLst>
            <pc:docMk/>
            <pc:sldMk cId="1997529494" sldId="298"/>
            <ac:spMk id="42" creationId="{8C314A28-5582-42BD-95DA-F4170B926349}"/>
          </ac:spMkLst>
        </pc:spChg>
        <pc:picChg chg="add del mod">
          <ac:chgData name="Jaleed Khan" userId="7d51f348-0135-4650-b2c7-447c5229594f" providerId="ADAL" clId="{F0A1D616-C552-4EDB-B9A8-239545CDB942}" dt="2024-06-30T16:00:14.653" v="7001" actId="478"/>
          <ac:picMkLst>
            <pc:docMk/>
            <pc:sldMk cId="1997529494" sldId="298"/>
            <ac:picMk id="5" creationId="{EE4EE2A8-8CA2-452D-8A99-EC1D3F52C82B}"/>
          </ac:picMkLst>
        </pc:picChg>
        <pc:picChg chg="add mod">
          <ac:chgData name="Jaleed Khan" userId="7d51f348-0135-4650-b2c7-447c5229594f" providerId="ADAL" clId="{F0A1D616-C552-4EDB-B9A8-239545CDB942}" dt="2024-06-30T16:00:38.367" v="7007" actId="1076"/>
          <ac:picMkLst>
            <pc:docMk/>
            <pc:sldMk cId="1997529494" sldId="298"/>
            <ac:picMk id="7" creationId="{1232BEB4-54DA-4404-9E4E-FE6F9AD72BA2}"/>
          </ac:picMkLst>
        </pc:picChg>
        <pc:picChg chg="del mod modCrop">
          <ac:chgData name="Jaleed Khan" userId="7d51f348-0135-4650-b2c7-447c5229594f" providerId="ADAL" clId="{F0A1D616-C552-4EDB-B9A8-239545CDB942}" dt="2024-06-30T14:22:02.958" v="6173" actId="478"/>
          <ac:picMkLst>
            <pc:docMk/>
            <pc:sldMk cId="1997529494" sldId="298"/>
            <ac:picMk id="43" creationId="{1BFB2959-731F-4C2B-B133-19C15FE448C6}"/>
          </ac:picMkLst>
        </pc:picChg>
      </pc:sldChg>
      <pc:sldChg chg="modSp mod modNotesTx">
        <pc:chgData name="Jaleed Khan" userId="7d51f348-0135-4650-b2c7-447c5229594f" providerId="ADAL" clId="{F0A1D616-C552-4EDB-B9A8-239545CDB942}" dt="2024-06-30T16:16:19.461" v="7184" actId="20577"/>
        <pc:sldMkLst>
          <pc:docMk/>
          <pc:sldMk cId="3050124529" sldId="300"/>
        </pc:sldMkLst>
        <pc:spChg chg="mod">
          <ac:chgData name="Jaleed Khan" userId="7d51f348-0135-4650-b2c7-447c5229594f" providerId="ADAL" clId="{F0A1D616-C552-4EDB-B9A8-239545CDB942}" dt="2024-06-30T16:16:19.461" v="7184" actId="20577"/>
          <ac:spMkLst>
            <pc:docMk/>
            <pc:sldMk cId="3050124529" sldId="300"/>
            <ac:spMk id="3" creationId="{052D3261-1971-4EB8-A8DF-0CDFD5E58808}"/>
          </ac:spMkLst>
        </pc:spChg>
      </pc:sldChg>
      <pc:sldChg chg="addSp delSp modSp mod modNotesTx">
        <pc:chgData name="Jaleed Khan" userId="7d51f348-0135-4650-b2c7-447c5229594f" providerId="ADAL" clId="{F0A1D616-C552-4EDB-B9A8-239545CDB942}" dt="2024-06-30T16:01:24.942" v="7014" actId="1076"/>
        <pc:sldMkLst>
          <pc:docMk/>
          <pc:sldMk cId="1744328648" sldId="301"/>
        </pc:sldMkLst>
        <pc:spChg chg="add mod">
          <ac:chgData name="Jaleed Khan" userId="7d51f348-0135-4650-b2c7-447c5229594f" providerId="ADAL" clId="{F0A1D616-C552-4EDB-B9A8-239545CDB942}" dt="2024-06-30T16:01:24.942" v="7014" actId="1076"/>
          <ac:spMkLst>
            <pc:docMk/>
            <pc:sldMk cId="1744328648" sldId="301"/>
            <ac:spMk id="5" creationId="{19E4B86D-D959-4355-A214-BC395D51094C}"/>
          </ac:spMkLst>
        </pc:spChg>
        <pc:graphicFrameChg chg="add del mod">
          <ac:chgData name="Jaleed Khan" userId="7d51f348-0135-4650-b2c7-447c5229594f" providerId="ADAL" clId="{F0A1D616-C552-4EDB-B9A8-239545CDB942}" dt="2024-06-28T14:30:54.693" v="4938" actId="478"/>
          <ac:graphicFrameMkLst>
            <pc:docMk/>
            <pc:sldMk cId="1744328648" sldId="301"/>
            <ac:graphicFrameMk id="3" creationId="{7A2BF8D3-0F5E-4479-B4BF-AC081D5EE3CD}"/>
          </ac:graphicFrameMkLst>
        </pc:graphicFrameChg>
        <pc:picChg chg="add del mod">
          <ac:chgData name="Jaleed Khan" userId="7d51f348-0135-4650-b2c7-447c5229594f" providerId="ADAL" clId="{F0A1D616-C552-4EDB-B9A8-239545CDB942}" dt="2024-06-30T16:00:59.626" v="7008" actId="478"/>
          <ac:picMkLst>
            <pc:docMk/>
            <pc:sldMk cId="1744328648" sldId="301"/>
            <ac:picMk id="6" creationId="{91CE3607-DDE9-4BA1-9D74-CD8B57EB05DE}"/>
          </ac:picMkLst>
        </pc:picChg>
        <pc:picChg chg="mod">
          <ac:chgData name="Jaleed Khan" userId="7d51f348-0135-4650-b2c7-447c5229594f" providerId="ADAL" clId="{F0A1D616-C552-4EDB-B9A8-239545CDB942}" dt="2024-06-30T16:01:05.560" v="7009" actId="1076"/>
          <ac:picMkLst>
            <pc:docMk/>
            <pc:sldMk cId="1744328648" sldId="301"/>
            <ac:picMk id="1026" creationId="{376FC342-D21E-4F57-B178-713D54A2519F}"/>
          </ac:picMkLst>
        </pc:picChg>
      </pc:sldChg>
      <pc:sldChg chg="addSp delSp modSp mod delCm modNotesTx">
        <pc:chgData name="Jaleed Khan" userId="7d51f348-0135-4650-b2c7-447c5229594f" providerId="ADAL" clId="{F0A1D616-C552-4EDB-B9A8-239545CDB942}" dt="2024-06-30T17:00:31.827" v="7610" actId="20577"/>
        <pc:sldMkLst>
          <pc:docMk/>
          <pc:sldMk cId="3012925228" sldId="302"/>
        </pc:sldMkLst>
        <pc:spChg chg="del">
          <ac:chgData name="Jaleed Khan" userId="7d51f348-0135-4650-b2c7-447c5229594f" providerId="ADAL" clId="{F0A1D616-C552-4EDB-B9A8-239545CDB942}" dt="2024-06-27T23:38:51.545" v="1082" actId="478"/>
          <ac:spMkLst>
            <pc:docMk/>
            <pc:sldMk cId="3012925228" sldId="302"/>
            <ac:spMk id="3" creationId="{052D3261-1971-4EB8-A8DF-0CDFD5E58808}"/>
          </ac:spMkLst>
        </pc:spChg>
        <pc:spChg chg="add del mod">
          <ac:chgData name="Jaleed Khan" userId="7d51f348-0135-4650-b2c7-447c5229594f" providerId="ADAL" clId="{F0A1D616-C552-4EDB-B9A8-239545CDB942}" dt="2024-06-28T14:10:44.638" v="4680" actId="478"/>
          <ac:spMkLst>
            <pc:docMk/>
            <pc:sldMk cId="3012925228" sldId="302"/>
            <ac:spMk id="6" creationId="{42416339-9F7F-4888-A3D2-F5F46DA16CA4}"/>
          </ac:spMkLst>
        </pc:spChg>
        <pc:graphicFrameChg chg="add del mod modGraphic">
          <ac:chgData name="Jaleed Khan" userId="7d51f348-0135-4650-b2c7-447c5229594f" providerId="ADAL" clId="{F0A1D616-C552-4EDB-B9A8-239545CDB942}" dt="2024-06-28T15:24:21.964" v="4965" actId="478"/>
          <ac:graphicFrameMkLst>
            <pc:docMk/>
            <pc:sldMk cId="3012925228" sldId="302"/>
            <ac:graphicFrameMk id="3" creationId="{446C4CA1-189B-410A-B57F-9BDF8E5B9713}"/>
          </ac:graphicFrameMkLst>
        </pc:graphicFrameChg>
        <pc:picChg chg="add del mod">
          <ac:chgData name="Jaleed Khan" userId="7d51f348-0135-4650-b2c7-447c5229594f" providerId="ADAL" clId="{F0A1D616-C552-4EDB-B9A8-239545CDB942}" dt="2024-06-28T00:49:12.234" v="1350" actId="478"/>
          <ac:picMkLst>
            <pc:docMk/>
            <pc:sldMk cId="3012925228" sldId="302"/>
            <ac:picMk id="3" creationId="{831DBBCF-80B7-415D-8C21-C8C5F2C2AAD1}"/>
          </ac:picMkLst>
        </pc:picChg>
        <pc:picChg chg="del mod">
          <ac:chgData name="Jaleed Khan" userId="7d51f348-0135-4650-b2c7-447c5229594f" providerId="ADAL" clId="{F0A1D616-C552-4EDB-B9A8-239545CDB942}" dt="2024-06-28T00:39:54.242" v="1344" actId="478"/>
          <ac:picMkLst>
            <pc:docMk/>
            <pc:sldMk cId="3012925228" sldId="302"/>
            <ac:picMk id="1026" creationId="{E4EDC6CE-1DCE-4334-90D9-CE822A551179}"/>
          </ac:picMkLst>
        </pc:picChg>
        <pc:picChg chg="add mod">
          <ac:chgData name="Jaleed Khan" userId="7d51f348-0135-4650-b2c7-447c5229594f" providerId="ADAL" clId="{F0A1D616-C552-4EDB-B9A8-239545CDB942}" dt="2024-06-28T15:33:18.354" v="5093" actId="1076"/>
          <ac:picMkLst>
            <pc:docMk/>
            <pc:sldMk cId="3012925228" sldId="302"/>
            <ac:picMk id="1028" creationId="{3776357F-3083-45B6-B226-CEA0EE1EC697}"/>
          </ac:picMkLst>
        </pc:picChg>
        <pc:picChg chg="add del mod">
          <ac:chgData name="Jaleed Khan" userId="7d51f348-0135-4650-b2c7-447c5229594f" providerId="ADAL" clId="{F0A1D616-C552-4EDB-B9A8-239545CDB942}" dt="2024-06-28T15:31:45.504" v="4991" actId="478"/>
          <ac:picMkLst>
            <pc:docMk/>
            <pc:sldMk cId="3012925228" sldId="302"/>
            <ac:picMk id="2050" creationId="{DCDABB49-3A6B-47A6-A9E9-79C3C0A93445}"/>
          </ac:picMkLst>
        </pc:picChg>
        <pc:picChg chg="add mod">
          <ac:chgData name="Jaleed Khan" userId="7d51f348-0135-4650-b2c7-447c5229594f" providerId="ADAL" clId="{F0A1D616-C552-4EDB-B9A8-239545CDB942}" dt="2024-06-28T15:33:30.532" v="5167" actId="1038"/>
          <ac:picMkLst>
            <pc:docMk/>
            <pc:sldMk cId="3012925228" sldId="302"/>
            <ac:picMk id="2052" creationId="{B5A67D4A-F366-4191-AC4B-59F9AAD10320}"/>
          </ac:picMkLst>
        </pc:picChg>
      </pc:sldChg>
      <pc:sldChg chg="modSp mod modNotesTx">
        <pc:chgData name="Jaleed Khan" userId="7d51f348-0135-4650-b2c7-447c5229594f" providerId="ADAL" clId="{F0A1D616-C552-4EDB-B9A8-239545CDB942}" dt="2024-06-30T16:49:06.217" v="7506" actId="20577"/>
        <pc:sldMkLst>
          <pc:docMk/>
          <pc:sldMk cId="1460658988" sldId="303"/>
        </pc:sldMkLst>
        <pc:spChg chg="mod">
          <ac:chgData name="Jaleed Khan" userId="7d51f348-0135-4650-b2c7-447c5229594f" providerId="ADAL" clId="{F0A1D616-C552-4EDB-B9A8-239545CDB942}" dt="2024-06-30T16:17:09.547" v="7201" actId="20577"/>
          <ac:spMkLst>
            <pc:docMk/>
            <pc:sldMk cId="1460658988" sldId="303"/>
            <ac:spMk id="3" creationId="{052D3261-1971-4EB8-A8DF-0CDFD5E58808}"/>
          </ac:spMkLst>
        </pc:spChg>
        <pc:spChg chg="mod">
          <ac:chgData name="Jaleed Khan" userId="7d51f348-0135-4650-b2c7-447c5229594f" providerId="ADAL" clId="{F0A1D616-C552-4EDB-B9A8-239545CDB942}" dt="2024-06-30T13:17:56.961" v="5785" actId="20577"/>
          <ac:spMkLst>
            <pc:docMk/>
            <pc:sldMk cId="1460658988" sldId="303"/>
            <ac:spMk id="4" creationId="{5AACC5E9-8504-4D4D-88A5-A88AB7CB0B57}"/>
          </ac:spMkLst>
        </pc:spChg>
      </pc:sldChg>
      <pc:sldChg chg="delSp modSp mod delCm modCm modNotesTx">
        <pc:chgData name="Jaleed Khan" userId="7d51f348-0135-4650-b2c7-447c5229594f" providerId="ADAL" clId="{F0A1D616-C552-4EDB-B9A8-239545CDB942}" dt="2024-06-30T15:14:17.041" v="6734" actId="20577"/>
        <pc:sldMkLst>
          <pc:docMk/>
          <pc:sldMk cId="379730118" sldId="304"/>
        </pc:sldMkLst>
        <pc:spChg chg="mod">
          <ac:chgData name="Jaleed Khan" userId="7d51f348-0135-4650-b2c7-447c5229594f" providerId="ADAL" clId="{F0A1D616-C552-4EDB-B9A8-239545CDB942}" dt="2024-06-27T19:58:26.676" v="507"/>
          <ac:spMkLst>
            <pc:docMk/>
            <pc:sldMk cId="379730118" sldId="304"/>
            <ac:spMk id="4" creationId="{5AACC5E9-8504-4D4D-88A5-A88AB7CB0B57}"/>
          </ac:spMkLst>
        </pc:spChg>
        <pc:spChg chg="mod">
          <ac:chgData name="Jaleed Khan" userId="7d51f348-0135-4650-b2c7-447c5229594f" providerId="ADAL" clId="{F0A1D616-C552-4EDB-B9A8-239545CDB942}" dt="2024-06-30T14:06:30.691" v="6172" actId="20577"/>
          <ac:spMkLst>
            <pc:docMk/>
            <pc:sldMk cId="379730118" sldId="304"/>
            <ac:spMk id="6" creationId="{8CB80136-EE29-4E20-8592-C6ABBAD9D112}"/>
          </ac:spMkLst>
        </pc:spChg>
        <pc:graphicFrameChg chg="del">
          <ac:chgData name="Jaleed Khan" userId="7d51f348-0135-4650-b2c7-447c5229594f" providerId="ADAL" clId="{F0A1D616-C552-4EDB-B9A8-239545CDB942}" dt="2024-06-27T23:08:25.284" v="729" actId="478"/>
          <ac:graphicFrameMkLst>
            <pc:docMk/>
            <pc:sldMk cId="379730118" sldId="304"/>
            <ac:graphicFrameMk id="5" creationId="{5F1CADF6-8ADE-410A-AED9-6B6A339EAB86}"/>
          </ac:graphicFrameMkLst>
        </pc:graphicFrameChg>
      </pc:sldChg>
      <pc:sldChg chg="addSp delSp modSp del mod modNotesTx">
        <pc:chgData name="Jaleed Khan" userId="7d51f348-0135-4650-b2c7-447c5229594f" providerId="ADAL" clId="{F0A1D616-C552-4EDB-B9A8-239545CDB942}" dt="2024-06-30T13:28:00.475" v="5864" actId="47"/>
        <pc:sldMkLst>
          <pc:docMk/>
          <pc:sldMk cId="3771463620" sldId="305"/>
        </pc:sldMkLst>
        <pc:spChg chg="del">
          <ac:chgData name="Jaleed Khan" userId="7d51f348-0135-4650-b2c7-447c5229594f" providerId="ADAL" clId="{F0A1D616-C552-4EDB-B9A8-239545CDB942}" dt="2024-06-28T00:28:53.507" v="1241" actId="478"/>
          <ac:spMkLst>
            <pc:docMk/>
            <pc:sldMk cId="3771463620" sldId="305"/>
            <ac:spMk id="3" creationId="{052D3261-1971-4EB8-A8DF-0CDFD5E58808}"/>
          </ac:spMkLst>
        </pc:spChg>
        <pc:spChg chg="mod">
          <ac:chgData name="Jaleed Khan" userId="7d51f348-0135-4650-b2c7-447c5229594f" providerId="ADAL" clId="{F0A1D616-C552-4EDB-B9A8-239545CDB942}" dt="2024-06-28T00:28:41.347" v="1239" actId="20577"/>
          <ac:spMkLst>
            <pc:docMk/>
            <pc:sldMk cId="3771463620" sldId="305"/>
            <ac:spMk id="4" creationId="{5AACC5E9-8504-4D4D-88A5-A88AB7CB0B57}"/>
          </ac:spMkLst>
        </pc:spChg>
        <pc:graphicFrameChg chg="add mod modGraphic">
          <ac:chgData name="Jaleed Khan" userId="7d51f348-0135-4650-b2c7-447c5229594f" providerId="ADAL" clId="{F0A1D616-C552-4EDB-B9A8-239545CDB942}" dt="2024-06-28T01:47:38.956" v="2616" actId="20577"/>
          <ac:graphicFrameMkLst>
            <pc:docMk/>
            <pc:sldMk cId="3771463620" sldId="305"/>
            <ac:graphicFrameMk id="5" creationId="{96AAD846-71D5-455C-86A1-DB1C414F4EEC}"/>
          </ac:graphicFrameMkLst>
        </pc:graphicFrameChg>
      </pc:sldChg>
      <pc:sldChg chg="modSp mod modNotesTx">
        <pc:chgData name="Jaleed Khan" userId="7d51f348-0135-4650-b2c7-447c5229594f" providerId="ADAL" clId="{F0A1D616-C552-4EDB-B9A8-239545CDB942}" dt="2024-06-30T14:43:02.483" v="6235" actId="5793"/>
        <pc:sldMkLst>
          <pc:docMk/>
          <pc:sldMk cId="2855147776" sldId="306"/>
        </pc:sldMkLst>
        <pc:spChg chg="mod">
          <ac:chgData name="Jaleed Khan" userId="7d51f348-0135-4650-b2c7-447c5229594f" providerId="ADAL" clId="{F0A1D616-C552-4EDB-B9A8-239545CDB942}" dt="2024-06-30T12:55:47.692" v="5420" actId="948"/>
          <ac:spMkLst>
            <pc:docMk/>
            <pc:sldMk cId="2855147776" sldId="306"/>
            <ac:spMk id="3" creationId="{052D3261-1971-4EB8-A8DF-0CDFD5E58808}"/>
          </ac:spMkLst>
        </pc:spChg>
        <pc:spChg chg="mod">
          <ac:chgData name="Jaleed Khan" userId="7d51f348-0135-4650-b2c7-447c5229594f" providerId="ADAL" clId="{F0A1D616-C552-4EDB-B9A8-239545CDB942}" dt="2024-06-30T12:54:38.191" v="5408" actId="1076"/>
          <ac:spMkLst>
            <pc:docMk/>
            <pc:sldMk cId="2855147776" sldId="306"/>
            <ac:spMk id="9" creationId="{6D32F07B-8E07-363C-F53D-06F8930C33B3}"/>
          </ac:spMkLst>
        </pc:spChg>
        <pc:picChg chg="mod">
          <ac:chgData name="Jaleed Khan" userId="7d51f348-0135-4650-b2c7-447c5229594f" providerId="ADAL" clId="{F0A1D616-C552-4EDB-B9A8-239545CDB942}" dt="2024-06-30T12:54:38.191" v="5408" actId="1076"/>
          <ac:picMkLst>
            <pc:docMk/>
            <pc:sldMk cId="2855147776" sldId="306"/>
            <ac:picMk id="7" creationId="{F902281C-CC1E-2E2C-81B9-201F685E6B87}"/>
          </ac:picMkLst>
        </pc:picChg>
      </pc:sldChg>
      <pc:sldChg chg="del ord">
        <pc:chgData name="Jaleed Khan" userId="7d51f348-0135-4650-b2c7-447c5229594f" providerId="ADAL" clId="{F0A1D616-C552-4EDB-B9A8-239545CDB942}" dt="2024-06-28T00:28:48.704" v="1240" actId="47"/>
        <pc:sldMkLst>
          <pc:docMk/>
          <pc:sldMk cId="849751575" sldId="308"/>
        </pc:sldMkLst>
      </pc:sldChg>
      <pc:sldChg chg="modSp del mod modNotesTx">
        <pc:chgData name="Jaleed Khan" userId="7d51f348-0135-4650-b2c7-447c5229594f" providerId="ADAL" clId="{F0A1D616-C552-4EDB-B9A8-239545CDB942}" dt="2024-06-30T12:58:12.546" v="5463" actId="47"/>
        <pc:sldMkLst>
          <pc:docMk/>
          <pc:sldMk cId="988325812" sldId="309"/>
        </pc:sldMkLst>
        <pc:spChg chg="mod">
          <ac:chgData name="Jaleed Khan" userId="7d51f348-0135-4650-b2c7-447c5229594f" providerId="ADAL" clId="{F0A1D616-C552-4EDB-B9A8-239545CDB942}" dt="2024-06-28T01:19:39.583" v="1878" actId="947"/>
          <ac:spMkLst>
            <pc:docMk/>
            <pc:sldMk cId="988325812" sldId="309"/>
            <ac:spMk id="3" creationId="{052D3261-1971-4EB8-A8DF-0CDFD5E58808}"/>
          </ac:spMkLst>
        </pc:spChg>
      </pc:sldChg>
      <pc:sldChg chg="modSp del mod ord">
        <pc:chgData name="Jaleed Khan" userId="7d51f348-0135-4650-b2c7-447c5229594f" providerId="ADAL" clId="{F0A1D616-C552-4EDB-B9A8-239545CDB942}" dt="2024-06-27T23:44:51.106" v="1175" actId="47"/>
        <pc:sldMkLst>
          <pc:docMk/>
          <pc:sldMk cId="3418831299" sldId="310"/>
        </pc:sldMkLst>
        <pc:spChg chg="mod">
          <ac:chgData name="Jaleed Khan" userId="7d51f348-0135-4650-b2c7-447c5229594f" providerId="ADAL" clId="{F0A1D616-C552-4EDB-B9A8-239545CDB942}" dt="2024-06-27T19:57:36.821" v="482" actId="20577"/>
          <ac:spMkLst>
            <pc:docMk/>
            <pc:sldMk cId="3418831299" sldId="310"/>
            <ac:spMk id="3" creationId="{052D3261-1971-4EB8-A8DF-0CDFD5E58808}"/>
          </ac:spMkLst>
        </pc:spChg>
      </pc:sldChg>
      <pc:sldChg chg="modSp del mod ord">
        <pc:chgData name="Jaleed Khan" userId="7d51f348-0135-4650-b2c7-447c5229594f" providerId="ADAL" clId="{F0A1D616-C552-4EDB-B9A8-239545CDB942}" dt="2024-06-27T23:12:15.308" v="795" actId="47"/>
        <pc:sldMkLst>
          <pc:docMk/>
          <pc:sldMk cId="1719552863" sldId="311"/>
        </pc:sldMkLst>
        <pc:spChg chg="mod">
          <ac:chgData name="Jaleed Khan" userId="7d51f348-0135-4650-b2c7-447c5229594f" providerId="ADAL" clId="{F0A1D616-C552-4EDB-B9A8-239545CDB942}" dt="2024-06-27T19:59:22.613" v="508" actId="20577"/>
          <ac:spMkLst>
            <pc:docMk/>
            <pc:sldMk cId="1719552863" sldId="311"/>
            <ac:spMk id="3" creationId="{052D3261-1971-4EB8-A8DF-0CDFD5E58808}"/>
          </ac:spMkLst>
        </pc:spChg>
      </pc:sldChg>
      <pc:sldChg chg="modSp add del mod modNotesTx">
        <pc:chgData name="Jaleed Khan" userId="7d51f348-0135-4650-b2c7-447c5229594f" providerId="ADAL" clId="{F0A1D616-C552-4EDB-B9A8-239545CDB942}" dt="2024-06-30T12:58:13.352" v="5464" actId="47"/>
        <pc:sldMkLst>
          <pc:docMk/>
          <pc:sldMk cId="1208696861" sldId="312"/>
        </pc:sldMkLst>
        <pc:spChg chg="mod">
          <ac:chgData name="Jaleed Khan" userId="7d51f348-0135-4650-b2c7-447c5229594f" providerId="ADAL" clId="{F0A1D616-C552-4EDB-B9A8-239545CDB942}" dt="2024-06-27T19:21:30.789" v="70" actId="20577"/>
          <ac:spMkLst>
            <pc:docMk/>
            <pc:sldMk cId="1208696861" sldId="312"/>
            <ac:spMk id="3" creationId="{052D3261-1971-4EB8-A8DF-0CDFD5E58808}"/>
          </ac:spMkLst>
        </pc:spChg>
      </pc:sldChg>
      <pc:sldChg chg="modSp add del mod modNotesTx">
        <pc:chgData name="Jaleed Khan" userId="7d51f348-0135-4650-b2c7-447c5229594f" providerId="ADAL" clId="{F0A1D616-C552-4EDB-B9A8-239545CDB942}" dt="2024-06-30T12:59:46.626" v="5478" actId="47"/>
        <pc:sldMkLst>
          <pc:docMk/>
          <pc:sldMk cId="3424535197" sldId="313"/>
        </pc:sldMkLst>
        <pc:spChg chg="mod">
          <ac:chgData name="Jaleed Khan" userId="7d51f348-0135-4650-b2c7-447c5229594f" providerId="ADAL" clId="{F0A1D616-C552-4EDB-B9A8-239545CDB942}" dt="2024-06-27T19:23:00.657" v="155" actId="15"/>
          <ac:spMkLst>
            <pc:docMk/>
            <pc:sldMk cId="3424535197" sldId="313"/>
            <ac:spMk id="3" creationId="{052D3261-1971-4EB8-A8DF-0CDFD5E58808}"/>
          </ac:spMkLst>
        </pc:spChg>
      </pc:sldChg>
      <pc:sldChg chg="modSp add del mod modNotesTx">
        <pc:chgData name="Jaleed Khan" userId="7d51f348-0135-4650-b2c7-447c5229594f" providerId="ADAL" clId="{F0A1D616-C552-4EDB-B9A8-239545CDB942}" dt="2024-06-30T13:02:16.344" v="5543" actId="47"/>
        <pc:sldMkLst>
          <pc:docMk/>
          <pc:sldMk cId="2350580354" sldId="314"/>
        </pc:sldMkLst>
        <pc:spChg chg="mod">
          <ac:chgData name="Jaleed Khan" userId="7d51f348-0135-4650-b2c7-447c5229594f" providerId="ADAL" clId="{F0A1D616-C552-4EDB-B9A8-239545CDB942}" dt="2024-06-30T13:00:58.324" v="5499" actId="20577"/>
          <ac:spMkLst>
            <pc:docMk/>
            <pc:sldMk cId="2350580354" sldId="314"/>
            <ac:spMk id="3" creationId="{052D3261-1971-4EB8-A8DF-0CDFD5E58808}"/>
          </ac:spMkLst>
        </pc:spChg>
      </pc:sldChg>
      <pc:sldChg chg="modSp add del mod modNotesTx">
        <pc:chgData name="Jaleed Khan" userId="7d51f348-0135-4650-b2c7-447c5229594f" providerId="ADAL" clId="{F0A1D616-C552-4EDB-B9A8-239545CDB942}" dt="2024-06-30T13:17:13.735" v="5771" actId="47"/>
        <pc:sldMkLst>
          <pc:docMk/>
          <pc:sldMk cId="3714729724" sldId="315"/>
        </pc:sldMkLst>
        <pc:spChg chg="mod">
          <ac:chgData name="Jaleed Khan" userId="7d51f348-0135-4650-b2c7-447c5229594f" providerId="ADAL" clId="{F0A1D616-C552-4EDB-B9A8-239545CDB942}" dt="2024-06-30T13:13:32.852" v="5710" actId="20577"/>
          <ac:spMkLst>
            <pc:docMk/>
            <pc:sldMk cId="3714729724" sldId="315"/>
            <ac:spMk id="3" creationId="{052D3261-1971-4EB8-A8DF-0CDFD5E58808}"/>
          </ac:spMkLst>
        </pc:spChg>
      </pc:sldChg>
      <pc:sldChg chg="addSp delSp modSp add del mod modNotesTx">
        <pc:chgData name="Jaleed Khan" userId="7d51f348-0135-4650-b2c7-447c5229594f" providerId="ADAL" clId="{F0A1D616-C552-4EDB-B9A8-239545CDB942}" dt="2024-06-30T13:17:30.350" v="5773" actId="47"/>
        <pc:sldMkLst>
          <pc:docMk/>
          <pc:sldMk cId="2839809388" sldId="316"/>
        </pc:sldMkLst>
        <pc:spChg chg="del">
          <ac:chgData name="Jaleed Khan" userId="7d51f348-0135-4650-b2c7-447c5229594f" providerId="ADAL" clId="{F0A1D616-C552-4EDB-B9A8-239545CDB942}" dt="2024-06-27T19:49:18.492" v="420" actId="478"/>
          <ac:spMkLst>
            <pc:docMk/>
            <pc:sldMk cId="2839809388" sldId="316"/>
            <ac:spMk id="3" creationId="{052D3261-1971-4EB8-A8DF-0CDFD5E58808}"/>
          </ac:spMkLst>
        </pc:spChg>
        <pc:spChg chg="mod">
          <ac:chgData name="Jaleed Khan" userId="7d51f348-0135-4650-b2c7-447c5229594f" providerId="ADAL" clId="{F0A1D616-C552-4EDB-B9A8-239545CDB942}" dt="2024-06-27T23:02:15.938" v="701" actId="20577"/>
          <ac:spMkLst>
            <pc:docMk/>
            <pc:sldMk cId="2839809388" sldId="316"/>
            <ac:spMk id="4" creationId="{5AACC5E9-8504-4D4D-88A5-A88AB7CB0B57}"/>
          </ac:spMkLst>
        </pc:spChg>
        <pc:spChg chg="add mod">
          <ac:chgData name="Jaleed Khan" userId="7d51f348-0135-4650-b2c7-447c5229594f" providerId="ADAL" clId="{F0A1D616-C552-4EDB-B9A8-239545CDB942}" dt="2024-06-30T13:09:09.263" v="5704" actId="20577"/>
          <ac:spMkLst>
            <pc:docMk/>
            <pc:sldMk cId="2839809388" sldId="316"/>
            <ac:spMk id="5" creationId="{CB6AC641-DB05-4A10-82EE-D40FE8731267}"/>
          </ac:spMkLst>
        </pc:spChg>
      </pc:sldChg>
      <pc:sldChg chg="modSp add mod modNotesTx">
        <pc:chgData name="Jaleed Khan" userId="7d51f348-0135-4650-b2c7-447c5229594f" providerId="ADAL" clId="{F0A1D616-C552-4EDB-B9A8-239545CDB942}" dt="2024-06-30T16:19:07.870" v="7225" actId="20577"/>
        <pc:sldMkLst>
          <pc:docMk/>
          <pc:sldMk cId="1025218149" sldId="317"/>
        </pc:sldMkLst>
        <pc:spChg chg="mod">
          <ac:chgData name="Jaleed Khan" userId="7d51f348-0135-4650-b2c7-447c5229594f" providerId="ADAL" clId="{F0A1D616-C552-4EDB-B9A8-239545CDB942}" dt="2024-06-30T13:16:49.671" v="5770" actId="114"/>
          <ac:spMkLst>
            <pc:docMk/>
            <pc:sldMk cId="1025218149" sldId="317"/>
            <ac:spMk id="3" creationId="{052D3261-1971-4EB8-A8DF-0CDFD5E58808}"/>
          </ac:spMkLst>
        </pc:spChg>
        <pc:spChg chg="mod">
          <ac:chgData name="Jaleed Khan" userId="7d51f348-0135-4650-b2c7-447c5229594f" providerId="ADAL" clId="{F0A1D616-C552-4EDB-B9A8-239545CDB942}" dt="2024-06-30T12:58:36.076" v="5466" actId="14100"/>
          <ac:spMkLst>
            <pc:docMk/>
            <pc:sldMk cId="1025218149" sldId="317"/>
            <ac:spMk id="4" creationId="{5AACC5E9-8504-4D4D-88A5-A88AB7CB0B57}"/>
          </ac:spMkLst>
        </pc:spChg>
      </pc:sldChg>
      <pc:sldChg chg="add del">
        <pc:chgData name="Jaleed Khan" userId="7d51f348-0135-4650-b2c7-447c5229594f" providerId="ADAL" clId="{F0A1D616-C552-4EDB-B9A8-239545CDB942}" dt="2024-06-28T15:34:22.864" v="5168" actId="47"/>
        <pc:sldMkLst>
          <pc:docMk/>
          <pc:sldMk cId="1673139508" sldId="317"/>
        </pc:sldMkLst>
      </pc:sldChg>
      <pc:sldChg chg="delSp modSp add del mod">
        <pc:chgData name="Jaleed Khan" userId="7d51f348-0135-4650-b2c7-447c5229594f" providerId="ADAL" clId="{F0A1D616-C552-4EDB-B9A8-239545CDB942}" dt="2024-06-27T23:41:22.102" v="1126" actId="2696"/>
        <pc:sldMkLst>
          <pc:docMk/>
          <pc:sldMk cId="2227361554" sldId="317"/>
        </pc:sldMkLst>
        <pc:spChg chg="mod">
          <ac:chgData name="Jaleed Khan" userId="7d51f348-0135-4650-b2c7-447c5229594f" providerId="ADAL" clId="{F0A1D616-C552-4EDB-B9A8-239545CDB942}" dt="2024-06-27T23:35:06.217" v="915" actId="20577"/>
          <ac:spMkLst>
            <pc:docMk/>
            <pc:sldMk cId="2227361554" sldId="317"/>
            <ac:spMk id="4" creationId="{5AACC5E9-8504-4D4D-88A5-A88AB7CB0B57}"/>
          </ac:spMkLst>
        </pc:spChg>
        <pc:spChg chg="mod">
          <ac:chgData name="Jaleed Khan" userId="7d51f348-0135-4650-b2c7-447c5229594f" providerId="ADAL" clId="{F0A1D616-C552-4EDB-B9A8-239545CDB942}" dt="2024-06-27T23:36:02.625" v="1004" actId="20577"/>
          <ac:spMkLst>
            <pc:docMk/>
            <pc:sldMk cId="2227361554" sldId="317"/>
            <ac:spMk id="42" creationId="{8C314A28-5582-42BD-95DA-F4170B926349}"/>
          </ac:spMkLst>
        </pc:spChg>
        <pc:picChg chg="del">
          <ac:chgData name="Jaleed Khan" userId="7d51f348-0135-4650-b2c7-447c5229594f" providerId="ADAL" clId="{F0A1D616-C552-4EDB-B9A8-239545CDB942}" dt="2024-06-27T23:35:15.041" v="933" actId="478"/>
          <ac:picMkLst>
            <pc:docMk/>
            <pc:sldMk cId="2227361554" sldId="317"/>
            <ac:picMk id="43" creationId="{1BFB2959-731F-4C2B-B133-19C15FE448C6}"/>
          </ac:picMkLst>
        </pc:picChg>
      </pc:sldChg>
      <pc:sldChg chg="add del">
        <pc:chgData name="Jaleed Khan" userId="7d51f348-0135-4650-b2c7-447c5229594f" providerId="ADAL" clId="{F0A1D616-C552-4EDB-B9A8-239545CDB942}" dt="2024-06-28T14:29:10.517" v="4935" actId="47"/>
        <pc:sldMkLst>
          <pc:docMk/>
          <pc:sldMk cId="2364155388" sldId="317"/>
        </pc:sldMkLst>
      </pc:sldChg>
      <pc:sldChg chg="modSp add mod modNotesTx">
        <pc:chgData name="Jaleed Khan" userId="7d51f348-0135-4650-b2c7-447c5229594f" providerId="ADAL" clId="{F0A1D616-C552-4EDB-B9A8-239545CDB942}" dt="2024-06-30T15:06:59.820" v="6397" actId="20577"/>
        <pc:sldMkLst>
          <pc:docMk/>
          <pc:sldMk cId="40590344" sldId="318"/>
        </pc:sldMkLst>
        <pc:spChg chg="mod">
          <ac:chgData name="Jaleed Khan" userId="7d51f348-0135-4650-b2c7-447c5229594f" providerId="ADAL" clId="{F0A1D616-C552-4EDB-B9A8-239545CDB942}" dt="2024-06-30T13:02:04.733" v="5542" actId="20577"/>
          <ac:spMkLst>
            <pc:docMk/>
            <pc:sldMk cId="40590344" sldId="318"/>
            <ac:spMk id="3" creationId="{052D3261-1971-4EB8-A8DF-0CDFD5E58808}"/>
          </ac:spMkLst>
        </pc:spChg>
      </pc:sldChg>
      <pc:sldChg chg="modSp add mod modNotesTx">
        <pc:chgData name="Jaleed Khan" userId="7d51f348-0135-4650-b2c7-447c5229594f" providerId="ADAL" clId="{F0A1D616-C552-4EDB-B9A8-239545CDB942}" dt="2024-06-30T15:10:51.485" v="6609" actId="20577"/>
        <pc:sldMkLst>
          <pc:docMk/>
          <pc:sldMk cId="2924735320" sldId="319"/>
        </pc:sldMkLst>
        <pc:spChg chg="mod">
          <ac:chgData name="Jaleed Khan" userId="7d51f348-0135-4650-b2c7-447c5229594f" providerId="ADAL" clId="{F0A1D616-C552-4EDB-B9A8-239545CDB942}" dt="2024-06-30T13:15:55.437" v="5768" actId="20577"/>
          <ac:spMkLst>
            <pc:docMk/>
            <pc:sldMk cId="2924735320" sldId="319"/>
            <ac:spMk id="3" creationId="{052D3261-1971-4EB8-A8DF-0CDFD5E58808}"/>
          </ac:spMkLst>
        </pc:spChg>
      </pc:sldChg>
      <pc:sldChg chg="modSp add mod modNotesTx">
        <pc:chgData name="Jaleed Khan" userId="7d51f348-0135-4650-b2c7-447c5229594f" providerId="ADAL" clId="{F0A1D616-C552-4EDB-B9A8-239545CDB942}" dt="2024-06-30T16:16:54.978" v="7199" actId="20577"/>
        <pc:sldMkLst>
          <pc:docMk/>
          <pc:sldMk cId="2254827607" sldId="320"/>
        </pc:sldMkLst>
        <pc:spChg chg="mod">
          <ac:chgData name="Jaleed Khan" userId="7d51f348-0135-4650-b2c7-447c5229594f" providerId="ADAL" clId="{F0A1D616-C552-4EDB-B9A8-239545CDB942}" dt="2024-06-30T16:16:54.978" v="7199" actId="20577"/>
          <ac:spMkLst>
            <pc:docMk/>
            <pc:sldMk cId="2254827607" sldId="320"/>
            <ac:spMk id="3" creationId="{052D3261-1971-4EB8-A8DF-0CDFD5E58808}"/>
          </ac:spMkLst>
        </pc:spChg>
      </pc:sldChg>
      <pc:sldChg chg="addSp modSp add mod modNotesTx">
        <pc:chgData name="Jaleed Khan" userId="7d51f348-0135-4650-b2c7-447c5229594f" providerId="ADAL" clId="{F0A1D616-C552-4EDB-B9A8-239545CDB942}" dt="2024-06-30T16:49:13.034" v="7507" actId="6549"/>
        <pc:sldMkLst>
          <pc:docMk/>
          <pc:sldMk cId="3069496051" sldId="321"/>
        </pc:sldMkLst>
        <pc:spChg chg="mod">
          <ac:chgData name="Jaleed Khan" userId="7d51f348-0135-4650-b2c7-447c5229594f" providerId="ADAL" clId="{F0A1D616-C552-4EDB-B9A8-239545CDB942}" dt="2024-06-30T15:27:45.687" v="6983" actId="20577"/>
          <ac:spMkLst>
            <pc:docMk/>
            <pc:sldMk cId="3069496051" sldId="321"/>
            <ac:spMk id="3" creationId="{052D3261-1971-4EB8-A8DF-0CDFD5E58808}"/>
          </ac:spMkLst>
        </pc:spChg>
        <pc:spChg chg="mod">
          <ac:chgData name="Jaleed Khan" userId="7d51f348-0135-4650-b2c7-447c5229594f" providerId="ADAL" clId="{F0A1D616-C552-4EDB-B9A8-239545CDB942}" dt="2024-06-30T14:24:25.845" v="6207" actId="20577"/>
          <ac:spMkLst>
            <pc:docMk/>
            <pc:sldMk cId="3069496051" sldId="321"/>
            <ac:spMk id="4" creationId="{5AACC5E9-8504-4D4D-88A5-A88AB7CB0B57}"/>
          </ac:spMkLst>
        </pc:spChg>
        <pc:picChg chg="add mod">
          <ac:chgData name="Jaleed Khan" userId="7d51f348-0135-4650-b2c7-447c5229594f" providerId="ADAL" clId="{F0A1D616-C552-4EDB-B9A8-239545CDB942}" dt="2024-06-30T14:41:10.067" v="6227" actId="1076"/>
          <ac:picMkLst>
            <pc:docMk/>
            <pc:sldMk cId="3069496051" sldId="321"/>
            <ac:picMk id="1026" creationId="{F09E5016-2AF3-46D8-8927-D225FC2D393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DEB8ECD-6967-A945-9DFF-3716916C5E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EEE6847-81C8-414F-8056-A58A4A75B2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C4B7E2-B6E2-9247-85BA-E7FCE58836E6}" type="datetimeFigureOut">
              <a:rPr lang="en-US" smtClean="0"/>
              <a:t>6/30/2024</a:t>
            </a:fld>
            <a:endParaRPr lang="en-US"/>
          </a:p>
        </p:txBody>
      </p:sp>
      <p:sp>
        <p:nvSpPr>
          <p:cNvPr id="4" name="Footer Placeholder 3">
            <a:extLst>
              <a:ext uri="{FF2B5EF4-FFF2-40B4-BE49-F238E27FC236}">
                <a16:creationId xmlns:a16="http://schemas.microsoft.com/office/drawing/2014/main" id="{4A805206-8253-3F4A-B3F6-ADA70DE87F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F9D18E6-DF18-754F-B89C-B06920A2DF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B0A8A6-415B-AA4D-B320-90EB13AC5E61}" type="slidenum">
              <a:rPr lang="en-US" smtClean="0"/>
              <a:t>‹#›</a:t>
            </a:fld>
            <a:endParaRPr lang="en-US"/>
          </a:p>
        </p:txBody>
      </p:sp>
    </p:spTree>
    <p:extLst>
      <p:ext uri="{BB962C8B-B14F-4D97-AF65-F5344CB8AC3E}">
        <p14:creationId xmlns:p14="http://schemas.microsoft.com/office/powerpoint/2010/main" val="3049039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0C3FF-7785-4982-9206-1355F7068D5C}" type="datetimeFigureOut">
              <a:rPr lang="en-GB" smtClean="0"/>
              <a:t>30/06/2024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08B03B-A3B0-4C6B-81A6-EEC3898D0AE0}" type="slidenum">
              <a:rPr lang="en-GB" smtClean="0"/>
              <a:t>‹#›</a:t>
            </a:fld>
            <a:endParaRPr lang="en-GB"/>
          </a:p>
        </p:txBody>
      </p:sp>
    </p:spTree>
    <p:extLst>
      <p:ext uri="{BB962C8B-B14F-4D97-AF65-F5344CB8AC3E}">
        <p14:creationId xmlns:p14="http://schemas.microsoft.com/office/powerpoint/2010/main" val="2605450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Welcome, everyone. My name is Jaleed. I’m a postdoc in AI with the Jones Group at Oxford. Today, I’m presenting our deep learning work in antepartum </a:t>
            </a:r>
            <a:r>
              <a:rPr lang="en-GB" dirty="0" err="1"/>
              <a:t>fetal</a:t>
            </a:r>
            <a:r>
              <a:rPr lang="en-GB" dirty="0"/>
              <a:t> monitoring. </a:t>
            </a:r>
          </a:p>
        </p:txBody>
      </p:sp>
      <p:sp>
        <p:nvSpPr>
          <p:cNvPr id="4" name="Slide Number Placeholder 3"/>
          <p:cNvSpPr>
            <a:spLocks noGrp="1"/>
          </p:cNvSpPr>
          <p:nvPr>
            <p:ph type="sldNum" sz="quarter" idx="5"/>
          </p:nvPr>
        </p:nvSpPr>
        <p:spPr/>
        <p:txBody>
          <a:bodyPr/>
          <a:lstStyle/>
          <a:p>
            <a:fld id="{8808B03B-A3B0-4C6B-81A6-EEC3898D0AE0}" type="slidenum">
              <a:rPr lang="en-GB" smtClean="0"/>
              <a:t>1</a:t>
            </a:fld>
            <a:endParaRPr lang="en-GB"/>
          </a:p>
        </p:txBody>
      </p:sp>
    </p:spTree>
    <p:extLst>
      <p:ext uri="{BB962C8B-B14F-4D97-AF65-F5344CB8AC3E}">
        <p14:creationId xmlns:p14="http://schemas.microsoft.com/office/powerpoint/2010/main" val="133221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We trained the model 100 epochs. An epoch is one pass through the training dataset. </a:t>
            </a:r>
          </a:p>
          <a:p>
            <a:pPr marL="171450" indent="-171450">
              <a:buFont typeface="Arial" panose="020B0604020202020204" pitchFamily="34" charset="0"/>
              <a:buChar char="•"/>
            </a:pPr>
            <a:r>
              <a:rPr lang="en-GB" dirty="0"/>
              <a:t>As we trained the model, we monitored the performance to ensure the model was learning and adapting as it processed new data over time. </a:t>
            </a:r>
          </a:p>
          <a:p>
            <a:pPr marL="171450" indent="-171450">
              <a:buFont typeface="Arial" panose="020B0604020202020204" pitchFamily="34" charset="0"/>
              <a:buChar char="•"/>
            </a:pPr>
            <a:r>
              <a:rPr lang="en-GB" dirty="0"/>
              <a:t>We observed a smooth convergence to an AUC of about 0.75 at the end. AUC measures how well the model can distinguish between normal and abnormal CTGs. An AUC of 1 means perfect performance, while an AUC of 0.5 means no better than random guessing. The smooth convergence of the plots indicates that the model was learning effectively and generalizing well to the unseen validation data. </a:t>
            </a:r>
          </a:p>
        </p:txBody>
      </p:sp>
      <p:sp>
        <p:nvSpPr>
          <p:cNvPr id="4" name="Slide Number Placeholder 3"/>
          <p:cNvSpPr>
            <a:spLocks noGrp="1"/>
          </p:cNvSpPr>
          <p:nvPr>
            <p:ph type="sldNum" sz="quarter" idx="5"/>
          </p:nvPr>
        </p:nvSpPr>
        <p:spPr/>
        <p:txBody>
          <a:bodyPr/>
          <a:lstStyle/>
          <a:p>
            <a:fld id="{8808B03B-A3B0-4C6B-81A6-EEC3898D0AE0}" type="slidenum">
              <a:rPr lang="en-GB" smtClean="0"/>
              <a:t>10</a:t>
            </a:fld>
            <a:endParaRPr lang="en-GB"/>
          </a:p>
        </p:txBody>
      </p:sp>
    </p:spTree>
    <p:extLst>
      <p:ext uri="{BB962C8B-B14F-4D97-AF65-F5344CB8AC3E}">
        <p14:creationId xmlns:p14="http://schemas.microsoft.com/office/powerpoint/2010/main" val="3536661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After training, we tested our model on the test data. The model achieved an AUC of 75%, which means it can effectively distinguish between normal and abnormal CTGs. The ROC curve on the left shows the performance across different thresholds, which is consistently above the random guessing line.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graph on the right shows performance metrics, including sensitivity, specificity, positive predictive value and negative predictive value, at different thresholds: optimized (blue), high sensitivity (orange), and high specificity (green). It shows trade-offs between detecting abnormalities and reducing false positives. The error bars represent confidence intervals for each metric.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In high sensitivity mode, the model detects most abnormalities (95% sensitivity) but has a higher false positive rate (21% specificity).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In high specificity mode, it correctly identifies most normal cases (95% specificity) but misses many abnormalities (29% sensitivity).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results at the optimized threshold shows a good balance between sensitivity and specificity</a:t>
            </a:r>
            <a:r>
              <a:rPr lang="en-GB"/>
              <a:t>, which shows </a:t>
            </a:r>
            <a:r>
              <a:rPr lang="en-GB" dirty="0"/>
              <a:t>the potential of our model to improve antepartum </a:t>
            </a:r>
            <a:r>
              <a:rPr lang="en-GB" dirty="0" err="1"/>
              <a:t>fetal</a:t>
            </a:r>
            <a:r>
              <a:rPr lang="en-GB" dirty="0"/>
              <a:t> monitoring by accurately classifying CTGs. </a:t>
            </a:r>
          </a:p>
        </p:txBody>
      </p:sp>
      <p:sp>
        <p:nvSpPr>
          <p:cNvPr id="4" name="Slide Number Placeholder 3"/>
          <p:cNvSpPr>
            <a:spLocks noGrp="1"/>
          </p:cNvSpPr>
          <p:nvPr>
            <p:ph type="sldNum" sz="quarter" idx="5"/>
          </p:nvPr>
        </p:nvSpPr>
        <p:spPr/>
        <p:txBody>
          <a:bodyPr/>
          <a:lstStyle/>
          <a:p>
            <a:fld id="{8808B03B-A3B0-4C6B-81A6-EEC3898D0AE0}" type="slidenum">
              <a:rPr lang="en-GB" smtClean="0"/>
              <a:t>11</a:t>
            </a:fld>
            <a:endParaRPr lang="en-GB"/>
          </a:p>
        </p:txBody>
      </p:sp>
    </p:spTree>
    <p:extLst>
      <p:ext uri="{BB962C8B-B14F-4D97-AF65-F5344CB8AC3E}">
        <p14:creationId xmlns:p14="http://schemas.microsoft.com/office/powerpoint/2010/main" val="2829563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 future work will focus on benchmarking against the.. </a:t>
            </a:r>
          </a:p>
        </p:txBody>
      </p:sp>
      <p:sp>
        <p:nvSpPr>
          <p:cNvPr id="4" name="Slide Number Placeholder 3"/>
          <p:cNvSpPr>
            <a:spLocks noGrp="1"/>
          </p:cNvSpPr>
          <p:nvPr>
            <p:ph type="sldNum" sz="quarter" idx="5"/>
          </p:nvPr>
        </p:nvSpPr>
        <p:spPr/>
        <p:txBody>
          <a:bodyPr/>
          <a:lstStyle/>
          <a:p>
            <a:fld id="{8808B03B-A3B0-4C6B-81A6-EEC3898D0AE0}" type="slidenum">
              <a:rPr lang="en-GB" smtClean="0"/>
              <a:t>12</a:t>
            </a:fld>
            <a:endParaRPr lang="en-GB"/>
          </a:p>
        </p:txBody>
      </p:sp>
    </p:spTree>
    <p:extLst>
      <p:ext uri="{BB962C8B-B14F-4D97-AF65-F5344CB8AC3E}">
        <p14:creationId xmlns:p14="http://schemas.microsoft.com/office/powerpoint/2010/main" val="905717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To summarize the main takeaways</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8808B03B-A3B0-4C6B-81A6-EEC3898D0AE0}" type="slidenum">
              <a:rPr lang="en-GB" smtClean="0"/>
              <a:t>13</a:t>
            </a:fld>
            <a:endParaRPr lang="en-GB"/>
          </a:p>
        </p:txBody>
      </p:sp>
    </p:spTree>
    <p:extLst>
      <p:ext uri="{BB962C8B-B14F-4D97-AF65-F5344CB8AC3E}">
        <p14:creationId xmlns:p14="http://schemas.microsoft.com/office/powerpoint/2010/main" val="332028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 would like to take a moment to acknowledge the funding support from Medical Research Council, and everyone who made this work possible. The contribution and expertise of all team members have been essential to the progress we've made so far.</a:t>
            </a:r>
          </a:p>
        </p:txBody>
      </p:sp>
      <p:sp>
        <p:nvSpPr>
          <p:cNvPr id="4" name="Slide Number Placeholder 3"/>
          <p:cNvSpPr>
            <a:spLocks noGrp="1"/>
          </p:cNvSpPr>
          <p:nvPr>
            <p:ph type="sldNum" sz="quarter" idx="5"/>
          </p:nvPr>
        </p:nvSpPr>
        <p:spPr/>
        <p:txBody>
          <a:bodyPr/>
          <a:lstStyle/>
          <a:p>
            <a:fld id="{8808B03B-A3B0-4C6B-81A6-EEC3898D0AE0}" type="slidenum">
              <a:rPr lang="en-GB" smtClean="0"/>
              <a:t>14</a:t>
            </a:fld>
            <a:endParaRPr lang="en-GB"/>
          </a:p>
        </p:txBody>
      </p:sp>
    </p:spTree>
    <p:extLst>
      <p:ext uri="{BB962C8B-B14F-4D97-AF65-F5344CB8AC3E}">
        <p14:creationId xmlns:p14="http://schemas.microsoft.com/office/powerpoint/2010/main" val="1409509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for your attention. I’m happy to take any questions. </a:t>
            </a:r>
          </a:p>
        </p:txBody>
      </p:sp>
      <p:sp>
        <p:nvSpPr>
          <p:cNvPr id="4" name="Slide Number Placeholder 3"/>
          <p:cNvSpPr>
            <a:spLocks noGrp="1"/>
          </p:cNvSpPr>
          <p:nvPr>
            <p:ph type="sldNum" sz="quarter" idx="5"/>
          </p:nvPr>
        </p:nvSpPr>
        <p:spPr/>
        <p:txBody>
          <a:bodyPr/>
          <a:lstStyle/>
          <a:p>
            <a:fld id="{8808B03B-A3B0-4C6B-81A6-EEC3898D0AE0}" type="slidenum">
              <a:rPr lang="en-GB" smtClean="0"/>
              <a:t>15</a:t>
            </a:fld>
            <a:endParaRPr lang="en-GB"/>
          </a:p>
        </p:txBody>
      </p:sp>
    </p:spTree>
    <p:extLst>
      <p:ext uri="{BB962C8B-B14F-4D97-AF65-F5344CB8AC3E}">
        <p14:creationId xmlns:p14="http://schemas.microsoft.com/office/powerpoint/2010/main" val="1587675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I’ll start with the importance of antepartum CTG and present our hypothesis. I will give an overview of the </a:t>
            </a:r>
            <a:r>
              <a:rPr lang="en-GB" dirty="0" err="1"/>
              <a:t>OxMat</a:t>
            </a:r>
            <a:r>
              <a:rPr lang="en-GB" dirty="0"/>
              <a:t> dataset and present our methodology, including training data and cohort development, data pre-processing and model development. Finally, I’ll share our results, discuss the future work, and conclude the presentation. </a:t>
            </a:r>
          </a:p>
        </p:txBody>
      </p:sp>
      <p:sp>
        <p:nvSpPr>
          <p:cNvPr id="4" name="Slide Number Placeholder 3"/>
          <p:cNvSpPr>
            <a:spLocks noGrp="1"/>
          </p:cNvSpPr>
          <p:nvPr>
            <p:ph type="sldNum" sz="quarter" idx="5"/>
          </p:nvPr>
        </p:nvSpPr>
        <p:spPr/>
        <p:txBody>
          <a:bodyPr/>
          <a:lstStyle/>
          <a:p>
            <a:fld id="{8808B03B-A3B0-4C6B-81A6-EEC3898D0AE0}" type="slidenum">
              <a:rPr lang="en-GB" smtClean="0"/>
              <a:t>2</a:t>
            </a:fld>
            <a:endParaRPr lang="en-GB"/>
          </a:p>
        </p:txBody>
      </p:sp>
    </p:spTree>
    <p:extLst>
      <p:ext uri="{BB962C8B-B14F-4D97-AF65-F5344CB8AC3E}">
        <p14:creationId xmlns:p14="http://schemas.microsoft.com/office/powerpoint/2010/main" val="1628410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a:solidFill>
                  <a:schemeClr val="tx1"/>
                </a:solidFill>
                <a:latin typeface="+mn-lt"/>
                <a:ea typeface="+mn-ea"/>
                <a:cs typeface="+mn-cs"/>
              </a:rPr>
              <a:t>Antepartum CTG is a common medical investigation performed during pregnancy, which monitors the </a:t>
            </a:r>
            <a:r>
              <a:rPr lang="en-GB" sz="1200" dirty="0" err="1">
                <a:solidFill>
                  <a:srgbClr val="04183B"/>
                </a:solidFill>
              </a:rPr>
              <a:t>Fetal</a:t>
            </a:r>
            <a:r>
              <a:rPr lang="en-GB" sz="1200" dirty="0">
                <a:solidFill>
                  <a:srgbClr val="04183B"/>
                </a:solidFill>
              </a:rPr>
              <a:t> Heart Rate (FHR) and uterine contractions (TOCO) </a:t>
            </a:r>
            <a:r>
              <a:rPr lang="en-GB" sz="1200" b="0" dirty="0">
                <a:solidFill>
                  <a:srgbClr val="04183B"/>
                </a:solidFill>
              </a:rPr>
              <a:t>before labour</a:t>
            </a:r>
          </a:p>
          <a:p>
            <a:pPr marL="171450" indent="-171450" algn="l" defTabSz="914400" rtl="0" eaLnBrk="1" latinLnBrk="0" hangingPunct="1">
              <a:buFont typeface="Arial" panose="020B0604020202020204" pitchFamily="34" charset="0"/>
              <a:buChar char="•"/>
            </a:pPr>
            <a:r>
              <a:rPr lang="en-GB" sz="1200" kern="1200" dirty="0">
                <a:solidFill>
                  <a:schemeClr val="tx1"/>
                </a:solidFill>
                <a:latin typeface="+mn-lt"/>
                <a:ea typeface="+mn-ea"/>
                <a:cs typeface="+mn-cs"/>
              </a:rPr>
              <a:t>It’s used to detect </a:t>
            </a:r>
            <a:r>
              <a:rPr lang="en-GB" sz="1200" kern="1200" dirty="0" err="1">
                <a:solidFill>
                  <a:schemeClr val="tx1"/>
                </a:solidFill>
                <a:latin typeface="+mn-lt"/>
                <a:ea typeface="+mn-ea"/>
                <a:cs typeface="+mn-cs"/>
              </a:rPr>
              <a:t>fetuses</a:t>
            </a:r>
            <a:r>
              <a:rPr lang="en-GB" sz="1200" kern="1200" dirty="0">
                <a:solidFill>
                  <a:schemeClr val="tx1"/>
                </a:solidFill>
                <a:latin typeface="+mn-lt"/>
                <a:ea typeface="+mn-ea"/>
                <a:cs typeface="+mn-cs"/>
              </a:rPr>
              <a:t> in a state of wellbeing or at risk of an adverse outcome. </a:t>
            </a:r>
          </a:p>
          <a:p>
            <a:pPr marL="171450" indent="-171450" algn="l" defTabSz="914400" rtl="0" eaLnBrk="1" latinLnBrk="0" hangingPunct="1">
              <a:buFont typeface="Arial" panose="020B0604020202020204" pitchFamily="34" charset="0"/>
              <a:buChar char="•"/>
            </a:pPr>
            <a:r>
              <a:rPr lang="en-GB" sz="1200" kern="1200" dirty="0">
                <a:solidFill>
                  <a:schemeClr val="tx1"/>
                </a:solidFill>
                <a:latin typeface="+mn-lt"/>
                <a:ea typeface="+mn-ea"/>
                <a:cs typeface="+mn-cs"/>
              </a:rPr>
              <a:t>The visual interpretation of CTGs is highly subjective and unreliable, with inter-observer agreement as low as 29% and a false positive rate around 60%. This inconsistency can lead to unnecessary interventions or missed opportunities to prevent adverse outcomes. </a:t>
            </a:r>
          </a:p>
          <a:p>
            <a:pPr marL="171450" indent="-171450" algn="l" defTabSz="914400" rtl="0" eaLnBrk="1" latinLnBrk="0" hangingPunct="1">
              <a:buFont typeface="Arial" panose="020B0604020202020204" pitchFamily="34" charset="0"/>
              <a:buChar char="•"/>
            </a:pPr>
            <a:r>
              <a:rPr lang="en-GB" sz="1200" kern="1200" dirty="0">
                <a:solidFill>
                  <a:schemeClr val="tx1"/>
                </a:solidFill>
                <a:latin typeface="+mn-lt"/>
                <a:ea typeface="+mn-ea"/>
                <a:cs typeface="+mn-cs"/>
              </a:rPr>
              <a:t>Currently, computerized assessment is done with the Oxford Dawes-Redman System, but it is limited to assessing wellbeing only. </a:t>
            </a:r>
          </a:p>
          <a:p>
            <a:pPr marL="171450" indent="-171450" algn="l" defTabSz="914400" rtl="0" eaLnBrk="1" latinLnBrk="0" hangingPunct="1">
              <a:buFont typeface="Arial" panose="020B0604020202020204" pitchFamily="34" charset="0"/>
              <a:buChar char="•"/>
            </a:pPr>
            <a:r>
              <a:rPr lang="en-GB" sz="1200" kern="1200" dirty="0">
                <a:solidFill>
                  <a:schemeClr val="tx1"/>
                </a:solidFill>
                <a:latin typeface="+mn-lt"/>
                <a:ea typeface="+mn-ea"/>
                <a:cs typeface="+mn-cs"/>
              </a:rPr>
              <a:t>Our hypothesis is that applying AI to antepartum CTGs will improve the detection of both healthy babies and those at an increased risk of adverse pregnancy outcomes. </a:t>
            </a:r>
          </a:p>
        </p:txBody>
      </p:sp>
      <p:sp>
        <p:nvSpPr>
          <p:cNvPr id="4" name="Slide Number Placeholder 3"/>
          <p:cNvSpPr>
            <a:spLocks noGrp="1"/>
          </p:cNvSpPr>
          <p:nvPr>
            <p:ph type="sldNum" sz="quarter" idx="5"/>
          </p:nvPr>
        </p:nvSpPr>
        <p:spPr/>
        <p:txBody>
          <a:bodyPr/>
          <a:lstStyle/>
          <a:p>
            <a:fld id="{8808B03B-A3B0-4C6B-81A6-EEC3898D0AE0}" type="slidenum">
              <a:rPr lang="en-GB" smtClean="0"/>
              <a:t>3</a:t>
            </a:fld>
            <a:endParaRPr lang="en-GB"/>
          </a:p>
        </p:txBody>
      </p:sp>
    </p:spTree>
    <p:extLst>
      <p:ext uri="{BB962C8B-B14F-4D97-AF65-F5344CB8AC3E}">
        <p14:creationId xmlns:p14="http://schemas.microsoft.com/office/powerpoint/2010/main" val="147289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defTabSz="914400" rtl="0" eaLnBrk="1" latinLnBrk="0" hangingPunct="1">
              <a:buFont typeface="Arial" panose="020B0604020202020204" pitchFamily="34" charset="0"/>
              <a:buChar char="•"/>
            </a:pPr>
            <a:r>
              <a:rPr lang="en-GB" sz="1200" kern="1200" dirty="0">
                <a:solidFill>
                  <a:schemeClr val="tx1"/>
                </a:solidFill>
                <a:latin typeface="+mn-lt"/>
                <a:ea typeface="+mn-ea"/>
                <a:cs typeface="+mn-cs"/>
              </a:rPr>
              <a:t>My colleague Ioana already presented the </a:t>
            </a:r>
            <a:r>
              <a:rPr lang="en-GB" sz="1200" kern="1200" dirty="0" err="1">
                <a:solidFill>
                  <a:schemeClr val="tx1"/>
                </a:solidFill>
                <a:latin typeface="+mn-lt"/>
                <a:ea typeface="+mn-ea"/>
                <a:cs typeface="+mn-cs"/>
              </a:rPr>
              <a:t>OxMat</a:t>
            </a:r>
            <a:r>
              <a:rPr lang="en-GB" sz="1200" kern="1200" dirty="0">
                <a:solidFill>
                  <a:schemeClr val="tx1"/>
                </a:solidFill>
                <a:latin typeface="+mn-lt"/>
                <a:ea typeface="+mn-ea"/>
                <a:cs typeface="+mn-cs"/>
              </a:rPr>
              <a:t> dataset in detail this morning in her talk. I’ll just give a quick overview!</a:t>
            </a:r>
          </a:p>
          <a:p>
            <a:pPr marL="171450" indent="-171450" algn="l" defTabSz="914400" rtl="0" eaLnBrk="1" latinLnBrk="0" hangingPunct="1">
              <a:buFont typeface="Arial" panose="020B0604020202020204" pitchFamily="34" charset="0"/>
              <a:buChar char="•"/>
            </a:pPr>
            <a:r>
              <a:rPr lang="en-GB" sz="1200" kern="1200" dirty="0" err="1">
                <a:solidFill>
                  <a:schemeClr val="tx1"/>
                </a:solidFill>
                <a:latin typeface="+mn-lt"/>
                <a:ea typeface="+mn-ea"/>
                <a:cs typeface="+mn-cs"/>
              </a:rPr>
              <a:t>OxMat</a:t>
            </a:r>
            <a:r>
              <a:rPr lang="en-GB" sz="1200" kern="1200" dirty="0">
                <a:solidFill>
                  <a:schemeClr val="tx1"/>
                </a:solidFill>
                <a:latin typeface="+mn-lt"/>
                <a:ea typeface="+mn-ea"/>
                <a:cs typeface="+mn-cs"/>
              </a:rPr>
              <a:t> is a curated collection of CTGs, which contains over 211 thousand CTG recordings from more than 250 thousand pregnancies collected since 1991.</a:t>
            </a:r>
          </a:p>
          <a:p>
            <a:pPr marL="171450" indent="-171450" algn="l" defTabSz="914400" rtl="0" eaLnBrk="1" latinLnBrk="0" hangingPunct="1">
              <a:buFont typeface="Arial" panose="020B0604020202020204" pitchFamily="34" charset="0"/>
              <a:buChar char="•"/>
            </a:pPr>
            <a:r>
              <a:rPr lang="en-GB" sz="1200" kern="1200" dirty="0">
                <a:solidFill>
                  <a:schemeClr val="tx1"/>
                </a:solidFill>
                <a:latin typeface="+mn-lt"/>
                <a:ea typeface="+mn-ea"/>
                <a:cs typeface="+mn-cs"/>
              </a:rPr>
              <a:t>It includes around 250 clinical variables that provide nearly complete data on critical maternal and neonatal outcomes such as Apgar scores, CBG values, birthweights, and delivery medications to name a few.</a:t>
            </a:r>
          </a:p>
          <a:p>
            <a:pPr marL="171450" indent="-171450" algn="l" defTabSz="914400" rtl="0" eaLnBrk="1" latinLnBrk="0" hangingPunct="1">
              <a:buFont typeface="Arial" panose="020B0604020202020204" pitchFamily="34" charset="0"/>
              <a:buChar char="•"/>
            </a:pPr>
            <a:r>
              <a:rPr lang="en-GB" sz="1200" kern="1200" dirty="0">
                <a:solidFill>
                  <a:schemeClr val="tx1"/>
                </a:solidFill>
                <a:latin typeface="+mn-lt"/>
                <a:ea typeface="+mn-ea"/>
                <a:cs typeface="+mn-cs"/>
              </a:rPr>
              <a:t>The completeness and scale of the </a:t>
            </a:r>
            <a:r>
              <a:rPr lang="en-GB" sz="1200" kern="1200" dirty="0" err="1">
                <a:solidFill>
                  <a:schemeClr val="tx1"/>
                </a:solidFill>
                <a:latin typeface="+mn-lt"/>
                <a:ea typeface="+mn-ea"/>
                <a:cs typeface="+mn-cs"/>
              </a:rPr>
              <a:t>OxMat</a:t>
            </a:r>
            <a:r>
              <a:rPr lang="en-GB" sz="1200" kern="1200" dirty="0">
                <a:solidFill>
                  <a:schemeClr val="tx1"/>
                </a:solidFill>
                <a:latin typeface="+mn-lt"/>
                <a:ea typeface="+mn-ea"/>
                <a:cs typeface="+mn-cs"/>
              </a:rPr>
              <a:t> dataset offer a solid foundation for developing AI-driven technologies to improve maternal and </a:t>
            </a:r>
            <a:r>
              <a:rPr lang="en-GB" sz="1200" kern="1200" dirty="0" err="1">
                <a:solidFill>
                  <a:schemeClr val="tx1"/>
                </a:solidFill>
                <a:latin typeface="+mn-lt"/>
                <a:ea typeface="+mn-ea"/>
                <a:cs typeface="+mn-cs"/>
              </a:rPr>
              <a:t>fetal</a:t>
            </a:r>
            <a:r>
              <a:rPr lang="en-GB" sz="1200" kern="1200" dirty="0">
                <a:solidFill>
                  <a:schemeClr val="tx1"/>
                </a:solidFill>
                <a:latin typeface="+mn-lt"/>
                <a:ea typeface="+mn-ea"/>
                <a:cs typeface="+mn-cs"/>
              </a:rPr>
              <a:t> health. </a:t>
            </a:r>
          </a:p>
          <a:p>
            <a:pPr marL="171450" indent="-171450" algn="l" defTabSz="914400" rtl="0" eaLnBrk="1" latinLnBrk="0" hangingPunct="1">
              <a:buFont typeface="Arial" panose="020B0604020202020204" pitchFamily="34" charset="0"/>
              <a:buChar char="•"/>
            </a:pPr>
            <a:endParaRPr lang="en-GB" sz="1200" kern="1200" dirty="0">
              <a:solidFill>
                <a:schemeClr val="tx1"/>
              </a:solidFill>
              <a:latin typeface="+mn-lt"/>
              <a:ea typeface="+mn-ea"/>
              <a:cs typeface="+mn-cs"/>
            </a:endParaRPr>
          </a:p>
          <a:p>
            <a:pPr marL="0" indent="0" algn="l" defTabSz="914400" rtl="0" eaLnBrk="1" latinLnBrk="0" hangingPunct="1">
              <a:buFont typeface="Arial" panose="020B0604020202020204" pitchFamily="34" charset="0"/>
              <a:buNone/>
            </a:pPr>
            <a:r>
              <a:rPr lang="en-GB" sz="1200" kern="1200" dirty="0">
                <a:solidFill>
                  <a:schemeClr val="tx1"/>
                </a:solidFill>
                <a:latin typeface="+mn-lt"/>
                <a:ea typeface="+mn-ea"/>
                <a:cs typeface="+mn-cs"/>
              </a:rPr>
              <a:t>210k+ CTGs, 70k+ pregnancies, 200+ clinical var (old)</a:t>
            </a:r>
          </a:p>
          <a:p>
            <a:pPr marL="0" indent="0" algn="l" defTabSz="914400" rtl="0" eaLnBrk="1" latinLnBrk="0" hangingPunct="1">
              <a:buFont typeface="Arial" panose="020B0604020202020204" pitchFamily="34" charset="0"/>
              <a:buNone/>
            </a:pPr>
            <a:r>
              <a:rPr lang="en-GB" sz="1200" kern="1200" dirty="0">
                <a:solidFill>
                  <a:schemeClr val="tx1"/>
                </a:solidFill>
                <a:latin typeface="+mn-lt"/>
                <a:ea typeface="+mn-ea"/>
                <a:cs typeface="+mn-cs"/>
              </a:rPr>
              <a:t>211k+CTGs, 250k+ pregnancies, and ~250 variables</a:t>
            </a:r>
          </a:p>
        </p:txBody>
      </p:sp>
      <p:sp>
        <p:nvSpPr>
          <p:cNvPr id="4" name="Slide Number Placeholder 3"/>
          <p:cNvSpPr>
            <a:spLocks noGrp="1"/>
          </p:cNvSpPr>
          <p:nvPr>
            <p:ph type="sldNum" sz="quarter" idx="5"/>
          </p:nvPr>
        </p:nvSpPr>
        <p:spPr/>
        <p:txBody>
          <a:bodyPr/>
          <a:lstStyle/>
          <a:p>
            <a:fld id="{8808B03B-A3B0-4C6B-81A6-EEC3898D0AE0}" type="slidenum">
              <a:rPr lang="en-GB" smtClean="0"/>
              <a:t>4</a:t>
            </a:fld>
            <a:endParaRPr lang="en-GB"/>
          </a:p>
        </p:txBody>
      </p:sp>
    </p:spTree>
    <p:extLst>
      <p:ext uri="{BB962C8B-B14F-4D97-AF65-F5344CB8AC3E}">
        <p14:creationId xmlns:p14="http://schemas.microsoft.com/office/powerpoint/2010/main" val="976737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defTabSz="914400" rtl="0" eaLnBrk="1" latinLnBrk="0" hangingPunct="1">
              <a:buFont typeface="Arial" panose="020B0604020202020204" pitchFamily="34" charset="0"/>
              <a:buChar char="•"/>
            </a:pPr>
            <a:r>
              <a:rPr lang="en-GB" sz="1200" kern="1200" dirty="0">
                <a:solidFill>
                  <a:schemeClr val="tx1"/>
                </a:solidFill>
                <a:latin typeface="+mn-lt"/>
                <a:ea typeface="+mn-ea"/>
                <a:cs typeface="+mn-cs"/>
              </a:rPr>
              <a:t>To select a representative and balanced sample of the dataset for model training and validation, we defined specific inclusion and exclusion criteria. </a:t>
            </a:r>
          </a:p>
          <a:p>
            <a:pPr marL="171450" indent="-171450" algn="l" defTabSz="914400" rtl="0" eaLnBrk="1" latinLnBrk="0" hangingPunct="1">
              <a:buFont typeface="Arial" panose="020B0604020202020204" pitchFamily="34" charset="0"/>
              <a:buChar char="•"/>
            </a:pPr>
            <a:r>
              <a:rPr lang="en-GB" sz="1200" kern="1200" dirty="0">
                <a:solidFill>
                  <a:schemeClr val="tx1"/>
                </a:solidFill>
                <a:latin typeface="+mn-lt"/>
                <a:ea typeface="+mn-ea"/>
                <a:cs typeface="+mn-cs"/>
              </a:rPr>
              <a:t>We included CTGs from pregnancies with gestational ages between 27 and 41 weeks.</a:t>
            </a:r>
          </a:p>
          <a:p>
            <a:pPr marL="171450" indent="-171450" algn="l" defTabSz="914400" rtl="0" eaLnBrk="1" latinLnBrk="0" hangingPunct="1">
              <a:buFont typeface="Arial" panose="020B0604020202020204" pitchFamily="34" charset="0"/>
              <a:buChar char="•"/>
            </a:pPr>
            <a:r>
              <a:rPr lang="en-GB" sz="1200" kern="1200" dirty="0">
                <a:solidFill>
                  <a:schemeClr val="tx1"/>
                </a:solidFill>
                <a:latin typeface="+mn-lt"/>
                <a:ea typeface="+mn-ea"/>
                <a:cs typeface="+mn-cs"/>
              </a:rPr>
              <a:t>We ensured that the </a:t>
            </a:r>
            <a:r>
              <a:rPr lang="en-GB" sz="1200" kern="1200" dirty="0" err="1">
                <a:solidFill>
                  <a:schemeClr val="tx1"/>
                </a:solidFill>
                <a:latin typeface="+mn-lt"/>
                <a:ea typeface="+mn-ea"/>
                <a:cs typeface="+mn-cs"/>
              </a:rPr>
              <a:t>fetal</a:t>
            </a:r>
            <a:r>
              <a:rPr lang="en-GB" sz="1200" kern="1200" dirty="0">
                <a:solidFill>
                  <a:schemeClr val="tx1"/>
                </a:solidFill>
                <a:latin typeface="+mn-lt"/>
                <a:ea typeface="+mn-ea"/>
                <a:cs typeface="+mn-cs"/>
              </a:rPr>
              <a:t> sex was known, and maternal BMI was between 15 and 40.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a:solidFill>
                  <a:schemeClr val="tx1"/>
                </a:solidFill>
                <a:latin typeface="+mn-lt"/>
                <a:ea typeface="+mn-ea"/>
                <a:cs typeface="+mn-cs"/>
              </a:rPr>
              <a:t>For the cases cohort, we constrained the time before delivery to within 7 days to focus on the most relevant period.</a:t>
            </a:r>
          </a:p>
          <a:p>
            <a:pPr marL="171450" indent="-171450" algn="l" defTabSz="914400" rtl="0" eaLnBrk="1" latinLnBrk="0" hangingPunct="1">
              <a:buFont typeface="Arial" panose="020B0604020202020204" pitchFamily="34" charset="0"/>
              <a:buChar char="•"/>
            </a:pPr>
            <a:r>
              <a:rPr lang="en-GB" sz="1200" kern="1200" dirty="0">
                <a:solidFill>
                  <a:schemeClr val="tx1"/>
                </a:solidFill>
                <a:latin typeface="+mn-lt"/>
                <a:ea typeface="+mn-ea"/>
                <a:cs typeface="+mn-cs"/>
              </a:rPr>
              <a:t>We removed duplicate CTGs or multiple CTGs from the same day to avoid redundancy.</a:t>
            </a:r>
          </a:p>
          <a:p>
            <a:pPr marL="171450" indent="-171450" algn="l" defTabSz="914400" rtl="0" eaLnBrk="1" latinLnBrk="0" hangingPunct="1">
              <a:buFont typeface="Arial" panose="020B0604020202020204" pitchFamily="34" charset="0"/>
              <a:buChar char="•"/>
            </a:pPr>
            <a:r>
              <a:rPr lang="en-GB" sz="1200" kern="1200" dirty="0">
                <a:solidFill>
                  <a:schemeClr val="tx1"/>
                </a:solidFill>
                <a:latin typeface="+mn-lt"/>
                <a:ea typeface="+mn-ea"/>
                <a:cs typeface="+mn-cs"/>
              </a:rPr>
              <a:t>CTGs with indeterminable timing relative to delivery were also excluded.</a:t>
            </a:r>
          </a:p>
        </p:txBody>
      </p:sp>
      <p:sp>
        <p:nvSpPr>
          <p:cNvPr id="4" name="Slide Number Placeholder 3"/>
          <p:cNvSpPr>
            <a:spLocks noGrp="1"/>
          </p:cNvSpPr>
          <p:nvPr>
            <p:ph type="sldNum" sz="quarter" idx="5"/>
          </p:nvPr>
        </p:nvSpPr>
        <p:spPr/>
        <p:txBody>
          <a:bodyPr/>
          <a:lstStyle/>
          <a:p>
            <a:fld id="{8808B03B-A3B0-4C6B-81A6-EEC3898D0AE0}" type="slidenum">
              <a:rPr lang="en-GB" smtClean="0"/>
              <a:t>5</a:t>
            </a:fld>
            <a:endParaRPr lang="en-GB"/>
          </a:p>
        </p:txBody>
      </p:sp>
    </p:spTree>
    <p:extLst>
      <p:ext uri="{BB962C8B-B14F-4D97-AF65-F5344CB8AC3E}">
        <p14:creationId xmlns:p14="http://schemas.microsoft.com/office/powerpoint/2010/main" val="269603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defTabSz="914400" rtl="0" eaLnBrk="1" latinLnBrk="0" hangingPunct="1">
              <a:buFont typeface="Arial" panose="020B0604020202020204" pitchFamily="34" charset="0"/>
              <a:buChar char="•"/>
            </a:pPr>
            <a:r>
              <a:rPr lang="en-GB" sz="1200" kern="1200" dirty="0">
                <a:solidFill>
                  <a:schemeClr val="tx1"/>
                </a:solidFill>
                <a:latin typeface="+mn-lt"/>
                <a:ea typeface="+mn-ea"/>
                <a:cs typeface="+mn-cs"/>
              </a:rPr>
              <a:t>We categorized the data into two groups: Adverse Pregnancy Outcomes (APO) or Cases, and Normal Pregnancy Outcomes (NPO) or Controls.</a:t>
            </a:r>
          </a:p>
          <a:p>
            <a:pPr marL="171450" indent="-171450" algn="l" defTabSz="914400" rtl="0" eaLnBrk="1" latinLnBrk="0" hangingPunct="1">
              <a:buFont typeface="Arial" panose="020B0604020202020204" pitchFamily="34" charset="0"/>
              <a:buChar char="•"/>
            </a:pPr>
            <a:r>
              <a:rPr lang="en-GB" sz="1200" kern="1200" dirty="0">
                <a:solidFill>
                  <a:schemeClr val="tx1"/>
                </a:solidFill>
                <a:latin typeface="+mn-lt"/>
                <a:ea typeface="+mn-ea"/>
                <a:cs typeface="+mn-cs"/>
              </a:rPr>
              <a:t>The cases include specific adverse outcomes such as stillbirth, neonatal death, severe hypoxia, low Apgar scores, and admission to Neonatal Intensive Care Unit (NICU).</a:t>
            </a:r>
          </a:p>
          <a:p>
            <a:pPr marL="171450" indent="-171450" algn="l" defTabSz="914400" rtl="0" eaLnBrk="1" latinLnBrk="0" hangingPunct="1">
              <a:buFont typeface="Arial" panose="020B0604020202020204" pitchFamily="34" charset="0"/>
              <a:buChar char="•"/>
            </a:pPr>
            <a:r>
              <a:rPr lang="en-GB" sz="1200" kern="1200" dirty="0">
                <a:solidFill>
                  <a:schemeClr val="tx1"/>
                </a:solidFill>
                <a:latin typeface="+mn-lt"/>
                <a:ea typeface="+mn-ea"/>
                <a:cs typeface="+mn-cs"/>
              </a:rPr>
              <a:t>The controls represent normal pregnancy outcomes without any adverse events.</a:t>
            </a:r>
          </a:p>
          <a:p>
            <a:pPr marL="171450" indent="-171450" algn="l" defTabSz="914400" rtl="0" eaLnBrk="1" latinLnBrk="0" hangingPunct="1">
              <a:buFont typeface="Arial" panose="020B0604020202020204" pitchFamily="34" charset="0"/>
              <a:buChar char="•"/>
            </a:pPr>
            <a:r>
              <a:rPr lang="en-GB" sz="1200" kern="1200" dirty="0">
                <a:solidFill>
                  <a:schemeClr val="tx1"/>
                </a:solidFill>
                <a:latin typeface="+mn-lt"/>
                <a:ea typeface="+mn-ea"/>
                <a:cs typeface="+mn-cs"/>
              </a:rPr>
              <a:t>By defining these groups, we aim to develop a model that can accurately distinguish between normal and adverse outcomes.</a:t>
            </a:r>
          </a:p>
          <a:p>
            <a:pPr marL="171450" indent="-171450" algn="l" defTabSz="914400" rtl="0" eaLnBrk="1" latinLnBrk="0" hangingPunct="1">
              <a:buFont typeface="Arial" panose="020B0604020202020204" pitchFamily="34" charset="0"/>
              <a:buChar char="•"/>
            </a:pPr>
            <a:r>
              <a:rPr lang="en-GB" sz="1200" kern="1200" dirty="0">
                <a:solidFill>
                  <a:schemeClr val="tx1"/>
                </a:solidFill>
                <a:latin typeface="+mn-lt"/>
                <a:ea typeface="+mn-ea"/>
                <a:cs typeface="+mn-cs"/>
              </a:rPr>
              <a:t>For matching, we used propensity scores based on confounding variables like gestational age, </a:t>
            </a:r>
            <a:r>
              <a:rPr lang="en-GB" sz="1200" kern="1200" dirty="0" err="1">
                <a:solidFill>
                  <a:schemeClr val="tx1"/>
                </a:solidFill>
                <a:latin typeface="+mn-lt"/>
                <a:ea typeface="+mn-ea"/>
                <a:cs typeface="+mn-cs"/>
              </a:rPr>
              <a:t>fetal</a:t>
            </a:r>
            <a:r>
              <a:rPr lang="en-GB" sz="1200" kern="1200" dirty="0">
                <a:solidFill>
                  <a:schemeClr val="tx1"/>
                </a:solidFill>
                <a:latin typeface="+mn-lt"/>
                <a:ea typeface="+mn-ea"/>
                <a:cs typeface="+mn-cs"/>
              </a:rPr>
              <a:t> sex, and maternal BMI, to create balanced cohorts for model development.</a:t>
            </a:r>
          </a:p>
        </p:txBody>
      </p:sp>
      <p:sp>
        <p:nvSpPr>
          <p:cNvPr id="4" name="Slide Number Placeholder 3"/>
          <p:cNvSpPr>
            <a:spLocks noGrp="1"/>
          </p:cNvSpPr>
          <p:nvPr>
            <p:ph type="sldNum" sz="quarter" idx="5"/>
          </p:nvPr>
        </p:nvSpPr>
        <p:spPr/>
        <p:txBody>
          <a:bodyPr/>
          <a:lstStyle/>
          <a:p>
            <a:fld id="{8808B03B-A3B0-4C6B-81A6-EEC3898D0AE0}" type="slidenum">
              <a:rPr lang="en-GB" smtClean="0"/>
              <a:t>6</a:t>
            </a:fld>
            <a:endParaRPr lang="en-GB"/>
          </a:p>
        </p:txBody>
      </p:sp>
    </p:spTree>
    <p:extLst>
      <p:ext uri="{BB962C8B-B14F-4D97-AF65-F5344CB8AC3E}">
        <p14:creationId xmlns:p14="http://schemas.microsoft.com/office/powerpoint/2010/main" val="510047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defTabSz="914400" rtl="0" eaLnBrk="1" latinLnBrk="0" hangingPunct="1">
              <a:buFont typeface="Arial" panose="020B0604020202020204" pitchFamily="34" charset="0"/>
              <a:buChar char="•"/>
            </a:pPr>
            <a:r>
              <a:rPr lang="en-GB" sz="1200" kern="1200" dirty="0">
                <a:solidFill>
                  <a:schemeClr val="tx1"/>
                </a:solidFill>
                <a:latin typeface="+mn-lt"/>
                <a:ea typeface="+mn-ea"/>
                <a:cs typeface="+mn-cs"/>
              </a:rPr>
              <a:t>After applying the inclusion and exclusion criteria and performing matching, we arrived at our final dataset for model development, which consists of 19,462 CTGs, split equally between cases and controls.</a:t>
            </a:r>
          </a:p>
          <a:p>
            <a:pPr marL="171450" indent="-171450" algn="l" defTabSz="914400" rtl="0" eaLnBrk="1" latinLnBrk="0" hangingPunct="1">
              <a:buFont typeface="Arial" panose="020B0604020202020204" pitchFamily="34" charset="0"/>
              <a:buChar char="•"/>
            </a:pPr>
            <a:r>
              <a:rPr lang="en-GB" sz="1200" kern="1200" dirty="0">
                <a:solidFill>
                  <a:schemeClr val="tx1"/>
                </a:solidFill>
                <a:latin typeface="+mn-lt"/>
                <a:ea typeface="+mn-ea"/>
                <a:cs typeface="+mn-cs"/>
              </a:rPr>
              <a:t>We performed several pre-processing steps to prepare the dataset for model training.</a:t>
            </a:r>
          </a:p>
          <a:p>
            <a:pPr marL="171450" indent="-171450" algn="l" defTabSz="914400" rtl="0" eaLnBrk="1" latinLnBrk="0" hangingPunct="1">
              <a:buFont typeface="Arial" panose="020B0604020202020204" pitchFamily="34" charset="0"/>
              <a:buChar char="•"/>
            </a:pPr>
            <a:r>
              <a:rPr lang="en-GB" sz="1200" kern="1200" dirty="0">
                <a:solidFill>
                  <a:schemeClr val="tx1"/>
                </a:solidFill>
                <a:latin typeface="+mn-lt"/>
                <a:ea typeface="+mn-ea"/>
                <a:cs typeface="+mn-cs"/>
              </a:rPr>
              <a:t>We adjusted and normalized </a:t>
            </a:r>
            <a:r>
              <a:rPr lang="en-GB" sz="1200" kern="1200" dirty="0" err="1">
                <a:solidFill>
                  <a:schemeClr val="tx1"/>
                </a:solidFill>
                <a:latin typeface="+mn-lt"/>
                <a:ea typeface="+mn-ea"/>
                <a:cs typeface="+mn-cs"/>
              </a:rPr>
              <a:t>Fetal</a:t>
            </a:r>
            <a:r>
              <a:rPr lang="en-GB" sz="1200" kern="1200" dirty="0">
                <a:solidFill>
                  <a:schemeClr val="tx1"/>
                </a:solidFill>
                <a:latin typeface="+mn-lt"/>
                <a:ea typeface="+mn-ea"/>
                <a:cs typeface="+mn-cs"/>
              </a:rPr>
              <a:t> Heart Rate and Uterine Contraction signals to bring them within a practical range.</a:t>
            </a:r>
          </a:p>
          <a:p>
            <a:pPr marL="171450" indent="-171450" algn="l" defTabSz="914400" rtl="0" eaLnBrk="1" latinLnBrk="0" hangingPunct="1">
              <a:buFont typeface="Arial" panose="020B0604020202020204" pitchFamily="34" charset="0"/>
              <a:buChar char="•"/>
            </a:pPr>
            <a:r>
              <a:rPr lang="en-GB" sz="1200" kern="1200" dirty="0">
                <a:solidFill>
                  <a:schemeClr val="tx1"/>
                </a:solidFill>
                <a:latin typeface="+mn-lt"/>
                <a:ea typeface="+mn-ea"/>
                <a:cs typeface="+mn-cs"/>
              </a:rPr>
              <a:t>We segmented longer CTG signals and padded shorter CTG signals into standard 1-hour segments to make the input signal lengths consistent for modelling.</a:t>
            </a:r>
          </a:p>
          <a:p>
            <a:pPr marL="171450" indent="-171450" algn="l" defTabSz="914400" rtl="0" eaLnBrk="1" latinLnBrk="0" hangingPunct="1">
              <a:buFont typeface="Arial" panose="020B0604020202020204" pitchFamily="34" charset="0"/>
              <a:buChar char="•"/>
            </a:pPr>
            <a:r>
              <a:rPr lang="en-GB" sz="1200" kern="1200" dirty="0">
                <a:solidFill>
                  <a:schemeClr val="tx1"/>
                </a:solidFill>
                <a:latin typeface="+mn-lt"/>
                <a:ea typeface="+mn-ea"/>
                <a:cs typeface="+mn-cs"/>
              </a:rPr>
              <a:t>After pre-processing, we had a resulting dataset of 20,589 CTGs, which we used to train and test our model.</a:t>
            </a:r>
          </a:p>
        </p:txBody>
      </p:sp>
      <p:sp>
        <p:nvSpPr>
          <p:cNvPr id="4" name="Slide Number Placeholder 3"/>
          <p:cNvSpPr>
            <a:spLocks noGrp="1"/>
          </p:cNvSpPr>
          <p:nvPr>
            <p:ph type="sldNum" sz="quarter" idx="5"/>
          </p:nvPr>
        </p:nvSpPr>
        <p:spPr/>
        <p:txBody>
          <a:bodyPr/>
          <a:lstStyle/>
          <a:p>
            <a:fld id="{8808B03B-A3B0-4C6B-81A6-EEC3898D0AE0}" type="slidenum">
              <a:rPr lang="en-GB" smtClean="0"/>
              <a:t>7</a:t>
            </a:fld>
            <a:endParaRPr lang="en-GB"/>
          </a:p>
        </p:txBody>
      </p:sp>
    </p:spTree>
    <p:extLst>
      <p:ext uri="{BB962C8B-B14F-4D97-AF65-F5344CB8AC3E}">
        <p14:creationId xmlns:p14="http://schemas.microsoft.com/office/powerpoint/2010/main" val="440832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To develop an optimal deep learning model, we began with a process called hyperparameter optimization, which means we tried different configurations to find the best combination of deep learning layers and training options that would maximize the performance in terms of Validation AUC. A higher AUC means better model performance in distinguishing between normal and abnormal CTGs. </a:t>
            </a:r>
          </a:p>
          <a:p>
            <a:pPr marL="171450" indent="-171450">
              <a:buFont typeface="Arial" panose="020B0604020202020204" pitchFamily="34" charset="0"/>
              <a:buChar char="•"/>
            </a:pPr>
            <a:r>
              <a:rPr lang="en-GB" dirty="0"/>
              <a:t>We experimented with various types of layers: Conv1D layers extract local features from time-series data, LSTM layers capture long-term dependencies, and Transformer blocks leverage self-attention mechanisms to focus on the most important parts of the signals.</a:t>
            </a:r>
          </a:p>
          <a:p>
            <a:pPr marL="171450" indent="-171450">
              <a:buFont typeface="Arial" panose="020B0604020202020204" pitchFamily="34" charset="0"/>
              <a:buChar char="•"/>
            </a:pPr>
            <a:r>
              <a:rPr lang="en-GB" dirty="0"/>
              <a:t>Apart from the layers, we tuned the hyperparameters, such as the internal configuration of each layer, the </a:t>
            </a:r>
            <a:r>
              <a:rPr lang="en-GB" dirty="0" err="1"/>
              <a:t>the</a:t>
            </a:r>
            <a:r>
              <a:rPr lang="en-GB" dirty="0"/>
              <a:t> learning rate (which determines how quickly the model updates its parameters during training), batch size and optimizer. </a:t>
            </a:r>
          </a:p>
        </p:txBody>
      </p:sp>
      <p:sp>
        <p:nvSpPr>
          <p:cNvPr id="4" name="Slide Number Placeholder 3"/>
          <p:cNvSpPr>
            <a:spLocks noGrp="1"/>
          </p:cNvSpPr>
          <p:nvPr>
            <p:ph type="sldNum" sz="quarter" idx="5"/>
          </p:nvPr>
        </p:nvSpPr>
        <p:spPr/>
        <p:txBody>
          <a:bodyPr/>
          <a:lstStyle/>
          <a:p>
            <a:fld id="{8808B03B-A3B0-4C6B-81A6-EEC3898D0AE0}" type="slidenum">
              <a:rPr lang="en-GB" smtClean="0"/>
              <a:t>8</a:t>
            </a:fld>
            <a:endParaRPr lang="en-GB"/>
          </a:p>
        </p:txBody>
      </p:sp>
    </p:spTree>
    <p:extLst>
      <p:ext uri="{BB962C8B-B14F-4D97-AF65-F5344CB8AC3E}">
        <p14:creationId xmlns:p14="http://schemas.microsoft.com/office/powerpoint/2010/main" val="2092889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Our optimal deep learning model for CTG analysis starts with a masking layer to handle masked values in the input signals.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input to the model is a pair of FHR and TOCO signals, and the output is the probability of the CTG belongs to either a normal or adverse outcome category.</a:t>
            </a:r>
          </a:p>
          <a:p>
            <a:pPr marL="171450" indent="-171450">
              <a:buFont typeface="Arial" panose="020B0604020202020204" pitchFamily="34" charset="0"/>
              <a:buChar char="•"/>
            </a:pPr>
            <a:r>
              <a:rPr lang="en-GB" dirty="0"/>
              <a:t>The model includes multiple layers that we just discussed: 1D CNN, </a:t>
            </a:r>
            <a:r>
              <a:rPr lang="en-GB" dirty="0" err="1"/>
              <a:t>MaxPool</a:t>
            </a:r>
            <a:r>
              <a:rPr lang="en-GB" dirty="0"/>
              <a:t>, Dropout, LSTM, and Transformer blocks.</a:t>
            </a:r>
          </a:p>
          <a:p>
            <a:pPr marL="171450" indent="-171450">
              <a:buFont typeface="Arial" panose="020B0604020202020204" pitchFamily="34" charset="0"/>
              <a:buChar char="•"/>
            </a:pPr>
            <a:r>
              <a:rPr lang="en-GB" dirty="0"/>
              <a:t>By combining the different types of layers, we leverage the strengths of each to build a robust model that captures representative sequential features of the CTG signals for making predictions. </a:t>
            </a:r>
          </a:p>
        </p:txBody>
      </p:sp>
      <p:sp>
        <p:nvSpPr>
          <p:cNvPr id="4" name="Slide Number Placeholder 3"/>
          <p:cNvSpPr>
            <a:spLocks noGrp="1"/>
          </p:cNvSpPr>
          <p:nvPr>
            <p:ph type="sldNum" sz="quarter" idx="5"/>
          </p:nvPr>
        </p:nvSpPr>
        <p:spPr/>
        <p:txBody>
          <a:bodyPr/>
          <a:lstStyle/>
          <a:p>
            <a:fld id="{8808B03B-A3B0-4C6B-81A6-EEC3898D0AE0}" type="slidenum">
              <a:rPr lang="en-GB" smtClean="0"/>
              <a:t>9</a:t>
            </a:fld>
            <a:endParaRPr lang="en-GB"/>
          </a:p>
        </p:txBody>
      </p:sp>
    </p:spTree>
    <p:extLst>
      <p:ext uri="{BB962C8B-B14F-4D97-AF65-F5344CB8AC3E}">
        <p14:creationId xmlns:p14="http://schemas.microsoft.com/office/powerpoint/2010/main" val="31849479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C2EE82A-84CC-9548-B9CC-BA8B4EDCAAC8}"/>
              </a:ext>
            </a:extLst>
          </p:cNvPr>
          <p:cNvSpPr>
            <a:spLocks noGrp="1"/>
          </p:cNvSpPr>
          <p:nvPr>
            <p:ph type="dt" sz="half" idx="10"/>
          </p:nvPr>
        </p:nvSpPr>
        <p:spPr/>
        <p:txBody>
          <a:bodyPr/>
          <a:lstStyle/>
          <a:p>
            <a:fld id="{BDB15D1D-5B44-4543-89B0-538A7D854704}" type="datetime1">
              <a:rPr lang="en-US" smtClean="0"/>
              <a:t>6/30/2024</a:t>
            </a:fld>
            <a:endParaRPr lang="en-US"/>
          </a:p>
        </p:txBody>
      </p:sp>
      <p:sp>
        <p:nvSpPr>
          <p:cNvPr id="5" name="Footer Placeholder 4">
            <a:extLst>
              <a:ext uri="{FF2B5EF4-FFF2-40B4-BE49-F238E27FC236}">
                <a16:creationId xmlns:a16="http://schemas.microsoft.com/office/drawing/2014/main" id="{35849E69-C657-BA48-9994-86CB378D2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232418-8C76-D549-801F-EFAB7DEB6243}"/>
              </a:ext>
            </a:extLst>
          </p:cNvPr>
          <p:cNvSpPr>
            <a:spLocks noGrp="1"/>
          </p:cNvSpPr>
          <p:nvPr>
            <p:ph type="sldNum" sz="quarter" idx="12"/>
          </p:nvPr>
        </p:nvSpPr>
        <p:spPr/>
        <p:txBody>
          <a:bodyPr/>
          <a:lstStyle/>
          <a:p>
            <a:fld id="{359B1E4F-89BC-A540-82CF-9F71A41BB82B}" type="slidenum">
              <a:rPr lang="en-US" smtClean="0"/>
              <a:t>‹#›</a:t>
            </a:fld>
            <a:endParaRPr lang="en-US"/>
          </a:p>
        </p:txBody>
      </p:sp>
      <p:pic>
        <p:nvPicPr>
          <p:cNvPr id="8" name="Picture 7">
            <a:extLst>
              <a:ext uri="{FF2B5EF4-FFF2-40B4-BE49-F238E27FC236}">
                <a16:creationId xmlns:a16="http://schemas.microsoft.com/office/drawing/2014/main" id="{A16A6E8D-818F-274D-AA04-BB91BE86E2F3}"/>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02163665-6DC0-924A-B936-0F5277B6A69A}"/>
              </a:ext>
            </a:extLst>
          </p:cNvPr>
          <p:cNvPicPr>
            <a:picLocks noChangeAspect="1"/>
          </p:cNvPicPr>
          <p:nvPr userDrawn="1"/>
        </p:nvPicPr>
        <p:blipFill rotWithShape="1">
          <a:blip r:embed="rId3"/>
          <a:srcRect l="953" t="1422" r="52955" b="1832"/>
          <a:stretch/>
        </p:blipFill>
        <p:spPr>
          <a:xfrm>
            <a:off x="4646734" y="827091"/>
            <a:ext cx="2898531" cy="2898530"/>
          </a:xfrm>
          <a:prstGeom prst="rect">
            <a:avLst/>
          </a:prstGeom>
        </p:spPr>
      </p:pic>
    </p:spTree>
    <p:extLst>
      <p:ext uri="{BB962C8B-B14F-4D97-AF65-F5344CB8AC3E}">
        <p14:creationId xmlns:p14="http://schemas.microsoft.com/office/powerpoint/2010/main" val="2565510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449F0C-7C92-4443-96D8-E19FCAEF8AF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FE50EB99-76B6-8341-B62D-D0EA89D79E44}"/>
              </a:ext>
            </a:extLst>
          </p:cNvPr>
          <p:cNvPicPr>
            <a:picLocks noChangeAspect="1"/>
          </p:cNvPicPr>
          <p:nvPr userDrawn="1"/>
        </p:nvPicPr>
        <p:blipFill rotWithShape="1">
          <a:blip r:embed="rId3"/>
          <a:srcRect r="-11163"/>
          <a:stretch/>
        </p:blipFill>
        <p:spPr>
          <a:xfrm>
            <a:off x="236025" y="275487"/>
            <a:ext cx="2421944" cy="1038025"/>
          </a:xfrm>
          <a:prstGeom prst="rect">
            <a:avLst/>
          </a:prstGeom>
        </p:spPr>
      </p:pic>
    </p:spTree>
    <p:extLst>
      <p:ext uri="{BB962C8B-B14F-4D97-AF65-F5344CB8AC3E}">
        <p14:creationId xmlns:p14="http://schemas.microsoft.com/office/powerpoint/2010/main" val="202486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AC1CB4F-82AD-144C-89D6-8B031E145253}"/>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46EB7A16-D5D3-A949-B620-5C06AB7CDFD6}"/>
              </a:ext>
            </a:extLst>
          </p:cNvPr>
          <p:cNvPicPr>
            <a:picLocks noChangeAspect="1"/>
          </p:cNvPicPr>
          <p:nvPr userDrawn="1"/>
        </p:nvPicPr>
        <p:blipFill rotWithShape="1">
          <a:blip r:embed="rId3"/>
          <a:srcRect r="-11163"/>
          <a:stretch/>
        </p:blipFill>
        <p:spPr>
          <a:xfrm>
            <a:off x="236025" y="275487"/>
            <a:ext cx="2421944" cy="1038025"/>
          </a:xfrm>
          <a:prstGeom prst="rect">
            <a:avLst/>
          </a:prstGeom>
        </p:spPr>
      </p:pic>
    </p:spTree>
    <p:extLst>
      <p:ext uri="{BB962C8B-B14F-4D97-AF65-F5344CB8AC3E}">
        <p14:creationId xmlns:p14="http://schemas.microsoft.com/office/powerpoint/2010/main" val="4210814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EF8DD3-9DDE-3446-8F00-02E10F60E48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E37DF63A-0AA8-564C-A3F4-F683AA40B7A3}"/>
              </a:ext>
            </a:extLst>
          </p:cNvPr>
          <p:cNvPicPr>
            <a:picLocks noChangeAspect="1"/>
          </p:cNvPicPr>
          <p:nvPr userDrawn="1"/>
        </p:nvPicPr>
        <p:blipFill rotWithShape="1">
          <a:blip r:embed="rId3"/>
          <a:srcRect r="-11163"/>
          <a:stretch/>
        </p:blipFill>
        <p:spPr>
          <a:xfrm>
            <a:off x="236025" y="275487"/>
            <a:ext cx="2421944" cy="1038025"/>
          </a:xfrm>
          <a:prstGeom prst="rect">
            <a:avLst/>
          </a:prstGeom>
        </p:spPr>
      </p:pic>
    </p:spTree>
    <p:extLst>
      <p:ext uri="{BB962C8B-B14F-4D97-AF65-F5344CB8AC3E}">
        <p14:creationId xmlns:p14="http://schemas.microsoft.com/office/powerpoint/2010/main" val="1862046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00520C-E3F3-114E-B33A-EC4DE709307A}"/>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DD229CA9-B11D-4447-8F8F-DAC2EFD028C4}"/>
              </a:ext>
            </a:extLst>
          </p:cNvPr>
          <p:cNvPicPr>
            <a:picLocks noChangeAspect="1"/>
          </p:cNvPicPr>
          <p:nvPr userDrawn="1"/>
        </p:nvPicPr>
        <p:blipFill rotWithShape="1">
          <a:blip r:embed="rId3"/>
          <a:srcRect r="-11163"/>
          <a:stretch/>
        </p:blipFill>
        <p:spPr>
          <a:xfrm>
            <a:off x="236025" y="275487"/>
            <a:ext cx="2421944" cy="1038025"/>
          </a:xfrm>
          <a:prstGeom prst="rect">
            <a:avLst/>
          </a:prstGeom>
        </p:spPr>
      </p:pic>
    </p:spTree>
    <p:extLst>
      <p:ext uri="{BB962C8B-B14F-4D97-AF65-F5344CB8AC3E}">
        <p14:creationId xmlns:p14="http://schemas.microsoft.com/office/powerpoint/2010/main" val="962988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2A6C9C-8151-B144-9E91-C2C56AA2D8FB}"/>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E55CB690-61AF-2F49-90A5-B205262449E2}"/>
              </a:ext>
            </a:extLst>
          </p:cNvPr>
          <p:cNvPicPr>
            <a:picLocks noChangeAspect="1"/>
          </p:cNvPicPr>
          <p:nvPr userDrawn="1"/>
        </p:nvPicPr>
        <p:blipFill rotWithShape="1">
          <a:blip r:embed="rId3"/>
          <a:srcRect r="-11163"/>
          <a:stretch/>
        </p:blipFill>
        <p:spPr>
          <a:xfrm>
            <a:off x="236025" y="275487"/>
            <a:ext cx="2421944" cy="1038025"/>
          </a:xfrm>
          <a:prstGeom prst="rect">
            <a:avLst/>
          </a:prstGeom>
        </p:spPr>
      </p:pic>
    </p:spTree>
    <p:extLst>
      <p:ext uri="{BB962C8B-B14F-4D97-AF65-F5344CB8AC3E}">
        <p14:creationId xmlns:p14="http://schemas.microsoft.com/office/powerpoint/2010/main" val="1882137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6260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923C9-8E82-514C-938A-2E3746333F14}"/>
              </a:ext>
            </a:extLst>
          </p:cNvPr>
          <p:cNvSpPr>
            <a:spLocks noGrp="1"/>
          </p:cNvSpPr>
          <p:nvPr>
            <p:ph type="title"/>
          </p:nvPr>
        </p:nvSpPr>
        <p:spPr/>
        <p:txBody>
          <a:body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3AA558C7-5D3A-BE41-86F1-9BB1C538D4B7}"/>
              </a:ext>
            </a:extLst>
          </p:cNvPr>
          <p:cNvSpPr>
            <a:spLocks noGrp="1"/>
          </p:cNvSpPr>
          <p:nvPr>
            <p:ph type="dt" sz="half" idx="10"/>
          </p:nvPr>
        </p:nvSpPr>
        <p:spPr/>
        <p:txBody>
          <a:bodyPr/>
          <a:lstStyle/>
          <a:p>
            <a:fld id="{B851F6F2-F4FD-4396-A010-179D122067F2}" type="datetime1">
              <a:rPr lang="en-US" smtClean="0"/>
              <a:t>6/30/2024</a:t>
            </a:fld>
            <a:endParaRPr lang="en-US"/>
          </a:p>
        </p:txBody>
      </p:sp>
      <p:sp>
        <p:nvSpPr>
          <p:cNvPr id="4" name="Footer Placeholder 3">
            <a:extLst>
              <a:ext uri="{FF2B5EF4-FFF2-40B4-BE49-F238E27FC236}">
                <a16:creationId xmlns:a16="http://schemas.microsoft.com/office/drawing/2014/main" id="{1205E52A-47F6-3C41-993C-539B29D3EF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621C27-DAF1-EA4C-BBAD-1DE87FB5AFB3}"/>
              </a:ext>
            </a:extLst>
          </p:cNvPr>
          <p:cNvSpPr>
            <a:spLocks noGrp="1"/>
          </p:cNvSpPr>
          <p:nvPr>
            <p:ph type="sldNum" sz="quarter" idx="12"/>
          </p:nvPr>
        </p:nvSpPr>
        <p:spPr/>
        <p:txBody>
          <a:bodyPr/>
          <a:lstStyle/>
          <a:p>
            <a:fld id="{359B1E4F-89BC-A540-82CF-9F71A41BB82B}" type="slidenum">
              <a:rPr lang="en-US" smtClean="0"/>
              <a:t>‹#›</a:t>
            </a:fld>
            <a:endParaRPr lang="en-US"/>
          </a:p>
        </p:txBody>
      </p:sp>
    </p:spTree>
    <p:extLst>
      <p:ext uri="{BB962C8B-B14F-4D97-AF65-F5344CB8AC3E}">
        <p14:creationId xmlns:p14="http://schemas.microsoft.com/office/powerpoint/2010/main" val="3901950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C00C36-1D32-6142-99FA-C78CDB0CE862}"/>
              </a:ext>
            </a:extLst>
          </p:cNvPr>
          <p:cNvSpPr>
            <a:spLocks noGrp="1"/>
          </p:cNvSpPr>
          <p:nvPr>
            <p:ph type="dt" sz="half" idx="10"/>
          </p:nvPr>
        </p:nvSpPr>
        <p:spPr/>
        <p:txBody>
          <a:bodyPr/>
          <a:lstStyle/>
          <a:p>
            <a:fld id="{391DE8C5-D8A0-490A-9BD2-89598F37A35F}" type="datetime1">
              <a:rPr lang="en-US" smtClean="0"/>
              <a:t>6/30/2024</a:t>
            </a:fld>
            <a:endParaRPr lang="en-US"/>
          </a:p>
        </p:txBody>
      </p:sp>
      <p:sp>
        <p:nvSpPr>
          <p:cNvPr id="3" name="Footer Placeholder 2">
            <a:extLst>
              <a:ext uri="{FF2B5EF4-FFF2-40B4-BE49-F238E27FC236}">
                <a16:creationId xmlns:a16="http://schemas.microsoft.com/office/drawing/2014/main" id="{2F7C93F0-10BD-AC4C-820F-8A0347220E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C7B4C0-D5D8-1848-A6F6-808F41A50602}"/>
              </a:ext>
            </a:extLst>
          </p:cNvPr>
          <p:cNvSpPr>
            <a:spLocks noGrp="1"/>
          </p:cNvSpPr>
          <p:nvPr>
            <p:ph type="sldNum" sz="quarter" idx="12"/>
          </p:nvPr>
        </p:nvSpPr>
        <p:spPr/>
        <p:txBody>
          <a:bodyPr/>
          <a:lstStyle/>
          <a:p>
            <a:fld id="{359B1E4F-89BC-A540-82CF-9F71A41BB82B}" type="slidenum">
              <a:rPr lang="en-US" smtClean="0"/>
              <a:t>‹#›</a:t>
            </a:fld>
            <a:endParaRPr lang="en-US"/>
          </a:p>
        </p:txBody>
      </p:sp>
    </p:spTree>
    <p:extLst>
      <p:ext uri="{BB962C8B-B14F-4D97-AF65-F5344CB8AC3E}">
        <p14:creationId xmlns:p14="http://schemas.microsoft.com/office/powerpoint/2010/main" val="3663287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C0E07-3418-4D4F-8DFC-202091AF429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BD06BC8-9051-E94E-ADF3-5B6B44EC4A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4704C3C-E5D8-DB49-B038-2C81541BC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CCAB1B2-0EEA-EC4E-B323-DFE7D3228FDB}"/>
              </a:ext>
            </a:extLst>
          </p:cNvPr>
          <p:cNvSpPr>
            <a:spLocks noGrp="1"/>
          </p:cNvSpPr>
          <p:nvPr>
            <p:ph type="dt" sz="half" idx="10"/>
          </p:nvPr>
        </p:nvSpPr>
        <p:spPr/>
        <p:txBody>
          <a:bodyPr/>
          <a:lstStyle/>
          <a:p>
            <a:fld id="{3BB70451-9A3E-4BC2-A030-6A636DE2EAEF}" type="datetime1">
              <a:rPr lang="en-US" smtClean="0"/>
              <a:t>6/30/2024</a:t>
            </a:fld>
            <a:endParaRPr lang="en-US"/>
          </a:p>
        </p:txBody>
      </p:sp>
      <p:sp>
        <p:nvSpPr>
          <p:cNvPr id="6" name="Footer Placeholder 5">
            <a:extLst>
              <a:ext uri="{FF2B5EF4-FFF2-40B4-BE49-F238E27FC236}">
                <a16:creationId xmlns:a16="http://schemas.microsoft.com/office/drawing/2014/main" id="{6EA24CCB-2DB8-9642-BB6D-E57499887C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1262E0-BDAB-1044-AFAC-1B259172FBE7}"/>
              </a:ext>
            </a:extLst>
          </p:cNvPr>
          <p:cNvSpPr>
            <a:spLocks noGrp="1"/>
          </p:cNvSpPr>
          <p:nvPr>
            <p:ph type="sldNum" sz="quarter" idx="12"/>
          </p:nvPr>
        </p:nvSpPr>
        <p:spPr/>
        <p:txBody>
          <a:bodyPr/>
          <a:lstStyle/>
          <a:p>
            <a:fld id="{359B1E4F-89BC-A540-82CF-9F71A41BB82B}" type="slidenum">
              <a:rPr lang="en-US" smtClean="0"/>
              <a:t>‹#›</a:t>
            </a:fld>
            <a:endParaRPr lang="en-US"/>
          </a:p>
        </p:txBody>
      </p:sp>
    </p:spTree>
    <p:extLst>
      <p:ext uri="{BB962C8B-B14F-4D97-AF65-F5344CB8AC3E}">
        <p14:creationId xmlns:p14="http://schemas.microsoft.com/office/powerpoint/2010/main" val="22993320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22E67-A00E-6B44-9368-F03B07EEA53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0E282B2-5DB3-2C4B-9444-525296439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B04379-6B37-D947-BFF3-F6A6F9C5B0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E66B787-37D6-6D47-B853-6FDB64DD26FF}"/>
              </a:ext>
            </a:extLst>
          </p:cNvPr>
          <p:cNvSpPr>
            <a:spLocks noGrp="1"/>
          </p:cNvSpPr>
          <p:nvPr>
            <p:ph type="dt" sz="half" idx="10"/>
          </p:nvPr>
        </p:nvSpPr>
        <p:spPr/>
        <p:txBody>
          <a:bodyPr/>
          <a:lstStyle/>
          <a:p>
            <a:fld id="{FE8D8062-F79C-4D1E-9B7A-D0DA240FC684}" type="datetime1">
              <a:rPr lang="en-US" smtClean="0"/>
              <a:t>6/30/2024</a:t>
            </a:fld>
            <a:endParaRPr lang="en-US"/>
          </a:p>
        </p:txBody>
      </p:sp>
      <p:sp>
        <p:nvSpPr>
          <p:cNvPr id="6" name="Footer Placeholder 5">
            <a:extLst>
              <a:ext uri="{FF2B5EF4-FFF2-40B4-BE49-F238E27FC236}">
                <a16:creationId xmlns:a16="http://schemas.microsoft.com/office/drawing/2014/main" id="{0595EA68-1D17-3A43-927B-7C2A2054EE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0F1E1F-C68F-8F4B-B298-B9B273B637F4}"/>
              </a:ext>
            </a:extLst>
          </p:cNvPr>
          <p:cNvSpPr>
            <a:spLocks noGrp="1"/>
          </p:cNvSpPr>
          <p:nvPr>
            <p:ph type="sldNum" sz="quarter" idx="12"/>
          </p:nvPr>
        </p:nvSpPr>
        <p:spPr/>
        <p:txBody>
          <a:bodyPr/>
          <a:lstStyle/>
          <a:p>
            <a:fld id="{359B1E4F-89BC-A540-82CF-9F71A41BB82B}" type="slidenum">
              <a:rPr lang="en-US" smtClean="0"/>
              <a:t>‹#›</a:t>
            </a:fld>
            <a:endParaRPr lang="en-US"/>
          </a:p>
        </p:txBody>
      </p:sp>
    </p:spTree>
    <p:extLst>
      <p:ext uri="{BB962C8B-B14F-4D97-AF65-F5344CB8AC3E}">
        <p14:creationId xmlns:p14="http://schemas.microsoft.com/office/powerpoint/2010/main" val="770280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C2EE82A-84CC-9548-B9CC-BA8B4EDCAAC8}"/>
              </a:ext>
            </a:extLst>
          </p:cNvPr>
          <p:cNvSpPr>
            <a:spLocks noGrp="1"/>
          </p:cNvSpPr>
          <p:nvPr>
            <p:ph type="dt" sz="half" idx="10"/>
          </p:nvPr>
        </p:nvSpPr>
        <p:spPr/>
        <p:txBody>
          <a:bodyPr/>
          <a:lstStyle/>
          <a:p>
            <a:fld id="{3CFB0460-9776-43A5-A597-BBFA7289AABC}" type="datetime1">
              <a:rPr lang="en-US" smtClean="0"/>
              <a:t>6/30/2024</a:t>
            </a:fld>
            <a:endParaRPr lang="en-US"/>
          </a:p>
        </p:txBody>
      </p:sp>
      <p:sp>
        <p:nvSpPr>
          <p:cNvPr id="5" name="Footer Placeholder 4">
            <a:extLst>
              <a:ext uri="{FF2B5EF4-FFF2-40B4-BE49-F238E27FC236}">
                <a16:creationId xmlns:a16="http://schemas.microsoft.com/office/drawing/2014/main" id="{35849E69-C657-BA48-9994-86CB378D2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232418-8C76-D549-801F-EFAB7DEB6243}"/>
              </a:ext>
            </a:extLst>
          </p:cNvPr>
          <p:cNvSpPr>
            <a:spLocks noGrp="1"/>
          </p:cNvSpPr>
          <p:nvPr>
            <p:ph type="sldNum" sz="quarter" idx="12"/>
          </p:nvPr>
        </p:nvSpPr>
        <p:spPr/>
        <p:txBody>
          <a:bodyPr/>
          <a:lstStyle/>
          <a:p>
            <a:fld id="{359B1E4F-89BC-A540-82CF-9F71A41BB82B}" type="slidenum">
              <a:rPr lang="en-US" smtClean="0"/>
              <a:t>‹#›</a:t>
            </a:fld>
            <a:endParaRPr lang="en-US"/>
          </a:p>
        </p:txBody>
      </p:sp>
      <p:pic>
        <p:nvPicPr>
          <p:cNvPr id="8" name="Picture 7">
            <a:extLst>
              <a:ext uri="{FF2B5EF4-FFF2-40B4-BE49-F238E27FC236}">
                <a16:creationId xmlns:a16="http://schemas.microsoft.com/office/drawing/2014/main" id="{A16A6E8D-818F-274D-AA04-BB91BE86E2F3}"/>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F59339EB-D4EF-A949-8D28-036E60B4AA4C}"/>
              </a:ext>
            </a:extLst>
          </p:cNvPr>
          <p:cNvPicPr>
            <a:picLocks noChangeAspect="1"/>
          </p:cNvPicPr>
          <p:nvPr userDrawn="1"/>
        </p:nvPicPr>
        <p:blipFill>
          <a:blip r:embed="rId3"/>
          <a:stretch>
            <a:fillRect/>
          </a:stretch>
        </p:blipFill>
        <p:spPr>
          <a:xfrm>
            <a:off x="3644461" y="1500977"/>
            <a:ext cx="4903077" cy="2335977"/>
          </a:xfrm>
          <a:prstGeom prst="rect">
            <a:avLst/>
          </a:prstGeom>
        </p:spPr>
      </p:pic>
    </p:spTree>
    <p:extLst>
      <p:ext uri="{BB962C8B-B14F-4D97-AF65-F5344CB8AC3E}">
        <p14:creationId xmlns:p14="http://schemas.microsoft.com/office/powerpoint/2010/main" val="34607635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7DCA5-96AE-1D43-A84E-764B8248981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0EBA3F8-EE45-134C-BEA4-47F08D1DFA9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4628D84-5882-1C42-A6DB-618D48AA71E1}"/>
              </a:ext>
            </a:extLst>
          </p:cNvPr>
          <p:cNvSpPr>
            <a:spLocks noGrp="1"/>
          </p:cNvSpPr>
          <p:nvPr>
            <p:ph type="dt" sz="half" idx="10"/>
          </p:nvPr>
        </p:nvSpPr>
        <p:spPr/>
        <p:txBody>
          <a:bodyPr/>
          <a:lstStyle/>
          <a:p>
            <a:fld id="{ED5ADD34-B830-426C-AB7E-E70705B75380}" type="datetime1">
              <a:rPr lang="en-US" smtClean="0"/>
              <a:t>6/30/2024</a:t>
            </a:fld>
            <a:endParaRPr lang="en-US"/>
          </a:p>
        </p:txBody>
      </p:sp>
      <p:sp>
        <p:nvSpPr>
          <p:cNvPr id="5" name="Footer Placeholder 4">
            <a:extLst>
              <a:ext uri="{FF2B5EF4-FFF2-40B4-BE49-F238E27FC236}">
                <a16:creationId xmlns:a16="http://schemas.microsoft.com/office/drawing/2014/main" id="{C24670AF-A37F-7145-89C2-86FA8CDA3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C98FDB-2B6C-2F4A-8CA8-FC3C1D65C11F}"/>
              </a:ext>
            </a:extLst>
          </p:cNvPr>
          <p:cNvSpPr>
            <a:spLocks noGrp="1"/>
          </p:cNvSpPr>
          <p:nvPr>
            <p:ph type="sldNum" sz="quarter" idx="12"/>
          </p:nvPr>
        </p:nvSpPr>
        <p:spPr/>
        <p:txBody>
          <a:bodyPr/>
          <a:lstStyle/>
          <a:p>
            <a:fld id="{359B1E4F-89BC-A540-82CF-9F71A41BB82B}" type="slidenum">
              <a:rPr lang="en-US" smtClean="0"/>
              <a:t>‹#›</a:t>
            </a:fld>
            <a:endParaRPr lang="en-US"/>
          </a:p>
        </p:txBody>
      </p:sp>
    </p:spTree>
    <p:extLst>
      <p:ext uri="{BB962C8B-B14F-4D97-AF65-F5344CB8AC3E}">
        <p14:creationId xmlns:p14="http://schemas.microsoft.com/office/powerpoint/2010/main" val="3724477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C9E14B-B770-5D43-A300-7221B88818C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B07E6B8-4159-2442-BDF3-04290AD073E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52DA011-731F-E243-B2B0-E86320D82F11}"/>
              </a:ext>
            </a:extLst>
          </p:cNvPr>
          <p:cNvSpPr>
            <a:spLocks noGrp="1"/>
          </p:cNvSpPr>
          <p:nvPr>
            <p:ph type="dt" sz="half" idx="10"/>
          </p:nvPr>
        </p:nvSpPr>
        <p:spPr/>
        <p:txBody>
          <a:bodyPr/>
          <a:lstStyle/>
          <a:p>
            <a:fld id="{C0A09C6B-856F-4C42-B8F7-6D8CD1029D2C}" type="datetime1">
              <a:rPr lang="en-US" smtClean="0"/>
              <a:t>6/30/2024</a:t>
            </a:fld>
            <a:endParaRPr lang="en-US"/>
          </a:p>
        </p:txBody>
      </p:sp>
      <p:sp>
        <p:nvSpPr>
          <p:cNvPr id="5" name="Footer Placeholder 4">
            <a:extLst>
              <a:ext uri="{FF2B5EF4-FFF2-40B4-BE49-F238E27FC236}">
                <a16:creationId xmlns:a16="http://schemas.microsoft.com/office/drawing/2014/main" id="{0F0797D3-82A5-7643-ACB7-6BAB3BB0C9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F0B1F-B8C4-954F-94EC-15DBD61A665F}"/>
              </a:ext>
            </a:extLst>
          </p:cNvPr>
          <p:cNvSpPr>
            <a:spLocks noGrp="1"/>
          </p:cNvSpPr>
          <p:nvPr>
            <p:ph type="sldNum" sz="quarter" idx="12"/>
          </p:nvPr>
        </p:nvSpPr>
        <p:spPr/>
        <p:txBody>
          <a:bodyPr/>
          <a:lstStyle/>
          <a:p>
            <a:fld id="{359B1E4F-89BC-A540-82CF-9F71A41BB82B}" type="slidenum">
              <a:rPr lang="en-US" smtClean="0"/>
              <a:t>‹#›</a:t>
            </a:fld>
            <a:endParaRPr lang="en-US"/>
          </a:p>
        </p:txBody>
      </p:sp>
    </p:spTree>
    <p:extLst>
      <p:ext uri="{BB962C8B-B14F-4D97-AF65-F5344CB8AC3E}">
        <p14:creationId xmlns:p14="http://schemas.microsoft.com/office/powerpoint/2010/main" val="5360842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E126B27-6413-BA4B-AAB4-3581C69DCD96}"/>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7863436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E126B27-6413-BA4B-AAB4-3581C69DCD96}"/>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973625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91098-9B2B-0044-8A62-B63C8930EF7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6B075EC-E920-8C43-9269-53DE2C9A23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999DE7B-3EE0-FA46-A847-8FF764BE3165}"/>
              </a:ext>
            </a:extLst>
          </p:cNvPr>
          <p:cNvSpPr>
            <a:spLocks noGrp="1"/>
          </p:cNvSpPr>
          <p:nvPr>
            <p:ph type="dt" sz="half" idx="10"/>
          </p:nvPr>
        </p:nvSpPr>
        <p:spPr/>
        <p:txBody>
          <a:bodyPr/>
          <a:lstStyle/>
          <a:p>
            <a:fld id="{EC3FDAA6-F355-49B6-A723-B3727BE88422}" type="datetime1">
              <a:rPr lang="en-US" smtClean="0"/>
              <a:t>6/30/2024</a:t>
            </a:fld>
            <a:endParaRPr lang="en-US"/>
          </a:p>
        </p:txBody>
      </p:sp>
      <p:sp>
        <p:nvSpPr>
          <p:cNvPr id="5" name="Footer Placeholder 4">
            <a:extLst>
              <a:ext uri="{FF2B5EF4-FFF2-40B4-BE49-F238E27FC236}">
                <a16:creationId xmlns:a16="http://schemas.microsoft.com/office/drawing/2014/main" id="{EB4CDCB8-B787-8B4A-86C2-3540E4B11C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F7843-6F36-414B-94AA-0FA6A142BA5F}"/>
              </a:ext>
            </a:extLst>
          </p:cNvPr>
          <p:cNvSpPr>
            <a:spLocks noGrp="1"/>
          </p:cNvSpPr>
          <p:nvPr>
            <p:ph type="sldNum" sz="quarter" idx="12"/>
          </p:nvPr>
        </p:nvSpPr>
        <p:spPr/>
        <p:txBody>
          <a:bodyPr/>
          <a:lstStyle/>
          <a:p>
            <a:fld id="{552D5E1A-9112-DE47-961F-008D3F2B1729}" type="slidenum">
              <a:rPr lang="en-US" smtClean="0"/>
              <a:t>‹#›</a:t>
            </a:fld>
            <a:endParaRPr lang="en-US"/>
          </a:p>
        </p:txBody>
      </p:sp>
    </p:spTree>
    <p:extLst>
      <p:ext uri="{BB962C8B-B14F-4D97-AF65-F5344CB8AC3E}">
        <p14:creationId xmlns:p14="http://schemas.microsoft.com/office/powerpoint/2010/main" val="18271118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E9983-67CF-5D46-BBE2-5F291D7C2E5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3515FE0-07E5-D444-83A0-CAFD4C125B9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2471298-2E5C-C643-B705-33197C956814}"/>
              </a:ext>
            </a:extLst>
          </p:cNvPr>
          <p:cNvSpPr>
            <a:spLocks noGrp="1"/>
          </p:cNvSpPr>
          <p:nvPr>
            <p:ph type="dt" sz="half" idx="10"/>
          </p:nvPr>
        </p:nvSpPr>
        <p:spPr/>
        <p:txBody>
          <a:bodyPr/>
          <a:lstStyle/>
          <a:p>
            <a:fld id="{55DDAF2A-8670-4D1D-A29B-60AA7132EA4D}" type="datetime1">
              <a:rPr lang="en-US" smtClean="0"/>
              <a:t>6/30/2024</a:t>
            </a:fld>
            <a:endParaRPr lang="en-US"/>
          </a:p>
        </p:txBody>
      </p:sp>
      <p:sp>
        <p:nvSpPr>
          <p:cNvPr id="5" name="Footer Placeholder 4">
            <a:extLst>
              <a:ext uri="{FF2B5EF4-FFF2-40B4-BE49-F238E27FC236}">
                <a16:creationId xmlns:a16="http://schemas.microsoft.com/office/drawing/2014/main" id="{A74BC26F-2FC6-0848-8B2E-B0BB1F9E0B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5246B3-2004-A14F-BBB6-89CE057EECCC}"/>
              </a:ext>
            </a:extLst>
          </p:cNvPr>
          <p:cNvSpPr>
            <a:spLocks noGrp="1"/>
          </p:cNvSpPr>
          <p:nvPr>
            <p:ph type="sldNum" sz="quarter" idx="12"/>
          </p:nvPr>
        </p:nvSpPr>
        <p:spPr/>
        <p:txBody>
          <a:bodyPr/>
          <a:lstStyle/>
          <a:p>
            <a:fld id="{552D5E1A-9112-DE47-961F-008D3F2B1729}" type="slidenum">
              <a:rPr lang="en-US" smtClean="0"/>
              <a:t>‹#›</a:t>
            </a:fld>
            <a:endParaRPr lang="en-US"/>
          </a:p>
        </p:txBody>
      </p:sp>
    </p:spTree>
    <p:extLst>
      <p:ext uri="{BB962C8B-B14F-4D97-AF65-F5344CB8AC3E}">
        <p14:creationId xmlns:p14="http://schemas.microsoft.com/office/powerpoint/2010/main" val="15475348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63166-676F-1B48-B9A9-3D0E71C66C7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41452D-6E9F-094F-A407-DC9B19706C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2900CAF-E7E2-B34A-B274-0AABADECC782}"/>
              </a:ext>
            </a:extLst>
          </p:cNvPr>
          <p:cNvSpPr>
            <a:spLocks noGrp="1"/>
          </p:cNvSpPr>
          <p:nvPr>
            <p:ph type="dt" sz="half" idx="10"/>
          </p:nvPr>
        </p:nvSpPr>
        <p:spPr/>
        <p:txBody>
          <a:bodyPr/>
          <a:lstStyle/>
          <a:p>
            <a:fld id="{D8CD9635-47E1-433B-82DD-EEBD630C7625}" type="datetime1">
              <a:rPr lang="en-US" smtClean="0"/>
              <a:t>6/30/2024</a:t>
            </a:fld>
            <a:endParaRPr lang="en-US"/>
          </a:p>
        </p:txBody>
      </p:sp>
      <p:sp>
        <p:nvSpPr>
          <p:cNvPr id="5" name="Footer Placeholder 4">
            <a:extLst>
              <a:ext uri="{FF2B5EF4-FFF2-40B4-BE49-F238E27FC236}">
                <a16:creationId xmlns:a16="http://schemas.microsoft.com/office/drawing/2014/main" id="{14F7D624-B244-B84C-833D-A29503EC6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F30929-0DC8-B245-9AA6-A5BDF927051A}"/>
              </a:ext>
            </a:extLst>
          </p:cNvPr>
          <p:cNvSpPr>
            <a:spLocks noGrp="1"/>
          </p:cNvSpPr>
          <p:nvPr>
            <p:ph type="sldNum" sz="quarter" idx="12"/>
          </p:nvPr>
        </p:nvSpPr>
        <p:spPr/>
        <p:txBody>
          <a:bodyPr/>
          <a:lstStyle/>
          <a:p>
            <a:fld id="{552D5E1A-9112-DE47-961F-008D3F2B1729}" type="slidenum">
              <a:rPr lang="en-US" smtClean="0"/>
              <a:t>‹#›</a:t>
            </a:fld>
            <a:endParaRPr lang="en-US"/>
          </a:p>
        </p:txBody>
      </p:sp>
    </p:spTree>
    <p:extLst>
      <p:ext uri="{BB962C8B-B14F-4D97-AF65-F5344CB8AC3E}">
        <p14:creationId xmlns:p14="http://schemas.microsoft.com/office/powerpoint/2010/main" val="2172847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FE99E-5042-7743-94B4-B3DD246D828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7E230FE-9B3B-8F47-A9C1-68CE15C9DE8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2754917-795A-2C44-A640-89A06C638AB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BD3D1D5-7C9E-6C49-9798-3489C16FF20C}"/>
              </a:ext>
            </a:extLst>
          </p:cNvPr>
          <p:cNvSpPr>
            <a:spLocks noGrp="1"/>
          </p:cNvSpPr>
          <p:nvPr>
            <p:ph type="dt" sz="half" idx="10"/>
          </p:nvPr>
        </p:nvSpPr>
        <p:spPr/>
        <p:txBody>
          <a:bodyPr/>
          <a:lstStyle/>
          <a:p>
            <a:fld id="{C0514759-B659-4B5A-8E53-37F984F609B5}" type="datetime1">
              <a:rPr lang="en-US" smtClean="0"/>
              <a:t>6/30/2024</a:t>
            </a:fld>
            <a:endParaRPr lang="en-US"/>
          </a:p>
        </p:txBody>
      </p:sp>
      <p:sp>
        <p:nvSpPr>
          <p:cNvPr id="6" name="Footer Placeholder 5">
            <a:extLst>
              <a:ext uri="{FF2B5EF4-FFF2-40B4-BE49-F238E27FC236}">
                <a16:creationId xmlns:a16="http://schemas.microsoft.com/office/drawing/2014/main" id="{EC84D9C3-987D-904B-857E-23BDF77DFB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229A0E-C3A0-2B49-B3A5-82C86FAACEF4}"/>
              </a:ext>
            </a:extLst>
          </p:cNvPr>
          <p:cNvSpPr>
            <a:spLocks noGrp="1"/>
          </p:cNvSpPr>
          <p:nvPr>
            <p:ph type="sldNum" sz="quarter" idx="12"/>
          </p:nvPr>
        </p:nvSpPr>
        <p:spPr/>
        <p:txBody>
          <a:bodyPr/>
          <a:lstStyle/>
          <a:p>
            <a:fld id="{552D5E1A-9112-DE47-961F-008D3F2B1729}" type="slidenum">
              <a:rPr lang="en-US" smtClean="0"/>
              <a:t>‹#›</a:t>
            </a:fld>
            <a:endParaRPr lang="en-US"/>
          </a:p>
        </p:txBody>
      </p:sp>
    </p:spTree>
    <p:extLst>
      <p:ext uri="{BB962C8B-B14F-4D97-AF65-F5344CB8AC3E}">
        <p14:creationId xmlns:p14="http://schemas.microsoft.com/office/powerpoint/2010/main" val="33733531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E17B-DAEA-094D-ACA9-B5C17EB9811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AF7C772-BA9B-824B-94CE-485E7521DE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691DC3C-7FBA-B94B-BFDD-9DB2F0B21B8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BB6C0C2-293E-8545-942F-0E48729C1A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0A2CDF6-E6D8-BA4C-9484-D1BC761D3EB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6AC77AA-C225-0541-B5E2-950575809E06}"/>
              </a:ext>
            </a:extLst>
          </p:cNvPr>
          <p:cNvSpPr>
            <a:spLocks noGrp="1"/>
          </p:cNvSpPr>
          <p:nvPr>
            <p:ph type="dt" sz="half" idx="10"/>
          </p:nvPr>
        </p:nvSpPr>
        <p:spPr/>
        <p:txBody>
          <a:bodyPr/>
          <a:lstStyle/>
          <a:p>
            <a:fld id="{FCB50F7A-BC0B-438D-8A11-46399E5FCE1E}" type="datetime1">
              <a:rPr lang="en-US" smtClean="0"/>
              <a:t>6/30/2024</a:t>
            </a:fld>
            <a:endParaRPr lang="en-US"/>
          </a:p>
        </p:txBody>
      </p:sp>
      <p:sp>
        <p:nvSpPr>
          <p:cNvPr id="8" name="Footer Placeholder 7">
            <a:extLst>
              <a:ext uri="{FF2B5EF4-FFF2-40B4-BE49-F238E27FC236}">
                <a16:creationId xmlns:a16="http://schemas.microsoft.com/office/drawing/2014/main" id="{6D139AE1-CD36-C944-9E21-C2C5CC72EA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7CC3DE-8E70-1C4E-BA16-C9B3572F4D2E}"/>
              </a:ext>
            </a:extLst>
          </p:cNvPr>
          <p:cNvSpPr>
            <a:spLocks noGrp="1"/>
          </p:cNvSpPr>
          <p:nvPr>
            <p:ph type="sldNum" sz="quarter" idx="12"/>
          </p:nvPr>
        </p:nvSpPr>
        <p:spPr/>
        <p:txBody>
          <a:bodyPr/>
          <a:lstStyle/>
          <a:p>
            <a:fld id="{552D5E1A-9112-DE47-961F-008D3F2B1729}" type="slidenum">
              <a:rPr lang="en-US" smtClean="0"/>
              <a:t>‹#›</a:t>
            </a:fld>
            <a:endParaRPr lang="en-US"/>
          </a:p>
        </p:txBody>
      </p:sp>
    </p:spTree>
    <p:extLst>
      <p:ext uri="{BB962C8B-B14F-4D97-AF65-F5344CB8AC3E}">
        <p14:creationId xmlns:p14="http://schemas.microsoft.com/office/powerpoint/2010/main" val="5172587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1A08-FED1-224E-8D21-3F6B73F9A32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3029F77-9713-4C42-B0BC-008F1525F6AD}"/>
              </a:ext>
            </a:extLst>
          </p:cNvPr>
          <p:cNvSpPr>
            <a:spLocks noGrp="1"/>
          </p:cNvSpPr>
          <p:nvPr>
            <p:ph type="dt" sz="half" idx="10"/>
          </p:nvPr>
        </p:nvSpPr>
        <p:spPr/>
        <p:txBody>
          <a:bodyPr/>
          <a:lstStyle/>
          <a:p>
            <a:fld id="{0C83EA10-274B-48BC-AAE4-736C27332EDA}" type="datetime1">
              <a:rPr lang="en-US" smtClean="0"/>
              <a:t>6/30/2024</a:t>
            </a:fld>
            <a:endParaRPr lang="en-US"/>
          </a:p>
        </p:txBody>
      </p:sp>
      <p:sp>
        <p:nvSpPr>
          <p:cNvPr id="4" name="Footer Placeholder 3">
            <a:extLst>
              <a:ext uri="{FF2B5EF4-FFF2-40B4-BE49-F238E27FC236}">
                <a16:creationId xmlns:a16="http://schemas.microsoft.com/office/drawing/2014/main" id="{102E642E-6030-0246-8050-C55006ADB1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909F85-C4CC-344C-AE78-8993988B6D05}"/>
              </a:ext>
            </a:extLst>
          </p:cNvPr>
          <p:cNvSpPr>
            <a:spLocks noGrp="1"/>
          </p:cNvSpPr>
          <p:nvPr>
            <p:ph type="sldNum" sz="quarter" idx="12"/>
          </p:nvPr>
        </p:nvSpPr>
        <p:spPr/>
        <p:txBody>
          <a:bodyPr/>
          <a:lstStyle/>
          <a:p>
            <a:fld id="{552D5E1A-9112-DE47-961F-008D3F2B1729}" type="slidenum">
              <a:rPr lang="en-US" smtClean="0"/>
              <a:t>‹#›</a:t>
            </a:fld>
            <a:endParaRPr lang="en-US"/>
          </a:p>
        </p:txBody>
      </p:sp>
    </p:spTree>
    <p:extLst>
      <p:ext uri="{BB962C8B-B14F-4D97-AF65-F5344CB8AC3E}">
        <p14:creationId xmlns:p14="http://schemas.microsoft.com/office/powerpoint/2010/main" val="2430900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A8FE0-5E24-0748-87B5-D3EFBFA75E8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DF6D822-C5F5-B24F-8034-E8DE5D97DE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C2EE82A-84CC-9548-B9CC-BA8B4EDCAAC8}"/>
              </a:ext>
            </a:extLst>
          </p:cNvPr>
          <p:cNvSpPr>
            <a:spLocks noGrp="1"/>
          </p:cNvSpPr>
          <p:nvPr>
            <p:ph type="dt" sz="half" idx="10"/>
          </p:nvPr>
        </p:nvSpPr>
        <p:spPr/>
        <p:txBody>
          <a:bodyPr/>
          <a:lstStyle/>
          <a:p>
            <a:fld id="{44817F2C-D904-4F2F-83D0-276D081BC887}" type="datetime1">
              <a:rPr lang="en-US" smtClean="0"/>
              <a:t>6/30/2024</a:t>
            </a:fld>
            <a:endParaRPr lang="en-US"/>
          </a:p>
        </p:txBody>
      </p:sp>
      <p:sp>
        <p:nvSpPr>
          <p:cNvPr id="5" name="Footer Placeholder 4">
            <a:extLst>
              <a:ext uri="{FF2B5EF4-FFF2-40B4-BE49-F238E27FC236}">
                <a16:creationId xmlns:a16="http://schemas.microsoft.com/office/drawing/2014/main" id="{35849E69-C657-BA48-9994-86CB378D2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232418-8C76-D549-801F-EFAB7DEB6243}"/>
              </a:ext>
            </a:extLst>
          </p:cNvPr>
          <p:cNvSpPr>
            <a:spLocks noGrp="1"/>
          </p:cNvSpPr>
          <p:nvPr>
            <p:ph type="sldNum" sz="quarter" idx="12"/>
          </p:nvPr>
        </p:nvSpPr>
        <p:spPr/>
        <p:txBody>
          <a:bodyPr/>
          <a:lstStyle/>
          <a:p>
            <a:fld id="{359B1E4F-89BC-A540-82CF-9F71A41BB82B}" type="slidenum">
              <a:rPr lang="en-US" smtClean="0"/>
              <a:t>‹#›</a:t>
            </a:fld>
            <a:endParaRPr lang="en-US"/>
          </a:p>
        </p:txBody>
      </p:sp>
      <p:pic>
        <p:nvPicPr>
          <p:cNvPr id="8" name="Picture 7">
            <a:extLst>
              <a:ext uri="{FF2B5EF4-FFF2-40B4-BE49-F238E27FC236}">
                <a16:creationId xmlns:a16="http://schemas.microsoft.com/office/drawing/2014/main" id="{A16A6E8D-818F-274D-AA04-BB91BE86E2F3}"/>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DCFA5107-BF95-594B-8324-2396D0328EFF}"/>
              </a:ext>
            </a:extLst>
          </p:cNvPr>
          <p:cNvPicPr>
            <a:picLocks noChangeAspect="1"/>
          </p:cNvPicPr>
          <p:nvPr userDrawn="1"/>
        </p:nvPicPr>
        <p:blipFill rotWithShape="1">
          <a:blip r:embed="rId3"/>
          <a:srcRect r="-11163"/>
          <a:stretch/>
        </p:blipFill>
        <p:spPr>
          <a:xfrm>
            <a:off x="236025" y="275487"/>
            <a:ext cx="2421944" cy="1038025"/>
          </a:xfrm>
          <a:prstGeom prst="rect">
            <a:avLst/>
          </a:prstGeom>
        </p:spPr>
      </p:pic>
    </p:spTree>
    <p:extLst>
      <p:ext uri="{BB962C8B-B14F-4D97-AF65-F5344CB8AC3E}">
        <p14:creationId xmlns:p14="http://schemas.microsoft.com/office/powerpoint/2010/main" val="19522774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723B38-7FF3-E047-9904-4E5CA22B2BAC}"/>
              </a:ext>
            </a:extLst>
          </p:cNvPr>
          <p:cNvSpPr>
            <a:spLocks noGrp="1"/>
          </p:cNvSpPr>
          <p:nvPr>
            <p:ph type="dt" sz="half" idx="10"/>
          </p:nvPr>
        </p:nvSpPr>
        <p:spPr/>
        <p:txBody>
          <a:bodyPr/>
          <a:lstStyle/>
          <a:p>
            <a:fld id="{9FBC20AA-2D9B-4FEC-AE89-BCCEE93C4DAD}" type="datetime1">
              <a:rPr lang="en-US" smtClean="0"/>
              <a:t>6/30/2024</a:t>
            </a:fld>
            <a:endParaRPr lang="en-US"/>
          </a:p>
        </p:txBody>
      </p:sp>
      <p:sp>
        <p:nvSpPr>
          <p:cNvPr id="3" name="Footer Placeholder 2">
            <a:extLst>
              <a:ext uri="{FF2B5EF4-FFF2-40B4-BE49-F238E27FC236}">
                <a16:creationId xmlns:a16="http://schemas.microsoft.com/office/drawing/2014/main" id="{996D0A69-E0C1-834F-8255-C013781D47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C1450D-8FDF-3B49-B520-E50E04421CDB}"/>
              </a:ext>
            </a:extLst>
          </p:cNvPr>
          <p:cNvSpPr>
            <a:spLocks noGrp="1"/>
          </p:cNvSpPr>
          <p:nvPr>
            <p:ph type="sldNum" sz="quarter" idx="12"/>
          </p:nvPr>
        </p:nvSpPr>
        <p:spPr/>
        <p:txBody>
          <a:bodyPr/>
          <a:lstStyle/>
          <a:p>
            <a:fld id="{552D5E1A-9112-DE47-961F-008D3F2B1729}" type="slidenum">
              <a:rPr lang="en-US" smtClean="0"/>
              <a:t>‹#›</a:t>
            </a:fld>
            <a:endParaRPr lang="en-US"/>
          </a:p>
        </p:txBody>
      </p:sp>
    </p:spTree>
    <p:extLst>
      <p:ext uri="{BB962C8B-B14F-4D97-AF65-F5344CB8AC3E}">
        <p14:creationId xmlns:p14="http://schemas.microsoft.com/office/powerpoint/2010/main" val="22895094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2419-4F7D-154A-9AB1-670B5D0242B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8969038-39D3-AC42-8D76-9A3C4E6D53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71FFD79-C62D-FA41-94A1-96FC9A5252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7D7ADDF-9578-AC4D-ADBF-5A68F182F34F}"/>
              </a:ext>
            </a:extLst>
          </p:cNvPr>
          <p:cNvSpPr>
            <a:spLocks noGrp="1"/>
          </p:cNvSpPr>
          <p:nvPr>
            <p:ph type="dt" sz="half" idx="10"/>
          </p:nvPr>
        </p:nvSpPr>
        <p:spPr/>
        <p:txBody>
          <a:bodyPr/>
          <a:lstStyle/>
          <a:p>
            <a:fld id="{B0334BCF-91EF-480F-8FDC-4EBECD3FC74E}" type="datetime1">
              <a:rPr lang="en-US" smtClean="0"/>
              <a:t>6/30/2024</a:t>
            </a:fld>
            <a:endParaRPr lang="en-US"/>
          </a:p>
        </p:txBody>
      </p:sp>
      <p:sp>
        <p:nvSpPr>
          <p:cNvPr id="6" name="Footer Placeholder 5">
            <a:extLst>
              <a:ext uri="{FF2B5EF4-FFF2-40B4-BE49-F238E27FC236}">
                <a16:creationId xmlns:a16="http://schemas.microsoft.com/office/drawing/2014/main" id="{76E72910-FB69-8244-96E1-6AF0182FDE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965E82-3FBA-5149-8634-A96131D75C21}"/>
              </a:ext>
            </a:extLst>
          </p:cNvPr>
          <p:cNvSpPr>
            <a:spLocks noGrp="1"/>
          </p:cNvSpPr>
          <p:nvPr>
            <p:ph type="sldNum" sz="quarter" idx="12"/>
          </p:nvPr>
        </p:nvSpPr>
        <p:spPr/>
        <p:txBody>
          <a:bodyPr/>
          <a:lstStyle/>
          <a:p>
            <a:fld id="{552D5E1A-9112-DE47-961F-008D3F2B1729}" type="slidenum">
              <a:rPr lang="en-US" smtClean="0"/>
              <a:t>‹#›</a:t>
            </a:fld>
            <a:endParaRPr lang="en-US"/>
          </a:p>
        </p:txBody>
      </p:sp>
    </p:spTree>
    <p:extLst>
      <p:ext uri="{BB962C8B-B14F-4D97-AF65-F5344CB8AC3E}">
        <p14:creationId xmlns:p14="http://schemas.microsoft.com/office/powerpoint/2010/main" val="42475253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38280-8545-BE44-ACC9-D2E276CA6D9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8BD127B-9116-DE4E-B092-ABA289A4BB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41A031-696D-8F46-9FF1-89EC7BCC03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B9AB28-5088-D043-8524-EE1410F8A7C6}"/>
              </a:ext>
            </a:extLst>
          </p:cNvPr>
          <p:cNvSpPr>
            <a:spLocks noGrp="1"/>
          </p:cNvSpPr>
          <p:nvPr>
            <p:ph type="dt" sz="half" idx="10"/>
          </p:nvPr>
        </p:nvSpPr>
        <p:spPr/>
        <p:txBody>
          <a:bodyPr/>
          <a:lstStyle/>
          <a:p>
            <a:fld id="{334BF91A-1148-45DD-84BE-AE5E6E3A5C54}" type="datetime1">
              <a:rPr lang="en-US" smtClean="0"/>
              <a:t>6/30/2024</a:t>
            </a:fld>
            <a:endParaRPr lang="en-US"/>
          </a:p>
        </p:txBody>
      </p:sp>
      <p:sp>
        <p:nvSpPr>
          <p:cNvPr id="6" name="Footer Placeholder 5">
            <a:extLst>
              <a:ext uri="{FF2B5EF4-FFF2-40B4-BE49-F238E27FC236}">
                <a16:creationId xmlns:a16="http://schemas.microsoft.com/office/drawing/2014/main" id="{4A6D27EB-0228-E342-B1D2-181581E38B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C57068-DAFC-4143-A64B-04488BDF64B8}"/>
              </a:ext>
            </a:extLst>
          </p:cNvPr>
          <p:cNvSpPr>
            <a:spLocks noGrp="1"/>
          </p:cNvSpPr>
          <p:nvPr>
            <p:ph type="sldNum" sz="quarter" idx="12"/>
          </p:nvPr>
        </p:nvSpPr>
        <p:spPr/>
        <p:txBody>
          <a:bodyPr/>
          <a:lstStyle/>
          <a:p>
            <a:fld id="{552D5E1A-9112-DE47-961F-008D3F2B1729}" type="slidenum">
              <a:rPr lang="en-US" smtClean="0"/>
              <a:t>‹#›</a:t>
            </a:fld>
            <a:endParaRPr lang="en-US"/>
          </a:p>
        </p:txBody>
      </p:sp>
    </p:spTree>
    <p:extLst>
      <p:ext uri="{BB962C8B-B14F-4D97-AF65-F5344CB8AC3E}">
        <p14:creationId xmlns:p14="http://schemas.microsoft.com/office/powerpoint/2010/main" val="28699961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FE8BC-01EF-7443-B511-204E0791CCE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5EF7CF3-1CE2-A24E-87AA-E2BBAD55D67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4162079-4897-6F41-84B8-17DCF9329ECA}"/>
              </a:ext>
            </a:extLst>
          </p:cNvPr>
          <p:cNvSpPr>
            <a:spLocks noGrp="1"/>
          </p:cNvSpPr>
          <p:nvPr>
            <p:ph type="dt" sz="half" idx="10"/>
          </p:nvPr>
        </p:nvSpPr>
        <p:spPr/>
        <p:txBody>
          <a:bodyPr/>
          <a:lstStyle/>
          <a:p>
            <a:fld id="{F672BECC-ADC5-4F68-AC42-D9DD5D209A95}" type="datetime1">
              <a:rPr lang="en-US" smtClean="0"/>
              <a:t>6/30/2024</a:t>
            </a:fld>
            <a:endParaRPr lang="en-US"/>
          </a:p>
        </p:txBody>
      </p:sp>
      <p:sp>
        <p:nvSpPr>
          <p:cNvPr id="5" name="Footer Placeholder 4">
            <a:extLst>
              <a:ext uri="{FF2B5EF4-FFF2-40B4-BE49-F238E27FC236}">
                <a16:creationId xmlns:a16="http://schemas.microsoft.com/office/drawing/2014/main" id="{AD2660CF-7557-0444-8155-6A00FA6AE5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95A15-1795-7F43-BA2F-8071395D6293}"/>
              </a:ext>
            </a:extLst>
          </p:cNvPr>
          <p:cNvSpPr>
            <a:spLocks noGrp="1"/>
          </p:cNvSpPr>
          <p:nvPr>
            <p:ph type="sldNum" sz="quarter" idx="12"/>
          </p:nvPr>
        </p:nvSpPr>
        <p:spPr/>
        <p:txBody>
          <a:bodyPr/>
          <a:lstStyle/>
          <a:p>
            <a:fld id="{552D5E1A-9112-DE47-961F-008D3F2B1729}" type="slidenum">
              <a:rPr lang="en-US" smtClean="0"/>
              <a:t>‹#›</a:t>
            </a:fld>
            <a:endParaRPr lang="en-US"/>
          </a:p>
        </p:txBody>
      </p:sp>
    </p:spTree>
    <p:extLst>
      <p:ext uri="{BB962C8B-B14F-4D97-AF65-F5344CB8AC3E}">
        <p14:creationId xmlns:p14="http://schemas.microsoft.com/office/powerpoint/2010/main" val="6324766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87ECE7-D195-E345-B38A-BC94F4DE1B5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35EB229-C986-A84E-9EBC-45FEDF868F5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8585F96-8C7B-8744-A683-E7FE67CF649E}"/>
              </a:ext>
            </a:extLst>
          </p:cNvPr>
          <p:cNvSpPr>
            <a:spLocks noGrp="1"/>
          </p:cNvSpPr>
          <p:nvPr>
            <p:ph type="dt" sz="half" idx="10"/>
          </p:nvPr>
        </p:nvSpPr>
        <p:spPr/>
        <p:txBody>
          <a:bodyPr/>
          <a:lstStyle/>
          <a:p>
            <a:fld id="{D50F349F-D506-4A5A-9D1A-311F488162EE}" type="datetime1">
              <a:rPr lang="en-US" smtClean="0"/>
              <a:t>6/30/2024</a:t>
            </a:fld>
            <a:endParaRPr lang="en-US"/>
          </a:p>
        </p:txBody>
      </p:sp>
      <p:sp>
        <p:nvSpPr>
          <p:cNvPr id="5" name="Footer Placeholder 4">
            <a:extLst>
              <a:ext uri="{FF2B5EF4-FFF2-40B4-BE49-F238E27FC236}">
                <a16:creationId xmlns:a16="http://schemas.microsoft.com/office/drawing/2014/main" id="{CCA4C60C-A23A-5049-8E8B-3860B60CB5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9962B-4082-4944-99A2-11C913F95BD2}"/>
              </a:ext>
            </a:extLst>
          </p:cNvPr>
          <p:cNvSpPr>
            <a:spLocks noGrp="1"/>
          </p:cNvSpPr>
          <p:nvPr>
            <p:ph type="sldNum" sz="quarter" idx="12"/>
          </p:nvPr>
        </p:nvSpPr>
        <p:spPr/>
        <p:txBody>
          <a:bodyPr/>
          <a:lstStyle/>
          <a:p>
            <a:fld id="{552D5E1A-9112-DE47-961F-008D3F2B1729}" type="slidenum">
              <a:rPr lang="en-US" smtClean="0"/>
              <a:t>‹#›</a:t>
            </a:fld>
            <a:endParaRPr lang="en-US"/>
          </a:p>
        </p:txBody>
      </p:sp>
    </p:spTree>
    <p:extLst>
      <p:ext uri="{BB962C8B-B14F-4D97-AF65-F5344CB8AC3E}">
        <p14:creationId xmlns:p14="http://schemas.microsoft.com/office/powerpoint/2010/main" val="1302320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8248CF-4AE9-2B4E-A43E-DB1122CC62A5}"/>
              </a:ext>
            </a:extLst>
          </p:cNvPr>
          <p:cNvPicPr>
            <a:picLocks noChangeAspect="1"/>
          </p:cNvPicPr>
          <p:nvPr userDrawn="1"/>
        </p:nvPicPr>
        <p:blipFill rotWithShape="1">
          <a:blip r:embed="rId2"/>
          <a:srcRect r="-11163"/>
          <a:stretch/>
        </p:blipFill>
        <p:spPr>
          <a:xfrm>
            <a:off x="236025" y="275487"/>
            <a:ext cx="2421944" cy="1038025"/>
          </a:xfrm>
          <a:prstGeom prst="rect">
            <a:avLst/>
          </a:prstGeom>
        </p:spPr>
      </p:pic>
      <p:sp>
        <p:nvSpPr>
          <p:cNvPr id="4" name="Slide Number Placeholder 5">
            <a:extLst>
              <a:ext uri="{FF2B5EF4-FFF2-40B4-BE49-F238E27FC236}">
                <a16:creationId xmlns:a16="http://schemas.microsoft.com/office/drawing/2014/main" id="{E2F6D59C-CD00-4CAA-AD50-404380274FF9}"/>
              </a:ext>
            </a:extLst>
          </p:cNvPr>
          <p:cNvSpPr>
            <a:spLocks noGrp="1"/>
          </p:cNvSpPr>
          <p:nvPr>
            <p:ph type="sldNum" sz="quarter" idx="12"/>
          </p:nvPr>
        </p:nvSpPr>
        <p:spPr>
          <a:xfrm>
            <a:off x="160282" y="6339239"/>
            <a:ext cx="525518" cy="365125"/>
          </a:xfrm>
        </p:spPr>
        <p:txBody>
          <a:bodyPr/>
          <a:lstStyle>
            <a:lvl1pPr algn="l">
              <a:defRPr/>
            </a:lvl1pPr>
          </a:lstStyle>
          <a:p>
            <a:fld id="{359B1E4F-89BC-A540-82CF-9F71A41BB82B}" type="slidenum">
              <a:rPr lang="en-US" smtClean="0"/>
              <a:pPr/>
              <a:t>‹#›</a:t>
            </a:fld>
            <a:endParaRPr lang="en-US"/>
          </a:p>
        </p:txBody>
      </p:sp>
    </p:spTree>
    <p:extLst>
      <p:ext uri="{BB962C8B-B14F-4D97-AF65-F5344CB8AC3E}">
        <p14:creationId xmlns:p14="http://schemas.microsoft.com/office/powerpoint/2010/main" val="278715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8248CF-4AE9-2B4E-A43E-DB1122CC62A5}"/>
              </a:ext>
            </a:extLst>
          </p:cNvPr>
          <p:cNvPicPr>
            <a:picLocks noChangeAspect="1"/>
          </p:cNvPicPr>
          <p:nvPr userDrawn="1"/>
        </p:nvPicPr>
        <p:blipFill rotWithShape="1">
          <a:blip r:embed="rId2"/>
          <a:srcRect r="-11163"/>
          <a:stretch/>
        </p:blipFill>
        <p:spPr>
          <a:xfrm>
            <a:off x="10297774" y="5892515"/>
            <a:ext cx="1894226" cy="811849"/>
          </a:xfrm>
          <a:prstGeom prst="rect">
            <a:avLst/>
          </a:prstGeom>
        </p:spPr>
      </p:pic>
      <p:sp>
        <p:nvSpPr>
          <p:cNvPr id="4" name="Slide Number Placeholder 5">
            <a:extLst>
              <a:ext uri="{FF2B5EF4-FFF2-40B4-BE49-F238E27FC236}">
                <a16:creationId xmlns:a16="http://schemas.microsoft.com/office/drawing/2014/main" id="{76CA740D-8931-45F6-A99D-B661570274AE}"/>
              </a:ext>
            </a:extLst>
          </p:cNvPr>
          <p:cNvSpPr>
            <a:spLocks noGrp="1"/>
          </p:cNvSpPr>
          <p:nvPr>
            <p:ph type="sldNum" sz="quarter" idx="12"/>
          </p:nvPr>
        </p:nvSpPr>
        <p:spPr>
          <a:xfrm>
            <a:off x="160282" y="6339239"/>
            <a:ext cx="525518" cy="365125"/>
          </a:xfrm>
        </p:spPr>
        <p:txBody>
          <a:bodyPr/>
          <a:lstStyle>
            <a:lvl1pPr algn="l">
              <a:defRPr/>
            </a:lvl1pPr>
          </a:lstStyle>
          <a:p>
            <a:fld id="{359B1E4F-89BC-A540-82CF-9F71A41BB82B}" type="slidenum">
              <a:rPr lang="en-US" smtClean="0"/>
              <a:pPr/>
              <a:t>‹#›</a:t>
            </a:fld>
            <a:endParaRPr lang="en-US"/>
          </a:p>
        </p:txBody>
      </p:sp>
    </p:spTree>
    <p:extLst>
      <p:ext uri="{BB962C8B-B14F-4D97-AF65-F5344CB8AC3E}">
        <p14:creationId xmlns:p14="http://schemas.microsoft.com/office/powerpoint/2010/main" val="368818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8248CF-4AE9-2B4E-A43E-DB1122CC62A5}"/>
              </a:ext>
            </a:extLst>
          </p:cNvPr>
          <p:cNvPicPr>
            <a:picLocks noChangeAspect="1"/>
          </p:cNvPicPr>
          <p:nvPr userDrawn="1"/>
        </p:nvPicPr>
        <p:blipFill rotWithShape="1">
          <a:blip r:embed="rId2"/>
          <a:srcRect r="-11163"/>
          <a:stretch/>
        </p:blipFill>
        <p:spPr>
          <a:xfrm>
            <a:off x="10297774" y="5892515"/>
            <a:ext cx="1894226" cy="811849"/>
          </a:xfrm>
          <a:prstGeom prst="rect">
            <a:avLst/>
          </a:prstGeom>
        </p:spPr>
      </p:pic>
      <p:pic>
        <p:nvPicPr>
          <p:cNvPr id="5" name="Picture 4" descr="A yellow and blue curved shapes&#10;&#10;Description automatically generated with medium confidence">
            <a:extLst>
              <a:ext uri="{FF2B5EF4-FFF2-40B4-BE49-F238E27FC236}">
                <a16:creationId xmlns:a16="http://schemas.microsoft.com/office/drawing/2014/main" id="{914EDEBD-5375-D817-AF3A-D5EAABDA4A66}"/>
              </a:ext>
            </a:extLst>
          </p:cNvPr>
          <p:cNvPicPr>
            <a:picLocks noChangeAspect="1"/>
          </p:cNvPicPr>
          <p:nvPr userDrawn="1"/>
        </p:nvPicPr>
        <p:blipFill>
          <a:blip r:embed="rId3"/>
          <a:stretch>
            <a:fillRect/>
          </a:stretch>
        </p:blipFill>
        <p:spPr>
          <a:xfrm rot="10800000">
            <a:off x="9587345" y="0"/>
            <a:ext cx="2617076" cy="2617076"/>
          </a:xfrm>
          <a:prstGeom prst="rect">
            <a:avLst/>
          </a:prstGeom>
        </p:spPr>
      </p:pic>
      <p:sp>
        <p:nvSpPr>
          <p:cNvPr id="6" name="Slide Number Placeholder 5">
            <a:extLst>
              <a:ext uri="{FF2B5EF4-FFF2-40B4-BE49-F238E27FC236}">
                <a16:creationId xmlns:a16="http://schemas.microsoft.com/office/drawing/2014/main" id="{18A25DA5-15C7-4558-AEA2-5D3A7DD436DD}"/>
              </a:ext>
            </a:extLst>
          </p:cNvPr>
          <p:cNvSpPr>
            <a:spLocks noGrp="1"/>
          </p:cNvSpPr>
          <p:nvPr>
            <p:ph type="sldNum" sz="quarter" idx="12"/>
          </p:nvPr>
        </p:nvSpPr>
        <p:spPr>
          <a:xfrm>
            <a:off x="160282" y="6339239"/>
            <a:ext cx="525518" cy="365125"/>
          </a:xfrm>
        </p:spPr>
        <p:txBody>
          <a:bodyPr/>
          <a:lstStyle>
            <a:lvl1pPr algn="l">
              <a:defRPr/>
            </a:lvl1pPr>
          </a:lstStyle>
          <a:p>
            <a:fld id="{359B1E4F-89BC-A540-82CF-9F71A41BB82B}" type="slidenum">
              <a:rPr lang="en-US" smtClean="0"/>
              <a:pPr/>
              <a:t>‹#›</a:t>
            </a:fld>
            <a:endParaRPr lang="en-US"/>
          </a:p>
        </p:txBody>
      </p:sp>
    </p:spTree>
    <p:extLst>
      <p:ext uri="{BB962C8B-B14F-4D97-AF65-F5344CB8AC3E}">
        <p14:creationId xmlns:p14="http://schemas.microsoft.com/office/powerpoint/2010/main" val="1704256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5" name="Picture 4" descr="A yellow and blue curved shapes&#10;&#10;Description automatically generated with medium confidence">
            <a:extLst>
              <a:ext uri="{FF2B5EF4-FFF2-40B4-BE49-F238E27FC236}">
                <a16:creationId xmlns:a16="http://schemas.microsoft.com/office/drawing/2014/main" id="{914EDEBD-5375-D817-AF3A-D5EAABDA4A66}"/>
              </a:ext>
            </a:extLst>
          </p:cNvPr>
          <p:cNvPicPr>
            <a:picLocks noChangeAspect="1"/>
          </p:cNvPicPr>
          <p:nvPr userDrawn="1"/>
        </p:nvPicPr>
        <p:blipFill>
          <a:blip r:embed="rId2"/>
          <a:stretch>
            <a:fillRect/>
          </a:stretch>
        </p:blipFill>
        <p:spPr>
          <a:xfrm rot="10800000">
            <a:off x="9587345" y="0"/>
            <a:ext cx="2617076" cy="2617076"/>
          </a:xfrm>
          <a:prstGeom prst="rect">
            <a:avLst/>
          </a:prstGeom>
        </p:spPr>
      </p:pic>
      <p:sp>
        <p:nvSpPr>
          <p:cNvPr id="3" name="Slide Number Placeholder 5">
            <a:extLst>
              <a:ext uri="{FF2B5EF4-FFF2-40B4-BE49-F238E27FC236}">
                <a16:creationId xmlns:a16="http://schemas.microsoft.com/office/drawing/2014/main" id="{A33929FF-DA0C-4D51-A6AE-29236CBF8317}"/>
              </a:ext>
            </a:extLst>
          </p:cNvPr>
          <p:cNvSpPr>
            <a:spLocks noGrp="1"/>
          </p:cNvSpPr>
          <p:nvPr>
            <p:ph type="sldNum" sz="quarter" idx="12"/>
          </p:nvPr>
        </p:nvSpPr>
        <p:spPr>
          <a:xfrm>
            <a:off x="160282" y="6339239"/>
            <a:ext cx="525518" cy="365125"/>
          </a:xfrm>
        </p:spPr>
        <p:txBody>
          <a:bodyPr/>
          <a:lstStyle>
            <a:lvl1pPr algn="l">
              <a:defRPr/>
            </a:lvl1pPr>
          </a:lstStyle>
          <a:p>
            <a:fld id="{359B1E4F-89BC-A540-82CF-9F71A41BB82B}" type="slidenum">
              <a:rPr lang="en-US" smtClean="0"/>
              <a:pPr/>
              <a:t>‹#›</a:t>
            </a:fld>
            <a:endParaRPr lang="en-US"/>
          </a:p>
        </p:txBody>
      </p:sp>
    </p:spTree>
    <p:extLst>
      <p:ext uri="{BB962C8B-B14F-4D97-AF65-F5344CB8AC3E}">
        <p14:creationId xmlns:p14="http://schemas.microsoft.com/office/powerpoint/2010/main" val="4191784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EA52B-FE99-F149-976F-F3B05ED95DC7}"/>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E3AE75C2-28EB-B44E-96D7-A2438845001B}"/>
              </a:ext>
            </a:extLst>
          </p:cNvPr>
          <p:cNvPicPr>
            <a:picLocks noChangeAspect="1"/>
          </p:cNvPicPr>
          <p:nvPr userDrawn="1"/>
        </p:nvPicPr>
        <p:blipFill rotWithShape="1">
          <a:blip r:embed="rId3"/>
          <a:srcRect r="-11163"/>
          <a:stretch/>
        </p:blipFill>
        <p:spPr>
          <a:xfrm>
            <a:off x="236025" y="275487"/>
            <a:ext cx="2421944" cy="1038025"/>
          </a:xfrm>
          <a:prstGeom prst="rect">
            <a:avLst/>
          </a:prstGeom>
        </p:spPr>
      </p:pic>
    </p:spTree>
    <p:extLst>
      <p:ext uri="{BB962C8B-B14F-4D97-AF65-F5344CB8AC3E}">
        <p14:creationId xmlns:p14="http://schemas.microsoft.com/office/powerpoint/2010/main" val="2457999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E126B27-6413-BA4B-AAB4-3581C69DCD96}"/>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929C1D2E-48D6-C044-9E0D-1622985B40B1}"/>
              </a:ext>
            </a:extLst>
          </p:cNvPr>
          <p:cNvPicPr>
            <a:picLocks noChangeAspect="1"/>
          </p:cNvPicPr>
          <p:nvPr userDrawn="1"/>
        </p:nvPicPr>
        <p:blipFill rotWithShape="1">
          <a:blip r:embed="rId3"/>
          <a:srcRect r="-11163"/>
          <a:stretch/>
        </p:blipFill>
        <p:spPr>
          <a:xfrm>
            <a:off x="236025" y="275487"/>
            <a:ext cx="2421944" cy="1038025"/>
          </a:xfrm>
          <a:prstGeom prst="rect">
            <a:avLst/>
          </a:prstGeom>
        </p:spPr>
      </p:pic>
    </p:spTree>
    <p:extLst>
      <p:ext uri="{BB962C8B-B14F-4D97-AF65-F5344CB8AC3E}">
        <p14:creationId xmlns:p14="http://schemas.microsoft.com/office/powerpoint/2010/main" val="109770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56D32F-56F7-8A4A-A3F0-7379403AA4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8250D61-6B7A-C945-9960-9123CD2DD9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8BAA0A0-D037-6E44-B94E-290E3EB10C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BC48B-8F21-4ECE-BF81-0719EF509D3E}" type="datetime1">
              <a:rPr lang="en-US" smtClean="0"/>
              <a:t>6/30/2024</a:t>
            </a:fld>
            <a:endParaRPr lang="en-US"/>
          </a:p>
        </p:txBody>
      </p:sp>
      <p:sp>
        <p:nvSpPr>
          <p:cNvPr id="5" name="Footer Placeholder 4">
            <a:extLst>
              <a:ext uri="{FF2B5EF4-FFF2-40B4-BE49-F238E27FC236}">
                <a16:creationId xmlns:a16="http://schemas.microsoft.com/office/drawing/2014/main" id="{E5A59F3A-1D2B-A344-92C9-517E89AE97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D907AA-24D3-D045-BA06-271FDCE507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B1E4F-89BC-A540-82CF-9F71A41BB82B}" type="slidenum">
              <a:rPr lang="en-US" smtClean="0"/>
              <a:t>‹#›</a:t>
            </a:fld>
            <a:endParaRPr lang="en-US"/>
          </a:p>
        </p:txBody>
      </p:sp>
    </p:spTree>
    <p:extLst>
      <p:ext uri="{BB962C8B-B14F-4D97-AF65-F5344CB8AC3E}">
        <p14:creationId xmlns:p14="http://schemas.microsoft.com/office/powerpoint/2010/main" val="3239833754"/>
      </p:ext>
    </p:extLst>
  </p:cSld>
  <p:clrMap bg1="lt1" tx1="dk1" bg2="lt2" tx2="dk2" accent1="accent1" accent2="accent2" accent3="accent3" accent4="accent4" accent5="accent5" accent6="accent6" hlink="hlink" folHlink="folHlink"/>
  <p:sldLayoutIdLst>
    <p:sldLayoutId id="2147483686" r:id="rId1"/>
    <p:sldLayoutId id="2147483649" r:id="rId2"/>
    <p:sldLayoutId id="2147483684" r:id="rId3"/>
    <p:sldLayoutId id="2147483669" r:id="rId4"/>
    <p:sldLayoutId id="2147483687" r:id="rId5"/>
    <p:sldLayoutId id="2147483688" r:id="rId6"/>
    <p:sldLayoutId id="2147483689" r:id="rId7"/>
    <p:sldLayoutId id="2147483662" r:id="rId8"/>
    <p:sldLayoutId id="2147483663" r:id="rId9"/>
    <p:sldLayoutId id="2147483666" r:id="rId10"/>
    <p:sldLayoutId id="2147483664" r:id="rId11"/>
    <p:sldLayoutId id="2147483665" r:id="rId12"/>
    <p:sldLayoutId id="2147483667" r:id="rId13"/>
    <p:sldLayoutId id="2147483668" r:id="rId14"/>
    <p:sldLayoutId id="2147483651" r:id="rId15"/>
    <p:sldLayoutId id="2147483654" r:id="rId16"/>
    <p:sldLayoutId id="2147483655" r:id="rId17"/>
    <p:sldLayoutId id="2147483656" r:id="rId18"/>
    <p:sldLayoutId id="2147483657" r:id="rId19"/>
    <p:sldLayoutId id="2147483658" r:id="rId20"/>
    <p:sldLayoutId id="2147483659" r:id="rId2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AF5656-5C20-CA4D-ABAC-02E35EF6DB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0422019-9BFE-134B-9EC1-30CF1E2606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10C78FD-F39B-944F-A08D-C2DCE7969E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E5E3BB-9DF4-4C9E-AFBD-8495747A4B92}" type="datetime1">
              <a:rPr lang="en-US" smtClean="0"/>
              <a:t>6/30/2024</a:t>
            </a:fld>
            <a:endParaRPr lang="en-US"/>
          </a:p>
        </p:txBody>
      </p:sp>
      <p:sp>
        <p:nvSpPr>
          <p:cNvPr id="5" name="Footer Placeholder 4">
            <a:extLst>
              <a:ext uri="{FF2B5EF4-FFF2-40B4-BE49-F238E27FC236}">
                <a16:creationId xmlns:a16="http://schemas.microsoft.com/office/drawing/2014/main" id="{B37703CA-D296-4E4B-A2A6-AB29567396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BF8EFB-C3FE-7E4C-8C66-06AF9468A8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2D5E1A-9112-DE47-961F-008D3F2B1729}" type="slidenum">
              <a:rPr lang="en-US" smtClean="0"/>
              <a:t>‹#›</a:t>
            </a:fld>
            <a:endParaRPr lang="en-US"/>
          </a:p>
        </p:txBody>
      </p:sp>
    </p:spTree>
    <p:extLst>
      <p:ext uri="{BB962C8B-B14F-4D97-AF65-F5344CB8AC3E}">
        <p14:creationId xmlns:p14="http://schemas.microsoft.com/office/powerpoint/2010/main" val="4104808046"/>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267D45-0BD6-454E-99A7-9ECB931C2BC2}"/>
              </a:ext>
            </a:extLst>
          </p:cNvPr>
          <p:cNvSpPr txBox="1"/>
          <p:nvPr/>
        </p:nvSpPr>
        <p:spPr>
          <a:xfrm>
            <a:off x="4202884" y="921382"/>
            <a:ext cx="7074716" cy="2123658"/>
          </a:xfrm>
          <a:prstGeom prst="rect">
            <a:avLst/>
          </a:prstGeom>
          <a:noFill/>
        </p:spPr>
        <p:txBody>
          <a:bodyPr wrap="square" rtlCol="0">
            <a:spAutoFit/>
          </a:bodyPr>
          <a:lstStyle/>
          <a:p>
            <a:pPr algn="r"/>
            <a:r>
              <a:rPr lang="en-US" sz="4400" b="1" dirty="0">
                <a:latin typeface="PT Sans" panose="020B0503020203020204" pitchFamily="34" charset="77"/>
              </a:rPr>
              <a:t>Deep Learning in Antepartum Fetal Monitoring</a:t>
            </a:r>
          </a:p>
        </p:txBody>
      </p:sp>
      <p:sp>
        <p:nvSpPr>
          <p:cNvPr id="3" name="TextBox 2">
            <a:extLst>
              <a:ext uri="{FF2B5EF4-FFF2-40B4-BE49-F238E27FC236}">
                <a16:creationId xmlns:a16="http://schemas.microsoft.com/office/drawing/2014/main" id="{FFEF0FC5-FECD-47AC-8490-402356FB6878}"/>
              </a:ext>
            </a:extLst>
          </p:cNvPr>
          <p:cNvSpPr txBox="1"/>
          <p:nvPr/>
        </p:nvSpPr>
        <p:spPr>
          <a:xfrm>
            <a:off x="6096001" y="3426903"/>
            <a:ext cx="5181599" cy="954107"/>
          </a:xfrm>
          <a:prstGeom prst="rect">
            <a:avLst/>
          </a:prstGeom>
          <a:noFill/>
        </p:spPr>
        <p:txBody>
          <a:bodyPr wrap="square" rtlCol="0">
            <a:spAutoFit/>
          </a:bodyPr>
          <a:lstStyle/>
          <a:p>
            <a:pPr algn="r"/>
            <a:r>
              <a:rPr lang="en-US" sz="2800" b="1" dirty="0" err="1">
                <a:latin typeface="PT Sans" panose="020B0503020203020204" pitchFamily="34" charset="77"/>
              </a:rPr>
              <a:t>Jaleed</a:t>
            </a:r>
            <a:r>
              <a:rPr lang="en-US" sz="2800" b="1" dirty="0">
                <a:latin typeface="PT Sans" panose="020B0503020203020204" pitchFamily="34" charset="77"/>
              </a:rPr>
              <a:t> Khan</a:t>
            </a:r>
          </a:p>
          <a:p>
            <a:pPr algn="r"/>
            <a:r>
              <a:rPr lang="en-US" sz="2800" dirty="0">
                <a:latin typeface="PT Sans" panose="020B0503020203020204" pitchFamily="34" charset="77"/>
              </a:rPr>
              <a:t>Jones Group</a:t>
            </a:r>
          </a:p>
        </p:txBody>
      </p:sp>
      <p:sp>
        <p:nvSpPr>
          <p:cNvPr id="4" name="TextBox 3">
            <a:extLst>
              <a:ext uri="{FF2B5EF4-FFF2-40B4-BE49-F238E27FC236}">
                <a16:creationId xmlns:a16="http://schemas.microsoft.com/office/drawing/2014/main" id="{8A879B39-E8B6-49A0-A9BA-6FC28781D20A}"/>
              </a:ext>
            </a:extLst>
          </p:cNvPr>
          <p:cNvSpPr txBox="1"/>
          <p:nvPr/>
        </p:nvSpPr>
        <p:spPr>
          <a:xfrm>
            <a:off x="6096001" y="4331986"/>
            <a:ext cx="5181599" cy="461665"/>
          </a:xfrm>
          <a:prstGeom prst="rect">
            <a:avLst/>
          </a:prstGeom>
          <a:noFill/>
        </p:spPr>
        <p:txBody>
          <a:bodyPr wrap="square" rtlCol="0">
            <a:spAutoFit/>
          </a:bodyPr>
          <a:lstStyle/>
          <a:p>
            <a:pPr algn="r"/>
            <a:r>
              <a:rPr lang="en-US" sz="2400" dirty="0" err="1">
                <a:latin typeface="PT Sans" panose="020B0503020203020204" pitchFamily="34" charset="77"/>
              </a:rPr>
              <a:t>SPaM</a:t>
            </a:r>
            <a:r>
              <a:rPr lang="en-US" sz="2400" dirty="0">
                <a:latin typeface="PT Sans" panose="020B0503020203020204" pitchFamily="34" charset="77"/>
              </a:rPr>
              <a:t> in </a:t>
            </a:r>
            <a:r>
              <a:rPr lang="en-US" sz="2400" dirty="0" err="1">
                <a:latin typeface="PT Sans" panose="020B0503020203020204" pitchFamily="34" charset="77"/>
              </a:rPr>
              <a:t>Labour</a:t>
            </a:r>
            <a:r>
              <a:rPr lang="en-US" sz="2400" dirty="0">
                <a:latin typeface="PT Sans" panose="020B0503020203020204" pitchFamily="34" charset="77"/>
              </a:rPr>
              <a:t> 2024</a:t>
            </a:r>
          </a:p>
        </p:txBody>
      </p:sp>
    </p:spTree>
    <p:extLst>
      <p:ext uri="{BB962C8B-B14F-4D97-AF65-F5344CB8AC3E}">
        <p14:creationId xmlns:p14="http://schemas.microsoft.com/office/powerpoint/2010/main" val="1028603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14D8E5-A881-4494-B863-272D1CD2B4C2}"/>
              </a:ext>
            </a:extLst>
          </p:cNvPr>
          <p:cNvSpPr>
            <a:spLocks noGrp="1"/>
          </p:cNvSpPr>
          <p:nvPr>
            <p:ph type="sldNum" sz="quarter" idx="12"/>
          </p:nvPr>
        </p:nvSpPr>
        <p:spPr/>
        <p:txBody>
          <a:bodyPr/>
          <a:lstStyle/>
          <a:p>
            <a:fld id="{359B1E4F-89BC-A540-82CF-9F71A41BB82B}" type="slidenum">
              <a:rPr lang="en-US" smtClean="0"/>
              <a:pPr/>
              <a:t>10</a:t>
            </a:fld>
            <a:endParaRPr lang="en-US"/>
          </a:p>
        </p:txBody>
      </p:sp>
      <p:sp>
        <p:nvSpPr>
          <p:cNvPr id="4" name="Rectangle 3">
            <a:extLst>
              <a:ext uri="{FF2B5EF4-FFF2-40B4-BE49-F238E27FC236}">
                <a16:creationId xmlns:a16="http://schemas.microsoft.com/office/drawing/2014/main" id="{5AACC5E9-8504-4D4D-88A5-A88AB7CB0B57}"/>
              </a:ext>
            </a:extLst>
          </p:cNvPr>
          <p:cNvSpPr/>
          <p:nvPr/>
        </p:nvSpPr>
        <p:spPr>
          <a:xfrm>
            <a:off x="551544" y="447015"/>
            <a:ext cx="6611256" cy="707886"/>
          </a:xfrm>
          <a:prstGeom prst="rect">
            <a:avLst/>
          </a:prstGeom>
        </p:spPr>
        <p:txBody>
          <a:bodyPr wrap="square" lIns="91440" tIns="45720" rIns="91440" bIns="45720" anchor="t">
            <a:spAutoFit/>
          </a:bodyPr>
          <a:lstStyle/>
          <a:p>
            <a:r>
              <a:rPr lang="en-GB" sz="4000" b="1" dirty="0">
                <a:solidFill>
                  <a:srgbClr val="04183B"/>
                </a:solidFill>
                <a:latin typeface="PT Sans" panose="020B0503020203020204" pitchFamily="34" charset="77"/>
              </a:rPr>
              <a:t>Results</a:t>
            </a:r>
            <a:endParaRPr lang="en-GB" sz="4000" b="1" dirty="0">
              <a:latin typeface="PT Sans" panose="020B0503020203020204" pitchFamily="34" charset="77"/>
              <a:ea typeface="Calibri"/>
              <a:cs typeface="Calibri"/>
            </a:endParaRPr>
          </a:p>
        </p:txBody>
      </p:sp>
      <p:pic>
        <p:nvPicPr>
          <p:cNvPr id="1026" name="Picture 2">
            <a:extLst>
              <a:ext uri="{FF2B5EF4-FFF2-40B4-BE49-F238E27FC236}">
                <a16:creationId xmlns:a16="http://schemas.microsoft.com/office/drawing/2014/main" id="{376FC342-D21E-4F57-B178-713D54A2519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9138"/>
          <a:stretch/>
        </p:blipFill>
        <p:spPr bwMode="auto">
          <a:xfrm>
            <a:off x="2594263" y="1401122"/>
            <a:ext cx="4190165" cy="408169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9E4B86D-D959-4355-A214-BC395D51094C}"/>
              </a:ext>
            </a:extLst>
          </p:cNvPr>
          <p:cNvSpPr/>
          <p:nvPr/>
        </p:nvSpPr>
        <p:spPr>
          <a:xfrm>
            <a:off x="7042848" y="3057250"/>
            <a:ext cx="4255321" cy="769441"/>
          </a:xfrm>
          <a:prstGeom prst="rect">
            <a:avLst/>
          </a:prstGeom>
        </p:spPr>
        <p:txBody>
          <a:bodyPr wrap="square" lIns="91440" tIns="45720" rIns="91440" bIns="45720" anchor="t">
            <a:spAutoFit/>
          </a:bodyPr>
          <a:lstStyle/>
          <a:p>
            <a:pPr>
              <a:spcBef>
                <a:spcPts val="1200"/>
              </a:spcBef>
              <a:spcAft>
                <a:spcPts val="1200"/>
              </a:spcAft>
            </a:pPr>
            <a:r>
              <a:rPr lang="en-GB" sz="2200" dirty="0">
                <a:solidFill>
                  <a:srgbClr val="04183B"/>
                </a:solidFill>
              </a:rPr>
              <a:t>Smooth convergence to ~0.75 AUC during model training</a:t>
            </a:r>
          </a:p>
        </p:txBody>
      </p:sp>
    </p:spTree>
    <p:extLst>
      <p:ext uri="{BB962C8B-B14F-4D97-AF65-F5344CB8AC3E}">
        <p14:creationId xmlns:p14="http://schemas.microsoft.com/office/powerpoint/2010/main" val="1744328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14D8E5-A881-4494-B863-272D1CD2B4C2}"/>
              </a:ext>
            </a:extLst>
          </p:cNvPr>
          <p:cNvSpPr>
            <a:spLocks noGrp="1"/>
          </p:cNvSpPr>
          <p:nvPr>
            <p:ph type="sldNum" sz="quarter" idx="12"/>
          </p:nvPr>
        </p:nvSpPr>
        <p:spPr/>
        <p:txBody>
          <a:bodyPr/>
          <a:lstStyle/>
          <a:p>
            <a:fld id="{359B1E4F-89BC-A540-82CF-9F71A41BB82B}" type="slidenum">
              <a:rPr lang="en-US" smtClean="0"/>
              <a:pPr/>
              <a:t>11</a:t>
            </a:fld>
            <a:endParaRPr lang="en-US"/>
          </a:p>
        </p:txBody>
      </p:sp>
      <p:sp>
        <p:nvSpPr>
          <p:cNvPr id="4" name="Rectangle 3">
            <a:extLst>
              <a:ext uri="{FF2B5EF4-FFF2-40B4-BE49-F238E27FC236}">
                <a16:creationId xmlns:a16="http://schemas.microsoft.com/office/drawing/2014/main" id="{5AACC5E9-8504-4D4D-88A5-A88AB7CB0B57}"/>
              </a:ext>
            </a:extLst>
          </p:cNvPr>
          <p:cNvSpPr/>
          <p:nvPr/>
        </p:nvSpPr>
        <p:spPr>
          <a:xfrm>
            <a:off x="551544" y="447015"/>
            <a:ext cx="6611256" cy="707886"/>
          </a:xfrm>
          <a:prstGeom prst="rect">
            <a:avLst/>
          </a:prstGeom>
        </p:spPr>
        <p:txBody>
          <a:bodyPr wrap="square" lIns="91440" tIns="45720" rIns="91440" bIns="45720" anchor="t">
            <a:spAutoFit/>
          </a:bodyPr>
          <a:lstStyle/>
          <a:p>
            <a:r>
              <a:rPr lang="en-GB" sz="4000" b="1" dirty="0">
                <a:solidFill>
                  <a:srgbClr val="04183B"/>
                </a:solidFill>
                <a:latin typeface="PT Sans" panose="020B0503020203020204" pitchFamily="34" charset="77"/>
                <a:ea typeface="Calibri"/>
                <a:cs typeface="Calibri"/>
              </a:rPr>
              <a:t>Results</a:t>
            </a:r>
            <a:endParaRPr lang="en-GB" sz="4000" b="1" dirty="0">
              <a:latin typeface="PT Sans" panose="020B0503020203020204" pitchFamily="34" charset="77"/>
              <a:ea typeface="Calibri"/>
              <a:cs typeface="Calibri"/>
            </a:endParaRPr>
          </a:p>
        </p:txBody>
      </p:sp>
      <p:pic>
        <p:nvPicPr>
          <p:cNvPr id="1028" name="Picture 4">
            <a:extLst>
              <a:ext uri="{FF2B5EF4-FFF2-40B4-BE49-F238E27FC236}">
                <a16:creationId xmlns:a16="http://schemas.microsoft.com/office/drawing/2014/main" id="{3776357F-3083-45B6-B226-CEA0EE1EC6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34961"/>
            <a:ext cx="4597501" cy="468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5A67D4A-F366-4191-AC4B-59F9AAD103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7859" y="1342286"/>
            <a:ext cx="5914453" cy="4470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925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14D8E5-A881-4494-B863-272D1CD2B4C2}"/>
              </a:ext>
            </a:extLst>
          </p:cNvPr>
          <p:cNvSpPr>
            <a:spLocks noGrp="1"/>
          </p:cNvSpPr>
          <p:nvPr>
            <p:ph type="sldNum" sz="quarter" idx="12"/>
          </p:nvPr>
        </p:nvSpPr>
        <p:spPr/>
        <p:txBody>
          <a:bodyPr/>
          <a:lstStyle/>
          <a:p>
            <a:fld id="{359B1E4F-89BC-A540-82CF-9F71A41BB82B}" type="slidenum">
              <a:rPr lang="en-US" smtClean="0"/>
              <a:pPr/>
              <a:t>12</a:t>
            </a:fld>
            <a:endParaRPr lang="en-US"/>
          </a:p>
        </p:txBody>
      </p:sp>
      <p:sp>
        <p:nvSpPr>
          <p:cNvPr id="3" name="Rectangle 2">
            <a:extLst>
              <a:ext uri="{FF2B5EF4-FFF2-40B4-BE49-F238E27FC236}">
                <a16:creationId xmlns:a16="http://schemas.microsoft.com/office/drawing/2014/main" id="{052D3261-1971-4EB8-A8DF-0CDFD5E58808}"/>
              </a:ext>
            </a:extLst>
          </p:cNvPr>
          <p:cNvSpPr/>
          <p:nvPr/>
        </p:nvSpPr>
        <p:spPr>
          <a:xfrm>
            <a:off x="623454" y="1621400"/>
            <a:ext cx="11000509" cy="3416320"/>
          </a:xfrm>
          <a:prstGeom prst="rect">
            <a:avLst/>
          </a:prstGeom>
        </p:spPr>
        <p:txBody>
          <a:bodyPr wrap="square" lIns="91440" tIns="45720" rIns="91440" bIns="45720" anchor="t">
            <a:spAutoFit/>
          </a:bodyPr>
          <a:lstStyle/>
          <a:p>
            <a:pPr marL="342900" indent="-342900">
              <a:spcBef>
                <a:spcPts val="600"/>
              </a:spcBef>
              <a:spcAft>
                <a:spcPts val="600"/>
              </a:spcAft>
              <a:buFont typeface="Arial" panose="020B0604020202020204" pitchFamily="34" charset="0"/>
              <a:buChar char="•"/>
            </a:pPr>
            <a:r>
              <a:rPr lang="en-GB" sz="2200" dirty="0">
                <a:solidFill>
                  <a:srgbClr val="04183B"/>
                </a:solidFill>
              </a:rPr>
              <a:t>Perform benchmark comparison with the Oxford Dawes-Redman system</a:t>
            </a:r>
          </a:p>
          <a:p>
            <a:pPr marL="342900" indent="-342900">
              <a:spcBef>
                <a:spcPts val="600"/>
              </a:spcBef>
              <a:spcAft>
                <a:spcPts val="600"/>
              </a:spcAft>
              <a:buFont typeface="Arial" panose="020B0604020202020204" pitchFamily="34" charset="0"/>
              <a:buChar char="•"/>
            </a:pPr>
            <a:r>
              <a:rPr lang="en-GB" sz="2200" dirty="0">
                <a:solidFill>
                  <a:srgbClr val="04183B"/>
                </a:solidFill>
              </a:rPr>
              <a:t>Incorporate state-of-the-art DNN architectures for better time series analysis</a:t>
            </a:r>
          </a:p>
          <a:p>
            <a:pPr marL="342900" indent="-342900">
              <a:spcBef>
                <a:spcPts val="600"/>
              </a:spcBef>
              <a:spcAft>
                <a:spcPts val="600"/>
              </a:spcAft>
              <a:buFont typeface="Arial" panose="020B0604020202020204" pitchFamily="34" charset="0"/>
              <a:buChar char="•"/>
            </a:pPr>
            <a:r>
              <a:rPr lang="en-GB" sz="2200" dirty="0">
                <a:solidFill>
                  <a:srgbClr val="04183B"/>
                </a:solidFill>
              </a:rPr>
              <a:t>Identify potential abnormal outcomes and extend the model to detect specific adverse pregnancy outcomes using advanced DNN architectures</a:t>
            </a:r>
          </a:p>
          <a:p>
            <a:pPr marL="342900" indent="-342900">
              <a:spcBef>
                <a:spcPts val="600"/>
              </a:spcBef>
              <a:spcAft>
                <a:spcPts val="600"/>
              </a:spcAft>
              <a:buFont typeface="Arial" panose="020B0604020202020204" pitchFamily="34" charset="0"/>
              <a:buChar char="•"/>
            </a:pPr>
            <a:r>
              <a:rPr lang="en-GB" sz="2200" dirty="0">
                <a:solidFill>
                  <a:srgbClr val="04183B"/>
                </a:solidFill>
              </a:rPr>
              <a:t>Perform external validation of the model on international CTG datasets from collaborations in Australia and India</a:t>
            </a:r>
          </a:p>
          <a:p>
            <a:pPr marL="342900" indent="-342900">
              <a:spcBef>
                <a:spcPts val="600"/>
              </a:spcBef>
              <a:spcAft>
                <a:spcPts val="600"/>
              </a:spcAft>
              <a:buFont typeface="Arial" panose="020B0604020202020204" pitchFamily="34" charset="0"/>
              <a:buChar char="•"/>
            </a:pPr>
            <a:r>
              <a:rPr lang="en-GB" sz="2200" dirty="0">
                <a:solidFill>
                  <a:srgbClr val="04183B"/>
                </a:solidFill>
              </a:rPr>
              <a:t>Collaborate with clinicians to review and validate identified outcomes, and ensure integration into clinical workflows</a:t>
            </a:r>
          </a:p>
        </p:txBody>
      </p:sp>
      <p:sp>
        <p:nvSpPr>
          <p:cNvPr id="4" name="Rectangle 3">
            <a:extLst>
              <a:ext uri="{FF2B5EF4-FFF2-40B4-BE49-F238E27FC236}">
                <a16:creationId xmlns:a16="http://schemas.microsoft.com/office/drawing/2014/main" id="{5AACC5E9-8504-4D4D-88A5-A88AB7CB0B57}"/>
              </a:ext>
            </a:extLst>
          </p:cNvPr>
          <p:cNvSpPr/>
          <p:nvPr/>
        </p:nvSpPr>
        <p:spPr>
          <a:xfrm>
            <a:off x="551544" y="447015"/>
            <a:ext cx="6611256" cy="707886"/>
          </a:xfrm>
          <a:prstGeom prst="rect">
            <a:avLst/>
          </a:prstGeom>
        </p:spPr>
        <p:txBody>
          <a:bodyPr wrap="square" lIns="91440" tIns="45720" rIns="91440" bIns="45720" anchor="t">
            <a:spAutoFit/>
          </a:bodyPr>
          <a:lstStyle/>
          <a:p>
            <a:r>
              <a:rPr lang="en-GB" sz="4000" b="1" dirty="0">
                <a:solidFill>
                  <a:srgbClr val="04183B"/>
                </a:solidFill>
                <a:latin typeface="PT Sans" panose="020B0503020203020204" pitchFamily="34" charset="77"/>
                <a:ea typeface="Calibri"/>
                <a:cs typeface="Calibri"/>
              </a:rPr>
              <a:t>Future work</a:t>
            </a:r>
            <a:endParaRPr lang="en-GB" sz="4000" b="1" dirty="0">
              <a:latin typeface="PT Sans" panose="020B0503020203020204" pitchFamily="34" charset="77"/>
              <a:ea typeface="Calibri"/>
              <a:cs typeface="Calibri"/>
            </a:endParaRPr>
          </a:p>
        </p:txBody>
      </p:sp>
    </p:spTree>
    <p:extLst>
      <p:ext uri="{BB962C8B-B14F-4D97-AF65-F5344CB8AC3E}">
        <p14:creationId xmlns:p14="http://schemas.microsoft.com/office/powerpoint/2010/main" val="1460658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14D8E5-A881-4494-B863-272D1CD2B4C2}"/>
              </a:ext>
            </a:extLst>
          </p:cNvPr>
          <p:cNvSpPr>
            <a:spLocks noGrp="1"/>
          </p:cNvSpPr>
          <p:nvPr>
            <p:ph type="sldNum" sz="quarter" idx="12"/>
          </p:nvPr>
        </p:nvSpPr>
        <p:spPr/>
        <p:txBody>
          <a:bodyPr/>
          <a:lstStyle/>
          <a:p>
            <a:fld id="{359B1E4F-89BC-A540-82CF-9F71A41BB82B}" type="slidenum">
              <a:rPr lang="en-US" smtClean="0"/>
              <a:pPr/>
              <a:t>13</a:t>
            </a:fld>
            <a:endParaRPr lang="en-US"/>
          </a:p>
        </p:txBody>
      </p:sp>
      <p:sp>
        <p:nvSpPr>
          <p:cNvPr id="3" name="Rectangle 2">
            <a:extLst>
              <a:ext uri="{FF2B5EF4-FFF2-40B4-BE49-F238E27FC236}">
                <a16:creationId xmlns:a16="http://schemas.microsoft.com/office/drawing/2014/main" id="{052D3261-1971-4EB8-A8DF-0CDFD5E58808}"/>
              </a:ext>
            </a:extLst>
          </p:cNvPr>
          <p:cNvSpPr/>
          <p:nvPr/>
        </p:nvSpPr>
        <p:spPr>
          <a:xfrm>
            <a:off x="623454" y="1621400"/>
            <a:ext cx="11000509" cy="2923877"/>
          </a:xfrm>
          <a:prstGeom prst="rect">
            <a:avLst/>
          </a:prstGeom>
        </p:spPr>
        <p:txBody>
          <a:bodyPr wrap="square" lIns="91440" tIns="45720" rIns="91440" bIns="45720" anchor="t">
            <a:spAutoFit/>
          </a:bodyPr>
          <a:lstStyle/>
          <a:p>
            <a:pPr marL="342900" indent="-342900">
              <a:spcBef>
                <a:spcPts val="600"/>
              </a:spcBef>
              <a:spcAft>
                <a:spcPts val="600"/>
              </a:spcAft>
              <a:buFont typeface="Arial" panose="020B0604020202020204" pitchFamily="34" charset="0"/>
              <a:buChar char="•"/>
            </a:pPr>
            <a:r>
              <a:rPr lang="en-GB" sz="2200" dirty="0">
                <a:solidFill>
                  <a:srgbClr val="04183B"/>
                </a:solidFill>
              </a:rPr>
              <a:t>Antepartum CTG is crucial for monitoring </a:t>
            </a:r>
            <a:r>
              <a:rPr lang="en-GB" sz="2200" dirty="0" err="1">
                <a:solidFill>
                  <a:srgbClr val="04183B"/>
                </a:solidFill>
              </a:rPr>
              <a:t>fetal</a:t>
            </a:r>
            <a:r>
              <a:rPr lang="en-GB" sz="2200" dirty="0">
                <a:solidFill>
                  <a:srgbClr val="04183B"/>
                </a:solidFill>
              </a:rPr>
              <a:t> health and preventing adverse outcomes</a:t>
            </a:r>
          </a:p>
          <a:p>
            <a:pPr marL="342900" indent="-342900">
              <a:spcBef>
                <a:spcPts val="600"/>
              </a:spcBef>
              <a:spcAft>
                <a:spcPts val="600"/>
              </a:spcAft>
              <a:buFont typeface="Arial" panose="020B0604020202020204" pitchFamily="34" charset="0"/>
              <a:buChar char="•"/>
            </a:pPr>
            <a:r>
              <a:rPr lang="en-GB" sz="2200" dirty="0">
                <a:solidFill>
                  <a:srgbClr val="04183B"/>
                </a:solidFill>
              </a:rPr>
              <a:t>Our deep learning model achieved an AUC of 0.75, showing promising performance in classifying normal and abnormal </a:t>
            </a:r>
            <a:r>
              <a:rPr lang="en-GB" sz="2200" dirty="0" err="1">
                <a:solidFill>
                  <a:srgbClr val="04183B"/>
                </a:solidFill>
              </a:rPr>
              <a:t>aCTGs</a:t>
            </a:r>
            <a:endParaRPr lang="en-GB" sz="2200" dirty="0">
              <a:solidFill>
                <a:srgbClr val="04183B"/>
              </a:solidFill>
            </a:endParaRPr>
          </a:p>
          <a:p>
            <a:pPr marL="342900" indent="-342900">
              <a:spcBef>
                <a:spcPts val="600"/>
              </a:spcBef>
              <a:spcAft>
                <a:spcPts val="600"/>
              </a:spcAft>
              <a:buFont typeface="Arial" panose="020B0604020202020204" pitchFamily="34" charset="0"/>
              <a:buChar char="•"/>
            </a:pPr>
            <a:r>
              <a:rPr lang="en-GB" sz="2200" dirty="0">
                <a:solidFill>
                  <a:srgbClr val="04183B"/>
                </a:solidFill>
              </a:rPr>
              <a:t>Future work includes benchmarking our model against the DR system and extending it to detect specific adverse outcomes using state-of-the-art DNNs for time series</a:t>
            </a:r>
          </a:p>
          <a:p>
            <a:pPr marL="342900" indent="-342900">
              <a:spcBef>
                <a:spcPts val="600"/>
              </a:spcBef>
              <a:spcAft>
                <a:spcPts val="600"/>
              </a:spcAft>
              <a:buFont typeface="Arial" panose="020B0604020202020204" pitchFamily="34" charset="0"/>
              <a:buChar char="•"/>
            </a:pPr>
            <a:r>
              <a:rPr lang="en-GB" sz="2200" dirty="0">
                <a:solidFill>
                  <a:srgbClr val="04183B"/>
                </a:solidFill>
              </a:rPr>
              <a:t>Validation on international datasets and collaboration with clinical experts will ensure broader applicability and integration into clinical practice</a:t>
            </a:r>
          </a:p>
        </p:txBody>
      </p:sp>
      <p:sp>
        <p:nvSpPr>
          <p:cNvPr id="4" name="Rectangle 3">
            <a:extLst>
              <a:ext uri="{FF2B5EF4-FFF2-40B4-BE49-F238E27FC236}">
                <a16:creationId xmlns:a16="http://schemas.microsoft.com/office/drawing/2014/main" id="{5AACC5E9-8504-4D4D-88A5-A88AB7CB0B57}"/>
              </a:ext>
            </a:extLst>
          </p:cNvPr>
          <p:cNvSpPr/>
          <p:nvPr/>
        </p:nvSpPr>
        <p:spPr>
          <a:xfrm>
            <a:off x="551544" y="447015"/>
            <a:ext cx="6611256" cy="707886"/>
          </a:xfrm>
          <a:prstGeom prst="rect">
            <a:avLst/>
          </a:prstGeom>
        </p:spPr>
        <p:txBody>
          <a:bodyPr wrap="square" lIns="91440" tIns="45720" rIns="91440" bIns="45720" anchor="t">
            <a:spAutoFit/>
          </a:bodyPr>
          <a:lstStyle/>
          <a:p>
            <a:r>
              <a:rPr lang="en-GB" sz="4000" b="1" dirty="0">
                <a:solidFill>
                  <a:srgbClr val="04183B"/>
                </a:solidFill>
                <a:latin typeface="PT Sans" panose="020B0503020203020204" pitchFamily="34" charset="77"/>
                <a:ea typeface="Calibri"/>
                <a:cs typeface="Calibri"/>
              </a:rPr>
              <a:t>Conclusion</a:t>
            </a:r>
            <a:endParaRPr lang="en-GB" sz="4000" b="1" dirty="0">
              <a:latin typeface="PT Sans" panose="020B0503020203020204" pitchFamily="34" charset="77"/>
              <a:ea typeface="Calibri"/>
              <a:cs typeface="Calibri"/>
            </a:endParaRPr>
          </a:p>
        </p:txBody>
      </p:sp>
    </p:spTree>
    <p:extLst>
      <p:ext uri="{BB962C8B-B14F-4D97-AF65-F5344CB8AC3E}">
        <p14:creationId xmlns:p14="http://schemas.microsoft.com/office/powerpoint/2010/main" val="2254827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14D8E5-A881-4494-B863-272D1CD2B4C2}"/>
              </a:ext>
            </a:extLst>
          </p:cNvPr>
          <p:cNvSpPr>
            <a:spLocks noGrp="1"/>
          </p:cNvSpPr>
          <p:nvPr>
            <p:ph type="sldNum" sz="quarter" idx="12"/>
          </p:nvPr>
        </p:nvSpPr>
        <p:spPr/>
        <p:txBody>
          <a:bodyPr/>
          <a:lstStyle/>
          <a:p>
            <a:fld id="{359B1E4F-89BC-A540-82CF-9F71A41BB82B}" type="slidenum">
              <a:rPr lang="en-US" smtClean="0"/>
              <a:pPr/>
              <a:t>14</a:t>
            </a:fld>
            <a:endParaRPr lang="en-US"/>
          </a:p>
        </p:txBody>
      </p:sp>
      <p:sp>
        <p:nvSpPr>
          <p:cNvPr id="3" name="Rectangle 2">
            <a:extLst>
              <a:ext uri="{FF2B5EF4-FFF2-40B4-BE49-F238E27FC236}">
                <a16:creationId xmlns:a16="http://schemas.microsoft.com/office/drawing/2014/main" id="{052D3261-1971-4EB8-A8DF-0CDFD5E58808}"/>
              </a:ext>
            </a:extLst>
          </p:cNvPr>
          <p:cNvSpPr/>
          <p:nvPr/>
        </p:nvSpPr>
        <p:spPr>
          <a:xfrm>
            <a:off x="6096000" y="1699754"/>
            <a:ext cx="2602955" cy="3385542"/>
          </a:xfrm>
          <a:prstGeom prst="rect">
            <a:avLst/>
          </a:prstGeom>
        </p:spPr>
        <p:txBody>
          <a:bodyPr wrap="square" lIns="91440" tIns="45720" rIns="91440" bIns="45720" anchor="t">
            <a:spAutoFit/>
          </a:bodyPr>
          <a:lstStyle/>
          <a:p>
            <a:pPr>
              <a:spcBef>
                <a:spcPts val="600"/>
              </a:spcBef>
              <a:spcAft>
                <a:spcPts val="600"/>
              </a:spcAft>
            </a:pPr>
            <a:r>
              <a:rPr lang="en-GB" sz="2200" dirty="0">
                <a:solidFill>
                  <a:srgbClr val="04183B"/>
                </a:solidFill>
              </a:rPr>
              <a:t>Gabriel Davis Jones </a:t>
            </a:r>
          </a:p>
          <a:p>
            <a:pPr>
              <a:spcBef>
                <a:spcPts val="600"/>
              </a:spcBef>
              <a:spcAft>
                <a:spcPts val="600"/>
              </a:spcAft>
            </a:pPr>
            <a:r>
              <a:rPr lang="en-GB" sz="2200" dirty="0">
                <a:solidFill>
                  <a:srgbClr val="04183B"/>
                </a:solidFill>
              </a:rPr>
              <a:t>Chris Redman</a:t>
            </a:r>
          </a:p>
          <a:p>
            <a:pPr>
              <a:spcBef>
                <a:spcPts val="600"/>
              </a:spcBef>
              <a:spcAft>
                <a:spcPts val="600"/>
              </a:spcAft>
            </a:pPr>
            <a:r>
              <a:rPr lang="en-GB" sz="2200" dirty="0">
                <a:solidFill>
                  <a:srgbClr val="04183B"/>
                </a:solidFill>
              </a:rPr>
              <a:t>Ioana Duta </a:t>
            </a:r>
          </a:p>
          <a:p>
            <a:pPr>
              <a:spcBef>
                <a:spcPts val="600"/>
              </a:spcBef>
              <a:spcAft>
                <a:spcPts val="600"/>
              </a:spcAft>
            </a:pPr>
            <a:r>
              <a:rPr lang="en-GB" sz="2200" dirty="0">
                <a:solidFill>
                  <a:srgbClr val="04183B"/>
                </a:solidFill>
              </a:rPr>
              <a:t>Beth Albert </a:t>
            </a:r>
          </a:p>
          <a:p>
            <a:pPr>
              <a:spcBef>
                <a:spcPts val="600"/>
              </a:spcBef>
              <a:spcAft>
                <a:spcPts val="600"/>
              </a:spcAft>
            </a:pPr>
            <a:r>
              <a:rPr lang="en-GB" sz="2200" dirty="0">
                <a:solidFill>
                  <a:srgbClr val="04183B"/>
                </a:solidFill>
              </a:rPr>
              <a:t>Pawel </a:t>
            </a:r>
            <a:r>
              <a:rPr lang="en-GB" sz="2200" dirty="0" err="1">
                <a:solidFill>
                  <a:srgbClr val="04183B"/>
                </a:solidFill>
              </a:rPr>
              <a:t>Szafranski</a:t>
            </a:r>
            <a:r>
              <a:rPr lang="en-GB" sz="2200" dirty="0">
                <a:solidFill>
                  <a:srgbClr val="04183B"/>
                </a:solidFill>
              </a:rPr>
              <a:t> </a:t>
            </a:r>
          </a:p>
          <a:p>
            <a:pPr>
              <a:spcBef>
                <a:spcPts val="600"/>
              </a:spcBef>
              <a:spcAft>
                <a:spcPts val="600"/>
              </a:spcAft>
            </a:pPr>
            <a:r>
              <a:rPr lang="en-GB" sz="2200" dirty="0">
                <a:solidFill>
                  <a:srgbClr val="04183B"/>
                </a:solidFill>
              </a:rPr>
              <a:t>James Bland </a:t>
            </a:r>
          </a:p>
          <a:p>
            <a:pPr>
              <a:spcBef>
                <a:spcPts val="600"/>
              </a:spcBef>
              <a:spcAft>
                <a:spcPts val="600"/>
              </a:spcAft>
            </a:pPr>
            <a:r>
              <a:rPr lang="en-GB" sz="2200" dirty="0">
                <a:solidFill>
                  <a:srgbClr val="04183B"/>
                </a:solidFill>
              </a:rPr>
              <a:t>Manu </a:t>
            </a:r>
            <a:r>
              <a:rPr lang="en-GB" sz="2200" dirty="0" err="1">
                <a:solidFill>
                  <a:srgbClr val="04183B"/>
                </a:solidFill>
              </a:rPr>
              <a:t>Vatish</a:t>
            </a:r>
            <a:endParaRPr lang="en-GB" sz="2200" dirty="0">
              <a:solidFill>
                <a:srgbClr val="04183B"/>
              </a:solidFill>
            </a:endParaRPr>
          </a:p>
        </p:txBody>
      </p:sp>
      <p:sp>
        <p:nvSpPr>
          <p:cNvPr id="4" name="Rectangle 3">
            <a:extLst>
              <a:ext uri="{FF2B5EF4-FFF2-40B4-BE49-F238E27FC236}">
                <a16:creationId xmlns:a16="http://schemas.microsoft.com/office/drawing/2014/main" id="{5AACC5E9-8504-4D4D-88A5-A88AB7CB0B57}"/>
              </a:ext>
            </a:extLst>
          </p:cNvPr>
          <p:cNvSpPr/>
          <p:nvPr/>
        </p:nvSpPr>
        <p:spPr>
          <a:xfrm>
            <a:off x="551544" y="447015"/>
            <a:ext cx="6611256" cy="707886"/>
          </a:xfrm>
          <a:prstGeom prst="rect">
            <a:avLst/>
          </a:prstGeom>
        </p:spPr>
        <p:txBody>
          <a:bodyPr wrap="square" lIns="91440" tIns="45720" rIns="91440" bIns="45720" anchor="t">
            <a:spAutoFit/>
          </a:bodyPr>
          <a:lstStyle/>
          <a:p>
            <a:r>
              <a:rPr lang="en-GB" sz="4000" b="1" dirty="0">
                <a:solidFill>
                  <a:srgbClr val="04183B"/>
                </a:solidFill>
                <a:latin typeface="PT Sans" panose="020B0503020203020204" pitchFamily="34" charset="77"/>
                <a:ea typeface="Calibri"/>
                <a:cs typeface="Calibri"/>
              </a:rPr>
              <a:t>Acknowledgement</a:t>
            </a:r>
            <a:endParaRPr lang="en-GB" sz="4000" b="1" dirty="0">
              <a:latin typeface="PT Sans" panose="020B0503020203020204" pitchFamily="34" charset="77"/>
              <a:ea typeface="Calibri"/>
              <a:cs typeface="Calibri"/>
            </a:endParaRPr>
          </a:p>
        </p:txBody>
      </p:sp>
      <p:pic>
        <p:nvPicPr>
          <p:cNvPr id="1026" name="Picture 2" descr="Medical Research Council (United Kingdom) - Wikipedia">
            <a:extLst>
              <a:ext uri="{FF2B5EF4-FFF2-40B4-BE49-F238E27FC236}">
                <a16:creationId xmlns:a16="http://schemas.microsoft.com/office/drawing/2014/main" id="{F09E5016-2AF3-46D8-8927-D225FC2D39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6922" y="2834360"/>
            <a:ext cx="3027083" cy="1019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496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6FC2A06-C600-45D7-B3FB-4DF24B13DD3D}"/>
              </a:ext>
            </a:extLst>
          </p:cNvPr>
          <p:cNvSpPr/>
          <p:nvPr/>
        </p:nvSpPr>
        <p:spPr>
          <a:xfrm>
            <a:off x="7858355" y="1516611"/>
            <a:ext cx="2874039" cy="707886"/>
          </a:xfrm>
          <a:prstGeom prst="rect">
            <a:avLst/>
          </a:prstGeom>
        </p:spPr>
        <p:txBody>
          <a:bodyPr wrap="square" lIns="91440" tIns="45720" rIns="91440" bIns="45720" anchor="t">
            <a:spAutoFit/>
          </a:bodyPr>
          <a:lstStyle/>
          <a:p>
            <a:r>
              <a:rPr lang="en-GB" sz="4000" b="1" dirty="0">
                <a:solidFill>
                  <a:srgbClr val="04183B"/>
                </a:solidFill>
                <a:latin typeface="PT Sans" panose="020B0503020203020204" pitchFamily="34" charset="77"/>
                <a:ea typeface="Calibri"/>
                <a:cs typeface="Calibri"/>
              </a:rPr>
              <a:t>Thanks!</a:t>
            </a:r>
            <a:endParaRPr lang="en-GB" sz="4000" b="1" dirty="0">
              <a:latin typeface="PT Sans" panose="020B0503020203020204" pitchFamily="34" charset="77"/>
              <a:ea typeface="Calibri"/>
              <a:cs typeface="Calibri"/>
            </a:endParaRPr>
          </a:p>
        </p:txBody>
      </p:sp>
    </p:spTree>
    <p:extLst>
      <p:ext uri="{BB962C8B-B14F-4D97-AF65-F5344CB8AC3E}">
        <p14:creationId xmlns:p14="http://schemas.microsoft.com/office/powerpoint/2010/main" val="156426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14D8E5-A881-4494-B863-272D1CD2B4C2}"/>
              </a:ext>
            </a:extLst>
          </p:cNvPr>
          <p:cNvSpPr>
            <a:spLocks noGrp="1"/>
          </p:cNvSpPr>
          <p:nvPr>
            <p:ph type="sldNum" sz="quarter" idx="12"/>
          </p:nvPr>
        </p:nvSpPr>
        <p:spPr/>
        <p:txBody>
          <a:bodyPr/>
          <a:lstStyle/>
          <a:p>
            <a:fld id="{359B1E4F-89BC-A540-82CF-9F71A41BB82B}" type="slidenum">
              <a:rPr lang="en-US" smtClean="0"/>
              <a:pPr/>
              <a:t>2</a:t>
            </a:fld>
            <a:endParaRPr lang="en-US"/>
          </a:p>
        </p:txBody>
      </p:sp>
      <p:sp>
        <p:nvSpPr>
          <p:cNvPr id="3" name="Rectangle 2">
            <a:extLst>
              <a:ext uri="{FF2B5EF4-FFF2-40B4-BE49-F238E27FC236}">
                <a16:creationId xmlns:a16="http://schemas.microsoft.com/office/drawing/2014/main" id="{052D3261-1971-4EB8-A8DF-0CDFD5E58808}"/>
              </a:ext>
            </a:extLst>
          </p:cNvPr>
          <p:cNvSpPr/>
          <p:nvPr/>
        </p:nvSpPr>
        <p:spPr>
          <a:xfrm>
            <a:off x="623454" y="1621400"/>
            <a:ext cx="11000509" cy="4154984"/>
          </a:xfrm>
          <a:prstGeom prst="rect">
            <a:avLst/>
          </a:prstGeom>
        </p:spPr>
        <p:txBody>
          <a:bodyPr wrap="square" lIns="91440" tIns="45720" rIns="91440" bIns="45720" anchor="t">
            <a:spAutoFit/>
          </a:bodyPr>
          <a:lstStyle/>
          <a:p>
            <a:pPr marL="342900" indent="-342900">
              <a:buFont typeface="Arial" panose="020B0604020202020204" pitchFamily="34" charset="0"/>
              <a:buChar char="•"/>
            </a:pPr>
            <a:r>
              <a:rPr lang="en-GB" sz="2400" dirty="0">
                <a:solidFill>
                  <a:srgbClr val="04183B"/>
                </a:solidFill>
                <a:latin typeface="PT Sans" panose="020B0503020203020204" pitchFamily="34" charset="77"/>
                <a:cs typeface="Calibri"/>
              </a:rPr>
              <a:t>Introduction</a:t>
            </a:r>
          </a:p>
          <a:p>
            <a:pPr marL="800100" lvl="1" indent="-342900">
              <a:buFont typeface="Arial" panose="020B0604020202020204" pitchFamily="34" charset="0"/>
              <a:buChar char="•"/>
            </a:pPr>
            <a:r>
              <a:rPr lang="en-GB" sz="2400" dirty="0">
                <a:solidFill>
                  <a:srgbClr val="04183B"/>
                </a:solidFill>
                <a:latin typeface="PT Sans" panose="020B0503020203020204" pitchFamily="34" charset="77"/>
                <a:cs typeface="Calibri"/>
              </a:rPr>
              <a:t>Antepartum CTG </a:t>
            </a:r>
          </a:p>
          <a:p>
            <a:pPr marL="800100" lvl="1" indent="-342900">
              <a:buFont typeface="Arial" panose="020B0604020202020204" pitchFamily="34" charset="0"/>
              <a:buChar char="•"/>
            </a:pPr>
            <a:r>
              <a:rPr lang="en-GB" sz="2400" dirty="0">
                <a:solidFill>
                  <a:srgbClr val="04183B"/>
                </a:solidFill>
                <a:latin typeface="PT Sans" panose="020B0503020203020204" pitchFamily="34" charset="77"/>
                <a:cs typeface="Calibri"/>
              </a:rPr>
              <a:t>Hypothesis</a:t>
            </a:r>
          </a:p>
          <a:p>
            <a:pPr marL="800100" lvl="1" indent="-342900">
              <a:buFont typeface="Arial" panose="020B0604020202020204" pitchFamily="34" charset="0"/>
              <a:buChar char="•"/>
            </a:pPr>
            <a:r>
              <a:rPr lang="en-GB" sz="2400" dirty="0">
                <a:solidFill>
                  <a:srgbClr val="04183B"/>
                </a:solidFill>
                <a:latin typeface="PT Sans" panose="020B0503020203020204" pitchFamily="34" charset="77"/>
                <a:cs typeface="Calibri"/>
              </a:rPr>
              <a:t>The OXMAT Dataset</a:t>
            </a:r>
          </a:p>
          <a:p>
            <a:pPr marL="342900" indent="-342900">
              <a:buFont typeface="Arial" panose="020B0604020202020204" pitchFamily="34" charset="0"/>
              <a:buChar char="•"/>
            </a:pPr>
            <a:r>
              <a:rPr lang="en-GB" sz="2400" dirty="0">
                <a:solidFill>
                  <a:srgbClr val="04183B"/>
                </a:solidFill>
                <a:latin typeface="PT Sans" panose="020B0503020203020204" pitchFamily="34" charset="77"/>
                <a:cs typeface="Calibri"/>
              </a:rPr>
              <a:t>Methodology</a:t>
            </a:r>
          </a:p>
          <a:p>
            <a:pPr marL="800100" lvl="1" indent="-342900">
              <a:buFont typeface="Arial" panose="020B0604020202020204" pitchFamily="34" charset="0"/>
              <a:buChar char="•"/>
            </a:pPr>
            <a:r>
              <a:rPr lang="en-GB" sz="2400" dirty="0">
                <a:solidFill>
                  <a:srgbClr val="04183B"/>
                </a:solidFill>
                <a:latin typeface="PT Sans" panose="020B0503020203020204" pitchFamily="34" charset="77"/>
                <a:cs typeface="Calibri"/>
              </a:rPr>
              <a:t>Training Data and Cohort Development</a:t>
            </a:r>
          </a:p>
          <a:p>
            <a:pPr marL="800100" lvl="1" indent="-342900">
              <a:buFont typeface="Arial" panose="020B0604020202020204" pitchFamily="34" charset="0"/>
              <a:buChar char="•"/>
            </a:pPr>
            <a:r>
              <a:rPr lang="en-GB" sz="2400" dirty="0">
                <a:solidFill>
                  <a:srgbClr val="04183B"/>
                </a:solidFill>
                <a:latin typeface="PT Sans" panose="020B0503020203020204" pitchFamily="34" charset="77"/>
                <a:cs typeface="Calibri"/>
              </a:rPr>
              <a:t>Data Pre-processing</a:t>
            </a:r>
          </a:p>
          <a:p>
            <a:pPr marL="800100" lvl="1" indent="-342900">
              <a:buFont typeface="Arial" panose="020B0604020202020204" pitchFamily="34" charset="0"/>
              <a:buChar char="•"/>
            </a:pPr>
            <a:r>
              <a:rPr lang="en-GB" sz="2400" dirty="0">
                <a:solidFill>
                  <a:srgbClr val="04183B"/>
                </a:solidFill>
                <a:latin typeface="PT Sans" panose="020B0503020203020204" pitchFamily="34" charset="77"/>
                <a:cs typeface="Calibri"/>
              </a:rPr>
              <a:t>Model Architecture</a:t>
            </a:r>
          </a:p>
          <a:p>
            <a:pPr marL="342900" indent="-342900">
              <a:buFont typeface="Arial" panose="020B0604020202020204" pitchFamily="34" charset="0"/>
              <a:buChar char="•"/>
            </a:pPr>
            <a:r>
              <a:rPr lang="en-GB" sz="2400" dirty="0">
                <a:solidFill>
                  <a:srgbClr val="04183B"/>
                </a:solidFill>
                <a:latin typeface="PT Sans" panose="020B0503020203020204" pitchFamily="34" charset="77"/>
                <a:cs typeface="Calibri"/>
              </a:rPr>
              <a:t>Results</a:t>
            </a:r>
          </a:p>
          <a:p>
            <a:pPr marL="342900" indent="-342900">
              <a:buFont typeface="Arial" panose="020B0604020202020204" pitchFamily="34" charset="0"/>
              <a:buChar char="•"/>
            </a:pPr>
            <a:r>
              <a:rPr lang="en-GB" sz="2400" dirty="0">
                <a:solidFill>
                  <a:srgbClr val="04183B"/>
                </a:solidFill>
                <a:latin typeface="PT Sans" panose="020B0503020203020204" pitchFamily="34" charset="77"/>
                <a:cs typeface="Calibri"/>
              </a:rPr>
              <a:t>Future work</a:t>
            </a:r>
          </a:p>
          <a:p>
            <a:pPr marL="342900" indent="-342900">
              <a:buFont typeface="Arial" panose="020B0604020202020204" pitchFamily="34" charset="0"/>
              <a:buChar char="•"/>
            </a:pPr>
            <a:r>
              <a:rPr lang="en-GB" sz="2400" dirty="0">
                <a:solidFill>
                  <a:srgbClr val="04183B"/>
                </a:solidFill>
                <a:latin typeface="PT Sans" panose="020B0503020203020204" pitchFamily="34" charset="77"/>
                <a:cs typeface="Calibri"/>
              </a:rPr>
              <a:t>Conclusion</a:t>
            </a:r>
          </a:p>
        </p:txBody>
      </p:sp>
      <p:sp>
        <p:nvSpPr>
          <p:cNvPr id="4" name="Rectangle 3">
            <a:extLst>
              <a:ext uri="{FF2B5EF4-FFF2-40B4-BE49-F238E27FC236}">
                <a16:creationId xmlns:a16="http://schemas.microsoft.com/office/drawing/2014/main" id="{5AACC5E9-8504-4D4D-88A5-A88AB7CB0B57}"/>
              </a:ext>
            </a:extLst>
          </p:cNvPr>
          <p:cNvSpPr/>
          <p:nvPr/>
        </p:nvSpPr>
        <p:spPr>
          <a:xfrm>
            <a:off x="551543" y="447015"/>
            <a:ext cx="9649469" cy="707886"/>
          </a:xfrm>
          <a:prstGeom prst="rect">
            <a:avLst/>
          </a:prstGeom>
        </p:spPr>
        <p:txBody>
          <a:bodyPr wrap="square" lIns="91440" tIns="45720" rIns="91440" bIns="45720" anchor="t">
            <a:spAutoFit/>
          </a:bodyPr>
          <a:lstStyle/>
          <a:p>
            <a:r>
              <a:rPr lang="en-GB" sz="4000" b="1" dirty="0">
                <a:solidFill>
                  <a:srgbClr val="04183B"/>
                </a:solidFill>
                <a:latin typeface="PT Sans" panose="020B0503020203020204" pitchFamily="34" charset="77"/>
                <a:ea typeface="Calibri"/>
                <a:cs typeface="Calibri"/>
              </a:rPr>
              <a:t>Overview</a:t>
            </a:r>
            <a:endParaRPr lang="en-GB" sz="4000" b="1" dirty="0">
              <a:latin typeface="PT Sans" panose="020B0503020203020204" pitchFamily="34" charset="77"/>
              <a:ea typeface="Calibri"/>
              <a:cs typeface="Calibri"/>
            </a:endParaRPr>
          </a:p>
        </p:txBody>
      </p:sp>
    </p:spTree>
    <p:extLst>
      <p:ext uri="{BB962C8B-B14F-4D97-AF65-F5344CB8AC3E}">
        <p14:creationId xmlns:p14="http://schemas.microsoft.com/office/powerpoint/2010/main" val="3734841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14D8E5-A881-4494-B863-272D1CD2B4C2}"/>
              </a:ext>
            </a:extLst>
          </p:cNvPr>
          <p:cNvSpPr>
            <a:spLocks noGrp="1"/>
          </p:cNvSpPr>
          <p:nvPr>
            <p:ph type="sldNum" sz="quarter" idx="12"/>
          </p:nvPr>
        </p:nvSpPr>
        <p:spPr/>
        <p:txBody>
          <a:bodyPr/>
          <a:lstStyle/>
          <a:p>
            <a:fld id="{359B1E4F-89BC-A540-82CF-9F71A41BB82B}" type="slidenum">
              <a:rPr lang="en-US" smtClean="0"/>
              <a:pPr/>
              <a:t>3</a:t>
            </a:fld>
            <a:endParaRPr lang="en-US"/>
          </a:p>
        </p:txBody>
      </p:sp>
      <p:sp>
        <p:nvSpPr>
          <p:cNvPr id="3" name="Rectangle 2">
            <a:extLst>
              <a:ext uri="{FF2B5EF4-FFF2-40B4-BE49-F238E27FC236}">
                <a16:creationId xmlns:a16="http://schemas.microsoft.com/office/drawing/2014/main" id="{052D3261-1971-4EB8-A8DF-0CDFD5E58808}"/>
              </a:ext>
            </a:extLst>
          </p:cNvPr>
          <p:cNvSpPr/>
          <p:nvPr/>
        </p:nvSpPr>
        <p:spPr>
          <a:xfrm>
            <a:off x="623454" y="1621400"/>
            <a:ext cx="11000509" cy="3908762"/>
          </a:xfrm>
          <a:prstGeom prst="rect">
            <a:avLst/>
          </a:prstGeom>
        </p:spPr>
        <p:txBody>
          <a:bodyPr wrap="square" lIns="91440" tIns="45720" rIns="91440" bIns="45720" anchor="t">
            <a:spAutoFit/>
          </a:bodyPr>
          <a:lstStyle/>
          <a:p>
            <a:pPr marL="342900" indent="-342900">
              <a:spcBef>
                <a:spcPts val="600"/>
              </a:spcBef>
              <a:spcAft>
                <a:spcPts val="600"/>
              </a:spcAft>
              <a:buFont typeface="Arial" panose="020B0604020202020204" pitchFamily="34" charset="0"/>
              <a:buChar char="•"/>
            </a:pPr>
            <a:r>
              <a:rPr lang="en-GB" sz="2200" dirty="0">
                <a:solidFill>
                  <a:srgbClr val="04183B"/>
                </a:solidFill>
              </a:rPr>
              <a:t>Among the commonest medical investigations performed during pregnancy</a:t>
            </a:r>
          </a:p>
          <a:p>
            <a:pPr marL="342900" indent="-342900">
              <a:spcBef>
                <a:spcPts val="600"/>
              </a:spcBef>
              <a:spcAft>
                <a:spcPts val="600"/>
              </a:spcAft>
              <a:buFont typeface="Arial" panose="020B0604020202020204" pitchFamily="34" charset="0"/>
              <a:buChar char="•"/>
            </a:pPr>
            <a:r>
              <a:rPr lang="en-GB" sz="2200" dirty="0">
                <a:solidFill>
                  <a:srgbClr val="04183B"/>
                </a:solidFill>
              </a:rPr>
              <a:t>Monitors the </a:t>
            </a:r>
            <a:r>
              <a:rPr lang="en-GB" sz="2200" dirty="0" err="1">
                <a:solidFill>
                  <a:srgbClr val="04183B"/>
                </a:solidFill>
              </a:rPr>
              <a:t>Fetal</a:t>
            </a:r>
            <a:r>
              <a:rPr lang="en-GB" sz="2200" dirty="0">
                <a:solidFill>
                  <a:srgbClr val="04183B"/>
                </a:solidFill>
              </a:rPr>
              <a:t> Heart Rate (FHR) and uterine contractions (TOCO) </a:t>
            </a:r>
            <a:r>
              <a:rPr lang="en-GB" sz="2200" b="1" dirty="0">
                <a:solidFill>
                  <a:srgbClr val="04183B"/>
                </a:solidFill>
              </a:rPr>
              <a:t>before labour</a:t>
            </a:r>
          </a:p>
          <a:p>
            <a:pPr marL="342900" indent="-342900">
              <a:spcBef>
                <a:spcPts val="600"/>
              </a:spcBef>
              <a:spcAft>
                <a:spcPts val="600"/>
              </a:spcAft>
              <a:buFont typeface="Arial" panose="020B0604020202020204" pitchFamily="34" charset="0"/>
              <a:buChar char="•"/>
            </a:pPr>
            <a:r>
              <a:rPr lang="en-GB" sz="2200" dirty="0">
                <a:solidFill>
                  <a:srgbClr val="04183B"/>
                </a:solidFill>
              </a:rPr>
              <a:t>Generally used for detecting fetuses in a state of </a:t>
            </a:r>
            <a:r>
              <a:rPr lang="en-GB" sz="2200" dirty="0">
                <a:solidFill>
                  <a:schemeClr val="accent6"/>
                </a:solidFill>
              </a:rPr>
              <a:t>wellbeing</a:t>
            </a:r>
            <a:r>
              <a:rPr lang="en-GB" sz="2200" dirty="0">
                <a:solidFill>
                  <a:srgbClr val="04183B"/>
                </a:solidFill>
              </a:rPr>
              <a:t> or at </a:t>
            </a:r>
            <a:r>
              <a:rPr lang="en-GB" sz="2200" dirty="0">
                <a:solidFill>
                  <a:srgbClr val="C00000"/>
                </a:solidFill>
              </a:rPr>
              <a:t>risk of an adverse outcome</a:t>
            </a:r>
          </a:p>
          <a:p>
            <a:pPr marL="342900" indent="-342900">
              <a:spcBef>
                <a:spcPts val="600"/>
              </a:spcBef>
              <a:spcAft>
                <a:spcPts val="600"/>
              </a:spcAft>
              <a:buFont typeface="Arial" panose="020B0604020202020204" pitchFamily="34" charset="0"/>
              <a:buChar char="•"/>
            </a:pPr>
            <a:r>
              <a:rPr lang="en-GB" sz="2200" dirty="0">
                <a:solidFill>
                  <a:srgbClr val="04183B"/>
                </a:solidFill>
              </a:rPr>
              <a:t>Visual interpretation of CTGs is long-known to be unreliable, with inter-observer agreement as low as 29% and a false positive rate of ~60%</a:t>
            </a:r>
          </a:p>
          <a:p>
            <a:pPr marL="342900" indent="-342900">
              <a:spcBef>
                <a:spcPts val="600"/>
              </a:spcBef>
              <a:spcAft>
                <a:spcPts val="600"/>
              </a:spcAft>
              <a:buFont typeface="Arial" panose="020B0604020202020204" pitchFamily="34" charset="0"/>
              <a:buChar char="•"/>
            </a:pPr>
            <a:r>
              <a:rPr lang="en-GB" sz="2200" dirty="0">
                <a:solidFill>
                  <a:srgbClr val="04183B"/>
                </a:solidFill>
              </a:rPr>
              <a:t>Current computerised assessment, done with the Oxford Dawes-Redman System, is limited to wellbeing only</a:t>
            </a:r>
          </a:p>
          <a:p>
            <a:pPr marL="342900" indent="-342900">
              <a:spcBef>
                <a:spcPts val="600"/>
              </a:spcBef>
              <a:spcAft>
                <a:spcPts val="600"/>
              </a:spcAft>
              <a:buFont typeface="Arial" panose="020B0604020202020204" pitchFamily="34" charset="0"/>
              <a:buChar char="•"/>
            </a:pPr>
            <a:r>
              <a:rPr lang="en-GB" sz="2200" dirty="0">
                <a:solidFill>
                  <a:srgbClr val="00B0F0"/>
                </a:solidFill>
              </a:rPr>
              <a:t>Our Hypothesis: </a:t>
            </a:r>
            <a:r>
              <a:rPr lang="en-GB" sz="2200" i="1" dirty="0">
                <a:solidFill>
                  <a:srgbClr val="00B0F0"/>
                </a:solidFill>
              </a:rPr>
              <a:t>AI applied to antepartum CTGs (</a:t>
            </a:r>
            <a:r>
              <a:rPr lang="en-GB" sz="2200" i="1" dirty="0" err="1">
                <a:solidFill>
                  <a:srgbClr val="00B0F0"/>
                </a:solidFill>
              </a:rPr>
              <a:t>aCTGs</a:t>
            </a:r>
            <a:r>
              <a:rPr lang="en-GB" sz="2200" i="1" dirty="0">
                <a:solidFill>
                  <a:srgbClr val="00B0F0"/>
                </a:solidFill>
              </a:rPr>
              <a:t>) will improve the detection of both healthy babies and those at an increased risk of adverse pregnancy outcomes</a:t>
            </a:r>
          </a:p>
        </p:txBody>
      </p:sp>
      <p:sp>
        <p:nvSpPr>
          <p:cNvPr id="4" name="Rectangle 3">
            <a:extLst>
              <a:ext uri="{FF2B5EF4-FFF2-40B4-BE49-F238E27FC236}">
                <a16:creationId xmlns:a16="http://schemas.microsoft.com/office/drawing/2014/main" id="{5AACC5E9-8504-4D4D-88A5-A88AB7CB0B57}"/>
              </a:ext>
            </a:extLst>
          </p:cNvPr>
          <p:cNvSpPr/>
          <p:nvPr/>
        </p:nvSpPr>
        <p:spPr>
          <a:xfrm>
            <a:off x="551544" y="447015"/>
            <a:ext cx="6611256" cy="707886"/>
          </a:xfrm>
          <a:prstGeom prst="rect">
            <a:avLst/>
          </a:prstGeom>
        </p:spPr>
        <p:txBody>
          <a:bodyPr wrap="square" lIns="91440" tIns="45720" rIns="91440" bIns="45720" anchor="t">
            <a:spAutoFit/>
          </a:bodyPr>
          <a:lstStyle/>
          <a:p>
            <a:r>
              <a:rPr lang="en-GB" sz="4000" b="1" dirty="0">
                <a:solidFill>
                  <a:srgbClr val="04183B"/>
                </a:solidFill>
                <a:latin typeface="PT Sans" panose="020B0503020203020204" pitchFamily="34" charset="77"/>
              </a:rPr>
              <a:t>Antepartum CTG</a:t>
            </a:r>
            <a:endParaRPr lang="en-GB" sz="4000" b="1" dirty="0">
              <a:latin typeface="PT Sans" panose="020B0503020203020204" pitchFamily="34" charset="77"/>
              <a:ea typeface="Calibri"/>
              <a:cs typeface="Calibri"/>
            </a:endParaRPr>
          </a:p>
        </p:txBody>
      </p:sp>
    </p:spTree>
    <p:extLst>
      <p:ext uri="{BB962C8B-B14F-4D97-AF65-F5344CB8AC3E}">
        <p14:creationId xmlns:p14="http://schemas.microsoft.com/office/powerpoint/2010/main" val="3050124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14D8E5-A881-4494-B863-272D1CD2B4C2}"/>
              </a:ext>
            </a:extLst>
          </p:cNvPr>
          <p:cNvSpPr>
            <a:spLocks noGrp="1"/>
          </p:cNvSpPr>
          <p:nvPr>
            <p:ph type="sldNum" sz="quarter" idx="12"/>
          </p:nvPr>
        </p:nvSpPr>
        <p:spPr/>
        <p:txBody>
          <a:bodyPr/>
          <a:lstStyle/>
          <a:p>
            <a:fld id="{359B1E4F-89BC-A540-82CF-9F71A41BB82B}" type="slidenum">
              <a:rPr lang="en-US" smtClean="0"/>
              <a:pPr/>
              <a:t>4</a:t>
            </a:fld>
            <a:endParaRPr lang="en-US"/>
          </a:p>
        </p:txBody>
      </p:sp>
      <p:sp>
        <p:nvSpPr>
          <p:cNvPr id="3" name="Rectangle 2">
            <a:extLst>
              <a:ext uri="{FF2B5EF4-FFF2-40B4-BE49-F238E27FC236}">
                <a16:creationId xmlns:a16="http://schemas.microsoft.com/office/drawing/2014/main" id="{052D3261-1971-4EB8-A8DF-0CDFD5E58808}"/>
              </a:ext>
            </a:extLst>
          </p:cNvPr>
          <p:cNvSpPr/>
          <p:nvPr/>
        </p:nvSpPr>
        <p:spPr>
          <a:xfrm>
            <a:off x="3471787" y="1867890"/>
            <a:ext cx="8007040" cy="3231654"/>
          </a:xfrm>
          <a:prstGeom prst="rect">
            <a:avLst/>
          </a:prstGeom>
        </p:spPr>
        <p:txBody>
          <a:bodyPr wrap="square" lIns="91440" tIns="45720" rIns="91440" bIns="45720" anchor="t">
            <a:spAutoFit/>
          </a:bodyPr>
          <a:lstStyle/>
          <a:p>
            <a:pPr marL="342900" indent="-342900">
              <a:spcBef>
                <a:spcPts val="600"/>
              </a:spcBef>
              <a:spcAft>
                <a:spcPts val="600"/>
              </a:spcAft>
              <a:buFont typeface="Arial" panose="020B0604020202020204" pitchFamily="34" charset="0"/>
              <a:buChar char="•"/>
            </a:pPr>
            <a:r>
              <a:rPr lang="en-GB" sz="2200" dirty="0">
                <a:solidFill>
                  <a:srgbClr val="04183B"/>
                </a:solidFill>
              </a:rPr>
              <a:t>The </a:t>
            </a:r>
            <a:r>
              <a:rPr lang="en-GB" sz="2200" u="sng" dirty="0">
                <a:solidFill>
                  <a:srgbClr val="04183B"/>
                </a:solidFill>
              </a:rPr>
              <a:t>Ox</a:t>
            </a:r>
            <a:r>
              <a:rPr lang="en-GB" sz="2200" dirty="0">
                <a:solidFill>
                  <a:srgbClr val="04183B"/>
                </a:solidFill>
              </a:rPr>
              <a:t>ford </a:t>
            </a:r>
            <a:r>
              <a:rPr lang="en-GB" sz="2200" u="sng" dirty="0">
                <a:solidFill>
                  <a:srgbClr val="04183B"/>
                </a:solidFill>
              </a:rPr>
              <a:t>Mat</a:t>
            </a:r>
            <a:r>
              <a:rPr lang="en-GB" sz="2200" dirty="0">
                <a:solidFill>
                  <a:srgbClr val="04183B"/>
                </a:solidFill>
              </a:rPr>
              <a:t>ernity Dataset (1991–)</a:t>
            </a:r>
          </a:p>
          <a:p>
            <a:pPr marL="342900" indent="-342900">
              <a:spcBef>
                <a:spcPts val="600"/>
              </a:spcBef>
              <a:spcAft>
                <a:spcPts val="600"/>
              </a:spcAft>
              <a:buFont typeface="Arial" panose="020B0604020202020204" pitchFamily="34" charset="0"/>
              <a:buChar char="•"/>
            </a:pPr>
            <a:r>
              <a:rPr lang="en-GB" sz="2200" dirty="0">
                <a:solidFill>
                  <a:srgbClr val="04183B"/>
                </a:solidFill>
              </a:rPr>
              <a:t>211,000+ CTGs</a:t>
            </a:r>
          </a:p>
          <a:p>
            <a:pPr marL="342900" indent="-342900">
              <a:spcBef>
                <a:spcPts val="600"/>
              </a:spcBef>
              <a:spcAft>
                <a:spcPts val="600"/>
              </a:spcAft>
              <a:buFont typeface="Arial" panose="020B0604020202020204" pitchFamily="34" charset="0"/>
              <a:buChar char="•"/>
            </a:pPr>
            <a:r>
              <a:rPr lang="en-GB" sz="2200" dirty="0">
                <a:solidFill>
                  <a:srgbClr val="04183B"/>
                </a:solidFill>
              </a:rPr>
              <a:t>250,000+ pregnancies </a:t>
            </a:r>
          </a:p>
          <a:p>
            <a:pPr marL="342900" indent="-342900">
              <a:spcBef>
                <a:spcPts val="600"/>
              </a:spcBef>
              <a:spcAft>
                <a:spcPts val="600"/>
              </a:spcAft>
              <a:buFont typeface="Arial" panose="020B0604020202020204" pitchFamily="34" charset="0"/>
              <a:buChar char="•"/>
            </a:pPr>
            <a:r>
              <a:rPr lang="en-GB" sz="2200" dirty="0">
                <a:solidFill>
                  <a:srgbClr val="04183B"/>
                </a:solidFill>
              </a:rPr>
              <a:t>~250 clinical variables</a:t>
            </a:r>
          </a:p>
          <a:p>
            <a:pPr marL="800100" lvl="1" indent="-342900">
              <a:spcBef>
                <a:spcPts val="600"/>
              </a:spcBef>
              <a:spcAft>
                <a:spcPts val="600"/>
              </a:spcAft>
              <a:buFont typeface="Arial" panose="020B0604020202020204" pitchFamily="34" charset="0"/>
              <a:buChar char="•"/>
            </a:pPr>
            <a:r>
              <a:rPr lang="en-GB" sz="2200" dirty="0">
                <a:solidFill>
                  <a:srgbClr val="04183B"/>
                </a:solidFill>
              </a:rPr>
              <a:t>Maternal and neonatal outcomes, Apgar scores, CBG values, birthweights, delivery, medications, ...</a:t>
            </a:r>
          </a:p>
          <a:p>
            <a:pPr marL="342900" indent="-342900">
              <a:spcBef>
                <a:spcPts val="600"/>
              </a:spcBef>
              <a:spcAft>
                <a:spcPts val="600"/>
              </a:spcAft>
              <a:buFont typeface="Arial" panose="020B0604020202020204" pitchFamily="34" charset="0"/>
              <a:buChar char="•"/>
            </a:pPr>
            <a:endParaRPr lang="en-GB" sz="2200" dirty="0">
              <a:solidFill>
                <a:srgbClr val="04183B"/>
              </a:solidFill>
            </a:endParaRPr>
          </a:p>
        </p:txBody>
      </p:sp>
      <p:sp>
        <p:nvSpPr>
          <p:cNvPr id="4" name="Rectangle 3">
            <a:extLst>
              <a:ext uri="{FF2B5EF4-FFF2-40B4-BE49-F238E27FC236}">
                <a16:creationId xmlns:a16="http://schemas.microsoft.com/office/drawing/2014/main" id="{5AACC5E9-8504-4D4D-88A5-A88AB7CB0B57}"/>
              </a:ext>
            </a:extLst>
          </p:cNvPr>
          <p:cNvSpPr/>
          <p:nvPr/>
        </p:nvSpPr>
        <p:spPr>
          <a:xfrm>
            <a:off x="551544" y="447015"/>
            <a:ext cx="6611256" cy="707886"/>
          </a:xfrm>
          <a:prstGeom prst="rect">
            <a:avLst/>
          </a:prstGeom>
        </p:spPr>
        <p:txBody>
          <a:bodyPr wrap="square" lIns="91440" tIns="45720" rIns="91440" bIns="45720" anchor="t">
            <a:spAutoFit/>
          </a:bodyPr>
          <a:lstStyle/>
          <a:p>
            <a:r>
              <a:rPr lang="en-GB" sz="4000" b="1" dirty="0">
                <a:solidFill>
                  <a:srgbClr val="04183B"/>
                </a:solidFill>
                <a:latin typeface="PT Sans" panose="020B0503020203020204" pitchFamily="34" charset="77"/>
              </a:rPr>
              <a:t>The OXMAT Dataset</a:t>
            </a:r>
            <a:endParaRPr lang="en-GB" sz="4000" b="1" dirty="0">
              <a:latin typeface="PT Sans" panose="020B0503020203020204" pitchFamily="34" charset="77"/>
              <a:ea typeface="Calibri"/>
              <a:cs typeface="Calibri"/>
            </a:endParaRPr>
          </a:p>
        </p:txBody>
      </p:sp>
      <p:pic>
        <p:nvPicPr>
          <p:cNvPr id="7" name="Picture 6" descr="A pink and white logo&#10;&#10;Description automatically generated">
            <a:extLst>
              <a:ext uri="{FF2B5EF4-FFF2-40B4-BE49-F238E27FC236}">
                <a16:creationId xmlns:a16="http://schemas.microsoft.com/office/drawing/2014/main" id="{F902281C-CC1E-2E2C-81B9-201F685E6B87}"/>
              </a:ext>
            </a:extLst>
          </p:cNvPr>
          <p:cNvPicPr>
            <a:picLocks noChangeAspect="1"/>
          </p:cNvPicPr>
          <p:nvPr/>
        </p:nvPicPr>
        <p:blipFill>
          <a:blip r:embed="rId3"/>
          <a:stretch>
            <a:fillRect/>
          </a:stretch>
        </p:blipFill>
        <p:spPr>
          <a:xfrm>
            <a:off x="551544" y="1867890"/>
            <a:ext cx="2647122" cy="2647122"/>
          </a:xfrm>
          <a:prstGeom prst="rect">
            <a:avLst/>
          </a:prstGeom>
        </p:spPr>
      </p:pic>
      <p:sp>
        <p:nvSpPr>
          <p:cNvPr id="9" name="TextBox 8">
            <a:extLst>
              <a:ext uri="{FF2B5EF4-FFF2-40B4-BE49-F238E27FC236}">
                <a16:creationId xmlns:a16="http://schemas.microsoft.com/office/drawing/2014/main" id="{6D32F07B-8E07-363C-F53D-06F8930C33B3}"/>
              </a:ext>
            </a:extLst>
          </p:cNvPr>
          <p:cNvSpPr txBox="1"/>
          <p:nvPr/>
        </p:nvSpPr>
        <p:spPr>
          <a:xfrm>
            <a:off x="1026366" y="4515012"/>
            <a:ext cx="1697477" cy="584775"/>
          </a:xfrm>
          <a:prstGeom prst="rect">
            <a:avLst/>
          </a:prstGeom>
          <a:noFill/>
        </p:spPr>
        <p:txBody>
          <a:bodyPr wrap="square">
            <a:spAutoFit/>
          </a:bodyPr>
          <a:lstStyle/>
          <a:p>
            <a:pPr algn="ctr"/>
            <a:r>
              <a:rPr lang="en-GB" sz="3200" dirty="0">
                <a:solidFill>
                  <a:srgbClr val="B5C0B7"/>
                </a:solidFill>
                <a:effectLst/>
                <a:highlight>
                  <a:srgbClr val="FFFFFF"/>
                </a:highlight>
                <a:latin typeface="HK Grotesk Medium" pitchFamily="2" charset="77"/>
              </a:rPr>
              <a:t>OXMAT</a:t>
            </a:r>
          </a:p>
        </p:txBody>
      </p:sp>
    </p:spTree>
    <p:extLst>
      <p:ext uri="{BB962C8B-B14F-4D97-AF65-F5344CB8AC3E}">
        <p14:creationId xmlns:p14="http://schemas.microsoft.com/office/powerpoint/2010/main" val="2855147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14D8E5-A881-4494-B863-272D1CD2B4C2}"/>
              </a:ext>
            </a:extLst>
          </p:cNvPr>
          <p:cNvSpPr>
            <a:spLocks noGrp="1"/>
          </p:cNvSpPr>
          <p:nvPr>
            <p:ph type="sldNum" sz="quarter" idx="12"/>
          </p:nvPr>
        </p:nvSpPr>
        <p:spPr/>
        <p:txBody>
          <a:bodyPr/>
          <a:lstStyle/>
          <a:p>
            <a:fld id="{359B1E4F-89BC-A540-82CF-9F71A41BB82B}" type="slidenum">
              <a:rPr lang="en-US" smtClean="0"/>
              <a:pPr/>
              <a:t>5</a:t>
            </a:fld>
            <a:endParaRPr lang="en-US"/>
          </a:p>
        </p:txBody>
      </p:sp>
      <p:sp>
        <p:nvSpPr>
          <p:cNvPr id="3" name="Rectangle 2">
            <a:extLst>
              <a:ext uri="{FF2B5EF4-FFF2-40B4-BE49-F238E27FC236}">
                <a16:creationId xmlns:a16="http://schemas.microsoft.com/office/drawing/2014/main" id="{052D3261-1971-4EB8-A8DF-0CDFD5E58808}"/>
              </a:ext>
            </a:extLst>
          </p:cNvPr>
          <p:cNvSpPr/>
          <p:nvPr/>
        </p:nvSpPr>
        <p:spPr>
          <a:xfrm>
            <a:off x="3471787" y="1867890"/>
            <a:ext cx="8007040" cy="4216539"/>
          </a:xfrm>
          <a:prstGeom prst="rect">
            <a:avLst/>
          </a:prstGeom>
        </p:spPr>
        <p:txBody>
          <a:bodyPr wrap="square" lIns="91440" tIns="45720" rIns="91440" bIns="45720" anchor="t">
            <a:spAutoFit/>
          </a:bodyPr>
          <a:lstStyle/>
          <a:p>
            <a:pPr marL="342900" indent="-342900">
              <a:spcBef>
                <a:spcPts val="600"/>
              </a:spcBef>
              <a:spcAft>
                <a:spcPts val="600"/>
              </a:spcAft>
              <a:buFont typeface="Arial" panose="020B0604020202020204" pitchFamily="34" charset="0"/>
              <a:buChar char="•"/>
            </a:pPr>
            <a:r>
              <a:rPr lang="en-GB" sz="2200" i="1" dirty="0">
                <a:solidFill>
                  <a:srgbClr val="04183B"/>
                </a:solidFill>
              </a:rPr>
              <a:t>Inclusion criteria:</a:t>
            </a:r>
          </a:p>
          <a:p>
            <a:pPr marL="800100" lvl="1" indent="-342900">
              <a:spcBef>
                <a:spcPts val="600"/>
              </a:spcBef>
              <a:spcAft>
                <a:spcPts val="600"/>
              </a:spcAft>
              <a:buFont typeface="Arial" panose="020B0604020202020204" pitchFamily="34" charset="0"/>
              <a:buChar char="•"/>
            </a:pPr>
            <a:r>
              <a:rPr lang="en-GB" sz="2200" dirty="0">
                <a:solidFill>
                  <a:srgbClr val="04183B"/>
                </a:solidFill>
              </a:rPr>
              <a:t>Gestational age between 27</a:t>
            </a:r>
            <a:r>
              <a:rPr lang="en-GB" sz="2200" baseline="30000" dirty="0">
                <a:solidFill>
                  <a:srgbClr val="04183B"/>
                </a:solidFill>
              </a:rPr>
              <a:t>+0</a:t>
            </a:r>
            <a:r>
              <a:rPr lang="en-GB" sz="2200" dirty="0">
                <a:solidFill>
                  <a:srgbClr val="04183B"/>
                </a:solidFill>
              </a:rPr>
              <a:t> and 41</a:t>
            </a:r>
            <a:r>
              <a:rPr lang="en-GB" sz="2200" baseline="30000" dirty="0">
                <a:solidFill>
                  <a:srgbClr val="04183B"/>
                </a:solidFill>
              </a:rPr>
              <a:t>+6</a:t>
            </a:r>
            <a:r>
              <a:rPr lang="en-GB" sz="2200" dirty="0">
                <a:solidFill>
                  <a:srgbClr val="04183B"/>
                </a:solidFill>
              </a:rPr>
              <a:t> weeks</a:t>
            </a:r>
          </a:p>
          <a:p>
            <a:pPr marL="800100" lvl="1" indent="-342900">
              <a:spcBef>
                <a:spcPts val="600"/>
              </a:spcBef>
              <a:spcAft>
                <a:spcPts val="600"/>
              </a:spcAft>
              <a:buFont typeface="Arial" panose="020B0604020202020204" pitchFamily="34" charset="0"/>
              <a:buChar char="•"/>
            </a:pPr>
            <a:r>
              <a:rPr lang="en-GB" sz="2200" dirty="0">
                <a:solidFill>
                  <a:srgbClr val="04183B"/>
                </a:solidFill>
              </a:rPr>
              <a:t>Known </a:t>
            </a:r>
            <a:r>
              <a:rPr lang="en-GB" sz="2200" dirty="0" err="1">
                <a:solidFill>
                  <a:srgbClr val="04183B"/>
                </a:solidFill>
              </a:rPr>
              <a:t>fetal</a:t>
            </a:r>
            <a:r>
              <a:rPr lang="en-GB" sz="2200" dirty="0">
                <a:solidFill>
                  <a:srgbClr val="04183B"/>
                </a:solidFill>
              </a:rPr>
              <a:t> sex</a:t>
            </a:r>
          </a:p>
          <a:p>
            <a:pPr marL="800100" lvl="1" indent="-342900">
              <a:spcBef>
                <a:spcPts val="600"/>
              </a:spcBef>
              <a:spcAft>
                <a:spcPts val="600"/>
              </a:spcAft>
              <a:buFont typeface="Arial" panose="020B0604020202020204" pitchFamily="34" charset="0"/>
              <a:buChar char="•"/>
            </a:pPr>
            <a:r>
              <a:rPr lang="en-GB" sz="2200" dirty="0">
                <a:solidFill>
                  <a:srgbClr val="04183B"/>
                </a:solidFill>
              </a:rPr>
              <a:t>Maternal BMI between 15 and 40 kg/m²</a:t>
            </a:r>
          </a:p>
          <a:p>
            <a:pPr marL="800100" lvl="1" indent="-342900">
              <a:spcBef>
                <a:spcPts val="600"/>
              </a:spcBef>
              <a:spcAft>
                <a:spcPts val="600"/>
              </a:spcAft>
              <a:buFont typeface="Arial" panose="020B0604020202020204" pitchFamily="34" charset="0"/>
              <a:buChar char="•"/>
            </a:pPr>
            <a:r>
              <a:rPr lang="en-GB" sz="2200" dirty="0">
                <a:solidFill>
                  <a:srgbClr val="04183B"/>
                </a:solidFill>
              </a:rPr>
              <a:t>Time before delivery of APO/Cases within 7 days</a:t>
            </a:r>
          </a:p>
          <a:p>
            <a:pPr marL="342900" indent="-342900">
              <a:spcBef>
                <a:spcPts val="600"/>
              </a:spcBef>
              <a:spcAft>
                <a:spcPts val="600"/>
              </a:spcAft>
              <a:buFont typeface="Arial" panose="020B0604020202020204" pitchFamily="34" charset="0"/>
              <a:buChar char="•"/>
            </a:pPr>
            <a:r>
              <a:rPr lang="en-GB" sz="2200" i="1" dirty="0">
                <a:solidFill>
                  <a:srgbClr val="04183B"/>
                </a:solidFill>
              </a:rPr>
              <a:t>Exclusion criteria:</a:t>
            </a:r>
          </a:p>
          <a:p>
            <a:pPr marL="800100" lvl="1" indent="-342900">
              <a:spcBef>
                <a:spcPts val="600"/>
              </a:spcBef>
              <a:spcAft>
                <a:spcPts val="600"/>
              </a:spcAft>
              <a:buFont typeface="Arial" panose="020B0604020202020204" pitchFamily="34" charset="0"/>
              <a:buChar char="•"/>
            </a:pPr>
            <a:r>
              <a:rPr lang="en-GB" sz="2200" dirty="0">
                <a:solidFill>
                  <a:srgbClr val="04183B"/>
                </a:solidFill>
              </a:rPr>
              <a:t>Duplicate CTGs or multiple CTGs from the same day</a:t>
            </a:r>
          </a:p>
          <a:p>
            <a:pPr marL="800100" lvl="1" indent="-342900">
              <a:spcBef>
                <a:spcPts val="600"/>
              </a:spcBef>
              <a:spcAft>
                <a:spcPts val="600"/>
              </a:spcAft>
              <a:buFont typeface="Arial" panose="020B0604020202020204" pitchFamily="34" charset="0"/>
              <a:buChar char="•"/>
            </a:pPr>
            <a:r>
              <a:rPr lang="en-GB" sz="2200" dirty="0">
                <a:solidFill>
                  <a:srgbClr val="04183B"/>
                </a:solidFill>
              </a:rPr>
              <a:t>Indeterminable time the CTG was performed relative to delivery</a:t>
            </a:r>
          </a:p>
        </p:txBody>
      </p:sp>
      <p:sp>
        <p:nvSpPr>
          <p:cNvPr id="4" name="Rectangle 3">
            <a:extLst>
              <a:ext uri="{FF2B5EF4-FFF2-40B4-BE49-F238E27FC236}">
                <a16:creationId xmlns:a16="http://schemas.microsoft.com/office/drawing/2014/main" id="{5AACC5E9-8504-4D4D-88A5-A88AB7CB0B57}"/>
              </a:ext>
            </a:extLst>
          </p:cNvPr>
          <p:cNvSpPr/>
          <p:nvPr/>
        </p:nvSpPr>
        <p:spPr>
          <a:xfrm>
            <a:off x="551543" y="447015"/>
            <a:ext cx="9426957" cy="707886"/>
          </a:xfrm>
          <a:prstGeom prst="rect">
            <a:avLst/>
          </a:prstGeom>
        </p:spPr>
        <p:txBody>
          <a:bodyPr wrap="square" lIns="91440" tIns="45720" rIns="91440" bIns="45720" anchor="t">
            <a:spAutoFit/>
          </a:bodyPr>
          <a:lstStyle/>
          <a:p>
            <a:r>
              <a:rPr lang="en-GB" sz="4000" b="1" dirty="0">
                <a:latin typeface="PT Sans" panose="020B0503020203020204" pitchFamily="34" charset="77"/>
                <a:ea typeface="Calibri"/>
                <a:cs typeface="Calibri"/>
              </a:rPr>
              <a:t>Training Data and Cohort Development</a:t>
            </a:r>
          </a:p>
        </p:txBody>
      </p:sp>
      <p:pic>
        <p:nvPicPr>
          <p:cNvPr id="7" name="Picture 6" descr="A pink and white logo&#10;&#10;Description automatically generated">
            <a:extLst>
              <a:ext uri="{FF2B5EF4-FFF2-40B4-BE49-F238E27FC236}">
                <a16:creationId xmlns:a16="http://schemas.microsoft.com/office/drawing/2014/main" id="{F902281C-CC1E-2E2C-81B9-201F685E6B87}"/>
              </a:ext>
            </a:extLst>
          </p:cNvPr>
          <p:cNvPicPr>
            <a:picLocks noChangeAspect="1"/>
          </p:cNvPicPr>
          <p:nvPr/>
        </p:nvPicPr>
        <p:blipFill>
          <a:blip r:embed="rId3"/>
          <a:stretch>
            <a:fillRect/>
          </a:stretch>
        </p:blipFill>
        <p:spPr>
          <a:xfrm>
            <a:off x="551544" y="1867890"/>
            <a:ext cx="2647122" cy="2647122"/>
          </a:xfrm>
          <a:prstGeom prst="rect">
            <a:avLst/>
          </a:prstGeom>
        </p:spPr>
      </p:pic>
      <p:sp>
        <p:nvSpPr>
          <p:cNvPr id="9" name="TextBox 8">
            <a:extLst>
              <a:ext uri="{FF2B5EF4-FFF2-40B4-BE49-F238E27FC236}">
                <a16:creationId xmlns:a16="http://schemas.microsoft.com/office/drawing/2014/main" id="{6D32F07B-8E07-363C-F53D-06F8930C33B3}"/>
              </a:ext>
            </a:extLst>
          </p:cNvPr>
          <p:cNvSpPr txBox="1"/>
          <p:nvPr/>
        </p:nvSpPr>
        <p:spPr>
          <a:xfrm>
            <a:off x="1026366" y="4515012"/>
            <a:ext cx="1697477" cy="584775"/>
          </a:xfrm>
          <a:prstGeom prst="rect">
            <a:avLst/>
          </a:prstGeom>
          <a:noFill/>
        </p:spPr>
        <p:txBody>
          <a:bodyPr wrap="square">
            <a:spAutoFit/>
          </a:bodyPr>
          <a:lstStyle/>
          <a:p>
            <a:pPr algn="ctr"/>
            <a:r>
              <a:rPr lang="en-GB" sz="3200" dirty="0">
                <a:solidFill>
                  <a:srgbClr val="B5C0B7"/>
                </a:solidFill>
                <a:effectLst/>
                <a:highlight>
                  <a:srgbClr val="FFFFFF"/>
                </a:highlight>
                <a:latin typeface="HK Grotesk Medium" pitchFamily="2" charset="77"/>
              </a:rPr>
              <a:t>OXMAT</a:t>
            </a:r>
          </a:p>
        </p:txBody>
      </p:sp>
    </p:spTree>
    <p:extLst>
      <p:ext uri="{BB962C8B-B14F-4D97-AF65-F5344CB8AC3E}">
        <p14:creationId xmlns:p14="http://schemas.microsoft.com/office/powerpoint/2010/main" val="1025218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14D8E5-A881-4494-B863-272D1CD2B4C2}"/>
              </a:ext>
            </a:extLst>
          </p:cNvPr>
          <p:cNvSpPr>
            <a:spLocks noGrp="1"/>
          </p:cNvSpPr>
          <p:nvPr>
            <p:ph type="sldNum" sz="quarter" idx="12"/>
          </p:nvPr>
        </p:nvSpPr>
        <p:spPr/>
        <p:txBody>
          <a:bodyPr/>
          <a:lstStyle/>
          <a:p>
            <a:fld id="{359B1E4F-89BC-A540-82CF-9F71A41BB82B}" type="slidenum">
              <a:rPr lang="en-US" smtClean="0"/>
              <a:pPr/>
              <a:t>6</a:t>
            </a:fld>
            <a:endParaRPr lang="en-US"/>
          </a:p>
        </p:txBody>
      </p:sp>
      <p:sp>
        <p:nvSpPr>
          <p:cNvPr id="3" name="Rectangle 2">
            <a:extLst>
              <a:ext uri="{FF2B5EF4-FFF2-40B4-BE49-F238E27FC236}">
                <a16:creationId xmlns:a16="http://schemas.microsoft.com/office/drawing/2014/main" id="{052D3261-1971-4EB8-A8DF-0CDFD5E58808}"/>
              </a:ext>
            </a:extLst>
          </p:cNvPr>
          <p:cNvSpPr/>
          <p:nvPr/>
        </p:nvSpPr>
        <p:spPr>
          <a:xfrm>
            <a:off x="3471787" y="1867890"/>
            <a:ext cx="8007040" cy="3600986"/>
          </a:xfrm>
          <a:prstGeom prst="rect">
            <a:avLst/>
          </a:prstGeom>
        </p:spPr>
        <p:txBody>
          <a:bodyPr wrap="square" lIns="91440" tIns="45720" rIns="91440" bIns="45720" anchor="t">
            <a:spAutoFit/>
          </a:bodyPr>
          <a:lstStyle/>
          <a:p>
            <a:pPr marL="342900" indent="-342900">
              <a:spcBef>
                <a:spcPts val="600"/>
              </a:spcBef>
              <a:spcAft>
                <a:spcPts val="600"/>
              </a:spcAft>
              <a:buFont typeface="Arial" panose="020B0604020202020204" pitchFamily="34" charset="0"/>
              <a:buChar char="•"/>
            </a:pPr>
            <a:r>
              <a:rPr lang="en-GB" sz="2200" dirty="0">
                <a:solidFill>
                  <a:srgbClr val="04183B"/>
                </a:solidFill>
              </a:rPr>
              <a:t>Categories:</a:t>
            </a:r>
          </a:p>
          <a:p>
            <a:pPr marL="800100" lvl="1" indent="-342900">
              <a:spcBef>
                <a:spcPts val="600"/>
              </a:spcBef>
              <a:spcAft>
                <a:spcPts val="600"/>
              </a:spcAft>
              <a:buFont typeface="Arial" panose="020B0604020202020204" pitchFamily="34" charset="0"/>
              <a:buChar char="•"/>
            </a:pPr>
            <a:r>
              <a:rPr lang="en-GB" sz="2200" i="1" dirty="0">
                <a:solidFill>
                  <a:srgbClr val="04183B"/>
                </a:solidFill>
              </a:rPr>
              <a:t>Adverse Pregnancy Outcomes (APO) Cases:</a:t>
            </a:r>
            <a:r>
              <a:rPr lang="en-GB" sz="2200" dirty="0">
                <a:solidFill>
                  <a:srgbClr val="04183B"/>
                </a:solidFill>
              </a:rPr>
              <a:t> Specific adverse outcomes such as stillbirth, neonatal death, severe hypoxia, low Apgar scores, and NICU admission</a:t>
            </a:r>
          </a:p>
          <a:p>
            <a:pPr marL="800100" lvl="1" indent="-342900">
              <a:spcBef>
                <a:spcPts val="600"/>
              </a:spcBef>
              <a:spcAft>
                <a:spcPts val="600"/>
              </a:spcAft>
              <a:buFont typeface="Arial" panose="020B0604020202020204" pitchFamily="34" charset="0"/>
              <a:buChar char="•"/>
            </a:pPr>
            <a:r>
              <a:rPr lang="en-GB" sz="2200" i="1" dirty="0">
                <a:solidFill>
                  <a:srgbClr val="04183B"/>
                </a:solidFill>
              </a:rPr>
              <a:t>Normal Pregnancy Outcomes (NPO) Controls:</a:t>
            </a:r>
            <a:r>
              <a:rPr lang="en-GB" sz="2200" dirty="0">
                <a:solidFill>
                  <a:srgbClr val="04183B"/>
                </a:solidFill>
              </a:rPr>
              <a:t> Normal pregnancy outcomes without adverse events</a:t>
            </a:r>
          </a:p>
          <a:p>
            <a:pPr marL="342900" indent="-342900">
              <a:spcBef>
                <a:spcPts val="600"/>
              </a:spcBef>
              <a:spcAft>
                <a:spcPts val="600"/>
              </a:spcAft>
              <a:buFont typeface="Arial" panose="020B0604020202020204" pitchFamily="34" charset="0"/>
              <a:buChar char="•"/>
            </a:pPr>
            <a:r>
              <a:rPr lang="en-GB" sz="2200" dirty="0">
                <a:solidFill>
                  <a:srgbClr val="04183B"/>
                </a:solidFill>
              </a:rPr>
              <a:t>Matching  using propensity scores based on confounding variables gestational age, </a:t>
            </a:r>
            <a:r>
              <a:rPr lang="en-GB" sz="2200" dirty="0" err="1">
                <a:solidFill>
                  <a:srgbClr val="04183B"/>
                </a:solidFill>
              </a:rPr>
              <a:t>fetal</a:t>
            </a:r>
            <a:r>
              <a:rPr lang="en-GB" sz="2200" dirty="0">
                <a:solidFill>
                  <a:srgbClr val="04183B"/>
                </a:solidFill>
              </a:rPr>
              <a:t> sex, maternal BMI, and other key covariates </a:t>
            </a:r>
          </a:p>
        </p:txBody>
      </p:sp>
      <p:sp>
        <p:nvSpPr>
          <p:cNvPr id="4" name="Rectangle 3">
            <a:extLst>
              <a:ext uri="{FF2B5EF4-FFF2-40B4-BE49-F238E27FC236}">
                <a16:creationId xmlns:a16="http://schemas.microsoft.com/office/drawing/2014/main" id="{5AACC5E9-8504-4D4D-88A5-A88AB7CB0B57}"/>
              </a:ext>
            </a:extLst>
          </p:cNvPr>
          <p:cNvSpPr/>
          <p:nvPr/>
        </p:nvSpPr>
        <p:spPr>
          <a:xfrm>
            <a:off x="551543" y="447015"/>
            <a:ext cx="9426957" cy="707886"/>
          </a:xfrm>
          <a:prstGeom prst="rect">
            <a:avLst/>
          </a:prstGeom>
        </p:spPr>
        <p:txBody>
          <a:bodyPr wrap="square" lIns="91440" tIns="45720" rIns="91440" bIns="45720" anchor="t">
            <a:spAutoFit/>
          </a:bodyPr>
          <a:lstStyle/>
          <a:p>
            <a:r>
              <a:rPr lang="en-GB" sz="4000" b="1" dirty="0">
                <a:latin typeface="PT Sans" panose="020B0503020203020204" pitchFamily="34" charset="77"/>
                <a:ea typeface="Calibri"/>
                <a:cs typeface="Calibri"/>
              </a:rPr>
              <a:t>Training Data and Cohort Development</a:t>
            </a:r>
          </a:p>
        </p:txBody>
      </p:sp>
      <p:pic>
        <p:nvPicPr>
          <p:cNvPr id="7" name="Picture 6" descr="A pink and white logo&#10;&#10;Description automatically generated">
            <a:extLst>
              <a:ext uri="{FF2B5EF4-FFF2-40B4-BE49-F238E27FC236}">
                <a16:creationId xmlns:a16="http://schemas.microsoft.com/office/drawing/2014/main" id="{F902281C-CC1E-2E2C-81B9-201F685E6B87}"/>
              </a:ext>
            </a:extLst>
          </p:cNvPr>
          <p:cNvPicPr>
            <a:picLocks noChangeAspect="1"/>
          </p:cNvPicPr>
          <p:nvPr/>
        </p:nvPicPr>
        <p:blipFill>
          <a:blip r:embed="rId3"/>
          <a:stretch>
            <a:fillRect/>
          </a:stretch>
        </p:blipFill>
        <p:spPr>
          <a:xfrm>
            <a:off x="551544" y="1867890"/>
            <a:ext cx="2647122" cy="2647122"/>
          </a:xfrm>
          <a:prstGeom prst="rect">
            <a:avLst/>
          </a:prstGeom>
        </p:spPr>
      </p:pic>
      <p:sp>
        <p:nvSpPr>
          <p:cNvPr id="9" name="TextBox 8">
            <a:extLst>
              <a:ext uri="{FF2B5EF4-FFF2-40B4-BE49-F238E27FC236}">
                <a16:creationId xmlns:a16="http://schemas.microsoft.com/office/drawing/2014/main" id="{6D32F07B-8E07-363C-F53D-06F8930C33B3}"/>
              </a:ext>
            </a:extLst>
          </p:cNvPr>
          <p:cNvSpPr txBox="1"/>
          <p:nvPr/>
        </p:nvSpPr>
        <p:spPr>
          <a:xfrm>
            <a:off x="1026366" y="4515012"/>
            <a:ext cx="1697477" cy="584775"/>
          </a:xfrm>
          <a:prstGeom prst="rect">
            <a:avLst/>
          </a:prstGeom>
          <a:noFill/>
        </p:spPr>
        <p:txBody>
          <a:bodyPr wrap="square">
            <a:spAutoFit/>
          </a:bodyPr>
          <a:lstStyle/>
          <a:p>
            <a:pPr algn="ctr"/>
            <a:r>
              <a:rPr lang="en-GB" sz="3200" dirty="0">
                <a:solidFill>
                  <a:srgbClr val="B5C0B7"/>
                </a:solidFill>
                <a:effectLst/>
                <a:highlight>
                  <a:srgbClr val="FFFFFF"/>
                </a:highlight>
                <a:latin typeface="HK Grotesk Medium" pitchFamily="2" charset="77"/>
              </a:rPr>
              <a:t>OXMAT</a:t>
            </a:r>
          </a:p>
        </p:txBody>
      </p:sp>
    </p:spTree>
    <p:extLst>
      <p:ext uri="{BB962C8B-B14F-4D97-AF65-F5344CB8AC3E}">
        <p14:creationId xmlns:p14="http://schemas.microsoft.com/office/powerpoint/2010/main" val="40590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14D8E5-A881-4494-B863-272D1CD2B4C2}"/>
              </a:ext>
            </a:extLst>
          </p:cNvPr>
          <p:cNvSpPr>
            <a:spLocks noGrp="1"/>
          </p:cNvSpPr>
          <p:nvPr>
            <p:ph type="sldNum" sz="quarter" idx="12"/>
          </p:nvPr>
        </p:nvSpPr>
        <p:spPr/>
        <p:txBody>
          <a:bodyPr/>
          <a:lstStyle/>
          <a:p>
            <a:fld id="{359B1E4F-89BC-A540-82CF-9F71A41BB82B}" type="slidenum">
              <a:rPr lang="en-US" smtClean="0"/>
              <a:pPr/>
              <a:t>7</a:t>
            </a:fld>
            <a:endParaRPr lang="en-US"/>
          </a:p>
        </p:txBody>
      </p:sp>
      <p:sp>
        <p:nvSpPr>
          <p:cNvPr id="3" name="Rectangle 2">
            <a:extLst>
              <a:ext uri="{FF2B5EF4-FFF2-40B4-BE49-F238E27FC236}">
                <a16:creationId xmlns:a16="http://schemas.microsoft.com/office/drawing/2014/main" id="{052D3261-1971-4EB8-A8DF-0CDFD5E58808}"/>
              </a:ext>
            </a:extLst>
          </p:cNvPr>
          <p:cNvSpPr/>
          <p:nvPr/>
        </p:nvSpPr>
        <p:spPr>
          <a:xfrm>
            <a:off x="3471787" y="1867890"/>
            <a:ext cx="8007040" cy="4370427"/>
          </a:xfrm>
          <a:prstGeom prst="rect">
            <a:avLst/>
          </a:prstGeom>
        </p:spPr>
        <p:txBody>
          <a:bodyPr wrap="square" lIns="91440" tIns="45720" rIns="91440" bIns="45720" anchor="t">
            <a:spAutoFit/>
          </a:bodyPr>
          <a:lstStyle/>
          <a:p>
            <a:pPr marL="342900" indent="-342900">
              <a:spcBef>
                <a:spcPts val="600"/>
              </a:spcBef>
              <a:spcAft>
                <a:spcPts val="600"/>
              </a:spcAft>
              <a:buFont typeface="Arial" panose="020B0604020202020204" pitchFamily="34" charset="0"/>
              <a:buChar char="•"/>
            </a:pPr>
            <a:r>
              <a:rPr lang="en-GB" sz="2200" dirty="0">
                <a:solidFill>
                  <a:srgbClr val="04183B"/>
                </a:solidFill>
              </a:rPr>
              <a:t>Final Dataset for Model Development: </a:t>
            </a:r>
          </a:p>
          <a:p>
            <a:pPr marL="800100" lvl="1" indent="-342900">
              <a:spcBef>
                <a:spcPts val="600"/>
              </a:spcBef>
              <a:spcAft>
                <a:spcPts val="600"/>
              </a:spcAft>
              <a:buFont typeface="Arial" panose="020B0604020202020204" pitchFamily="34" charset="0"/>
              <a:buChar char="•"/>
            </a:pPr>
            <a:r>
              <a:rPr lang="en-GB" sz="2200" dirty="0">
                <a:solidFill>
                  <a:srgbClr val="00B0F0"/>
                </a:solidFill>
              </a:rPr>
              <a:t>19,462 CTGs</a:t>
            </a:r>
            <a:r>
              <a:rPr lang="en-GB" sz="2200" dirty="0">
                <a:solidFill>
                  <a:srgbClr val="04183B"/>
                </a:solidFill>
              </a:rPr>
              <a:t> (9,731 in each category)</a:t>
            </a:r>
          </a:p>
          <a:p>
            <a:pPr marL="800100" lvl="1" indent="-342900">
              <a:spcBef>
                <a:spcPts val="600"/>
              </a:spcBef>
              <a:spcAft>
                <a:spcPts val="600"/>
              </a:spcAft>
              <a:buFont typeface="Arial" panose="020B0604020202020204" pitchFamily="34" charset="0"/>
              <a:buChar char="•"/>
            </a:pPr>
            <a:r>
              <a:rPr lang="en-GB" sz="2200" dirty="0">
                <a:solidFill>
                  <a:srgbClr val="04183B"/>
                </a:solidFill>
              </a:rPr>
              <a:t>80-20 train-test split</a:t>
            </a:r>
          </a:p>
          <a:p>
            <a:pPr marL="342900" indent="-342900">
              <a:spcBef>
                <a:spcPts val="600"/>
              </a:spcBef>
              <a:spcAft>
                <a:spcPts val="600"/>
              </a:spcAft>
              <a:buFont typeface="Arial" panose="020B0604020202020204" pitchFamily="34" charset="0"/>
              <a:buChar char="•"/>
            </a:pPr>
            <a:r>
              <a:rPr lang="en-GB" sz="2200" dirty="0">
                <a:solidFill>
                  <a:srgbClr val="04183B"/>
                </a:solidFill>
              </a:rPr>
              <a:t>Pre-processing Steps:</a:t>
            </a:r>
          </a:p>
          <a:p>
            <a:pPr marL="800100" lvl="1" indent="-342900">
              <a:spcBef>
                <a:spcPts val="600"/>
              </a:spcBef>
              <a:spcAft>
                <a:spcPts val="600"/>
              </a:spcAft>
              <a:buFont typeface="Arial" panose="020B0604020202020204" pitchFamily="34" charset="0"/>
              <a:buChar char="•"/>
            </a:pPr>
            <a:r>
              <a:rPr lang="en-GB" sz="2200" dirty="0">
                <a:solidFill>
                  <a:srgbClr val="04183B"/>
                </a:solidFill>
              </a:rPr>
              <a:t>Adjust FHR (50-250) and TOCO (0-100) values</a:t>
            </a:r>
          </a:p>
          <a:p>
            <a:pPr marL="800100" lvl="1" indent="-342900">
              <a:spcBef>
                <a:spcPts val="600"/>
              </a:spcBef>
              <a:spcAft>
                <a:spcPts val="600"/>
              </a:spcAft>
              <a:buFont typeface="Arial" panose="020B0604020202020204" pitchFamily="34" charset="0"/>
              <a:buChar char="•"/>
            </a:pPr>
            <a:r>
              <a:rPr lang="en-GB" sz="2200" dirty="0">
                <a:solidFill>
                  <a:srgbClr val="04183B"/>
                </a:solidFill>
              </a:rPr>
              <a:t>Normalize FHR and TOCO values to [0.0, 1.0]</a:t>
            </a:r>
          </a:p>
          <a:p>
            <a:pPr marL="800100" lvl="1" indent="-342900">
              <a:spcBef>
                <a:spcPts val="600"/>
              </a:spcBef>
              <a:spcAft>
                <a:spcPts val="600"/>
              </a:spcAft>
              <a:buFont typeface="Arial" panose="020B0604020202020204" pitchFamily="34" charset="0"/>
              <a:buChar char="•"/>
            </a:pPr>
            <a:r>
              <a:rPr lang="en-GB" sz="2200" dirty="0">
                <a:solidFill>
                  <a:srgbClr val="04183B"/>
                </a:solidFill>
              </a:rPr>
              <a:t>Segment and/or pad signals to standard 1-hour segments</a:t>
            </a:r>
          </a:p>
          <a:p>
            <a:pPr marL="800100" lvl="1" indent="-342900">
              <a:spcBef>
                <a:spcPts val="600"/>
              </a:spcBef>
              <a:spcAft>
                <a:spcPts val="600"/>
              </a:spcAft>
              <a:buFont typeface="Arial" panose="020B0604020202020204" pitchFamily="34" charset="0"/>
              <a:buChar char="•"/>
            </a:pPr>
            <a:r>
              <a:rPr lang="en-GB" sz="2200" dirty="0">
                <a:solidFill>
                  <a:srgbClr val="00B0F0"/>
                </a:solidFill>
              </a:rPr>
              <a:t>20,589 CTGs</a:t>
            </a:r>
            <a:r>
              <a:rPr lang="en-GB" sz="2200" dirty="0">
                <a:solidFill>
                  <a:srgbClr val="04183B"/>
                </a:solidFill>
              </a:rPr>
              <a:t> (10890 NPO/Controls and 9699 APO/Cases)</a:t>
            </a:r>
          </a:p>
          <a:p>
            <a:pPr marL="800100" lvl="1" indent="-342900">
              <a:spcBef>
                <a:spcPts val="600"/>
              </a:spcBef>
              <a:spcAft>
                <a:spcPts val="600"/>
              </a:spcAft>
              <a:buFont typeface="Arial" panose="020B0604020202020204" pitchFamily="34" charset="0"/>
              <a:buChar char="•"/>
            </a:pPr>
            <a:endParaRPr lang="en-GB" sz="2200" dirty="0">
              <a:solidFill>
                <a:srgbClr val="04183B"/>
              </a:solidFill>
            </a:endParaRPr>
          </a:p>
        </p:txBody>
      </p:sp>
      <p:sp>
        <p:nvSpPr>
          <p:cNvPr id="4" name="Rectangle 3">
            <a:extLst>
              <a:ext uri="{FF2B5EF4-FFF2-40B4-BE49-F238E27FC236}">
                <a16:creationId xmlns:a16="http://schemas.microsoft.com/office/drawing/2014/main" id="{5AACC5E9-8504-4D4D-88A5-A88AB7CB0B57}"/>
              </a:ext>
            </a:extLst>
          </p:cNvPr>
          <p:cNvSpPr/>
          <p:nvPr/>
        </p:nvSpPr>
        <p:spPr>
          <a:xfrm>
            <a:off x="551543" y="447015"/>
            <a:ext cx="9426957" cy="707886"/>
          </a:xfrm>
          <a:prstGeom prst="rect">
            <a:avLst/>
          </a:prstGeom>
        </p:spPr>
        <p:txBody>
          <a:bodyPr wrap="square" lIns="91440" tIns="45720" rIns="91440" bIns="45720" anchor="t">
            <a:spAutoFit/>
          </a:bodyPr>
          <a:lstStyle/>
          <a:p>
            <a:r>
              <a:rPr lang="en-GB" sz="4000" b="1" dirty="0">
                <a:latin typeface="PT Sans" panose="020B0503020203020204" pitchFamily="34" charset="77"/>
                <a:ea typeface="Calibri"/>
                <a:cs typeface="Calibri"/>
              </a:rPr>
              <a:t>Training Data and Cohort Development</a:t>
            </a:r>
          </a:p>
        </p:txBody>
      </p:sp>
      <p:pic>
        <p:nvPicPr>
          <p:cNvPr id="7" name="Picture 6" descr="A pink and white logo&#10;&#10;Description automatically generated">
            <a:extLst>
              <a:ext uri="{FF2B5EF4-FFF2-40B4-BE49-F238E27FC236}">
                <a16:creationId xmlns:a16="http://schemas.microsoft.com/office/drawing/2014/main" id="{F902281C-CC1E-2E2C-81B9-201F685E6B87}"/>
              </a:ext>
            </a:extLst>
          </p:cNvPr>
          <p:cNvPicPr>
            <a:picLocks noChangeAspect="1"/>
          </p:cNvPicPr>
          <p:nvPr/>
        </p:nvPicPr>
        <p:blipFill>
          <a:blip r:embed="rId3"/>
          <a:stretch>
            <a:fillRect/>
          </a:stretch>
        </p:blipFill>
        <p:spPr>
          <a:xfrm>
            <a:off x="551544" y="1867890"/>
            <a:ext cx="2647122" cy="2647122"/>
          </a:xfrm>
          <a:prstGeom prst="rect">
            <a:avLst/>
          </a:prstGeom>
        </p:spPr>
      </p:pic>
      <p:sp>
        <p:nvSpPr>
          <p:cNvPr id="9" name="TextBox 8">
            <a:extLst>
              <a:ext uri="{FF2B5EF4-FFF2-40B4-BE49-F238E27FC236}">
                <a16:creationId xmlns:a16="http://schemas.microsoft.com/office/drawing/2014/main" id="{6D32F07B-8E07-363C-F53D-06F8930C33B3}"/>
              </a:ext>
            </a:extLst>
          </p:cNvPr>
          <p:cNvSpPr txBox="1"/>
          <p:nvPr/>
        </p:nvSpPr>
        <p:spPr>
          <a:xfrm>
            <a:off x="1026366" y="4515012"/>
            <a:ext cx="1697477" cy="584775"/>
          </a:xfrm>
          <a:prstGeom prst="rect">
            <a:avLst/>
          </a:prstGeom>
          <a:noFill/>
        </p:spPr>
        <p:txBody>
          <a:bodyPr wrap="square">
            <a:spAutoFit/>
          </a:bodyPr>
          <a:lstStyle/>
          <a:p>
            <a:pPr algn="ctr"/>
            <a:r>
              <a:rPr lang="en-GB" sz="3200" dirty="0">
                <a:solidFill>
                  <a:srgbClr val="B5C0B7"/>
                </a:solidFill>
                <a:effectLst/>
                <a:highlight>
                  <a:srgbClr val="FFFFFF"/>
                </a:highlight>
                <a:latin typeface="HK Grotesk Medium" pitchFamily="2" charset="77"/>
              </a:rPr>
              <a:t>OXMAT</a:t>
            </a:r>
          </a:p>
        </p:txBody>
      </p:sp>
    </p:spTree>
    <p:extLst>
      <p:ext uri="{BB962C8B-B14F-4D97-AF65-F5344CB8AC3E}">
        <p14:creationId xmlns:p14="http://schemas.microsoft.com/office/powerpoint/2010/main" val="2924735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14D8E5-A881-4494-B863-272D1CD2B4C2}"/>
              </a:ext>
            </a:extLst>
          </p:cNvPr>
          <p:cNvSpPr>
            <a:spLocks noGrp="1"/>
          </p:cNvSpPr>
          <p:nvPr>
            <p:ph type="sldNum" sz="quarter" idx="12"/>
          </p:nvPr>
        </p:nvSpPr>
        <p:spPr/>
        <p:txBody>
          <a:bodyPr/>
          <a:lstStyle/>
          <a:p>
            <a:fld id="{359B1E4F-89BC-A540-82CF-9F71A41BB82B}" type="slidenum">
              <a:rPr lang="en-US" smtClean="0"/>
              <a:pPr/>
              <a:t>8</a:t>
            </a:fld>
            <a:endParaRPr lang="en-US"/>
          </a:p>
        </p:txBody>
      </p:sp>
      <p:sp>
        <p:nvSpPr>
          <p:cNvPr id="4" name="Rectangle 3">
            <a:extLst>
              <a:ext uri="{FF2B5EF4-FFF2-40B4-BE49-F238E27FC236}">
                <a16:creationId xmlns:a16="http://schemas.microsoft.com/office/drawing/2014/main" id="{5AACC5E9-8504-4D4D-88A5-A88AB7CB0B57}"/>
              </a:ext>
            </a:extLst>
          </p:cNvPr>
          <p:cNvSpPr/>
          <p:nvPr/>
        </p:nvSpPr>
        <p:spPr>
          <a:xfrm>
            <a:off x="551544" y="447015"/>
            <a:ext cx="9137740" cy="707886"/>
          </a:xfrm>
          <a:prstGeom prst="rect">
            <a:avLst/>
          </a:prstGeom>
        </p:spPr>
        <p:txBody>
          <a:bodyPr wrap="square" lIns="91440" tIns="45720" rIns="91440" bIns="45720" anchor="t">
            <a:spAutoFit/>
          </a:bodyPr>
          <a:lstStyle/>
          <a:p>
            <a:r>
              <a:rPr lang="en-GB" sz="4000" b="1" dirty="0">
                <a:solidFill>
                  <a:srgbClr val="04183B"/>
                </a:solidFill>
                <a:latin typeface="PT Sans" panose="020B0503020203020204" pitchFamily="34" charset="77"/>
                <a:ea typeface="Calibri"/>
                <a:cs typeface="Calibri"/>
              </a:rPr>
              <a:t>Model Architecture</a:t>
            </a:r>
            <a:endParaRPr lang="en-GB" sz="4000" b="1" dirty="0">
              <a:latin typeface="PT Sans" panose="020B0503020203020204" pitchFamily="34" charset="77"/>
              <a:ea typeface="Calibri"/>
              <a:cs typeface="Calibri"/>
            </a:endParaRPr>
          </a:p>
        </p:txBody>
      </p:sp>
      <p:sp>
        <p:nvSpPr>
          <p:cNvPr id="6" name="Rectangle 5">
            <a:extLst>
              <a:ext uri="{FF2B5EF4-FFF2-40B4-BE49-F238E27FC236}">
                <a16:creationId xmlns:a16="http://schemas.microsoft.com/office/drawing/2014/main" id="{8CB80136-EE29-4E20-8592-C6ABBAD9D112}"/>
              </a:ext>
            </a:extLst>
          </p:cNvPr>
          <p:cNvSpPr/>
          <p:nvPr/>
        </p:nvSpPr>
        <p:spPr>
          <a:xfrm>
            <a:off x="623454" y="1621400"/>
            <a:ext cx="9661087" cy="2739211"/>
          </a:xfrm>
          <a:prstGeom prst="rect">
            <a:avLst/>
          </a:prstGeom>
        </p:spPr>
        <p:txBody>
          <a:bodyPr wrap="square" lIns="91440" tIns="45720" rIns="91440" bIns="45720" anchor="t">
            <a:spAutoFit/>
          </a:bodyPr>
          <a:lstStyle/>
          <a:p>
            <a:pPr marL="342900" indent="-342900">
              <a:spcBef>
                <a:spcPts val="600"/>
              </a:spcBef>
              <a:spcAft>
                <a:spcPts val="600"/>
              </a:spcAft>
              <a:buFont typeface="Arial" panose="020B0604020202020204" pitchFamily="34" charset="0"/>
              <a:buChar char="•"/>
            </a:pPr>
            <a:r>
              <a:rPr lang="en-GB" sz="2200" dirty="0">
                <a:solidFill>
                  <a:srgbClr val="04183B"/>
                </a:solidFill>
              </a:rPr>
              <a:t>Hyperparameter Optimization for Model Design:</a:t>
            </a:r>
          </a:p>
          <a:p>
            <a:pPr marL="800100" lvl="1" indent="-342900">
              <a:spcBef>
                <a:spcPts val="600"/>
              </a:spcBef>
              <a:spcAft>
                <a:spcPts val="600"/>
              </a:spcAft>
              <a:buFont typeface="Arial" panose="020B0604020202020204" pitchFamily="34" charset="0"/>
              <a:buChar char="•"/>
            </a:pPr>
            <a:r>
              <a:rPr lang="en-GB" sz="2200" dirty="0">
                <a:solidFill>
                  <a:srgbClr val="04183B"/>
                </a:solidFill>
              </a:rPr>
              <a:t>Objective: Maximize Validation AUC</a:t>
            </a:r>
          </a:p>
          <a:p>
            <a:pPr marL="800100" lvl="1" indent="-342900">
              <a:spcBef>
                <a:spcPts val="600"/>
              </a:spcBef>
              <a:spcAft>
                <a:spcPts val="600"/>
              </a:spcAft>
              <a:buFont typeface="Arial" panose="020B0604020202020204" pitchFamily="34" charset="0"/>
              <a:buChar char="•"/>
            </a:pPr>
            <a:r>
              <a:rPr lang="en-GB" sz="2200" dirty="0">
                <a:solidFill>
                  <a:srgbClr val="04183B"/>
                </a:solidFill>
              </a:rPr>
              <a:t>Number and configuration of DNN Layers, including 1D CNN, LSTM, Transformer and Dense layers</a:t>
            </a:r>
          </a:p>
          <a:p>
            <a:pPr marL="800100" lvl="1" indent="-342900">
              <a:spcBef>
                <a:spcPts val="600"/>
              </a:spcBef>
              <a:spcAft>
                <a:spcPts val="600"/>
              </a:spcAft>
              <a:buFont typeface="Arial" panose="020B0604020202020204" pitchFamily="34" charset="0"/>
              <a:buChar char="•"/>
            </a:pPr>
            <a:r>
              <a:rPr lang="en-GB" sz="2200" dirty="0">
                <a:solidFill>
                  <a:srgbClr val="04183B"/>
                </a:solidFill>
              </a:rPr>
              <a:t>Training options, including learning rate, batch size and optimizer</a:t>
            </a:r>
          </a:p>
          <a:p>
            <a:pPr marL="800100" lvl="1" indent="-342900">
              <a:spcBef>
                <a:spcPts val="600"/>
              </a:spcBef>
              <a:spcAft>
                <a:spcPts val="600"/>
              </a:spcAft>
              <a:buFont typeface="Arial" panose="020B0604020202020204" pitchFamily="34" charset="0"/>
              <a:buChar char="•"/>
            </a:pPr>
            <a:endParaRPr lang="en-GB" sz="2200" dirty="0">
              <a:solidFill>
                <a:srgbClr val="04183B"/>
              </a:solidFill>
            </a:endParaRPr>
          </a:p>
        </p:txBody>
      </p:sp>
    </p:spTree>
    <p:extLst>
      <p:ext uri="{BB962C8B-B14F-4D97-AF65-F5344CB8AC3E}">
        <p14:creationId xmlns:p14="http://schemas.microsoft.com/office/powerpoint/2010/main" val="379730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14D8E5-A881-4494-B863-272D1CD2B4C2}"/>
              </a:ext>
            </a:extLst>
          </p:cNvPr>
          <p:cNvSpPr>
            <a:spLocks noGrp="1"/>
          </p:cNvSpPr>
          <p:nvPr>
            <p:ph type="sldNum" sz="quarter" idx="12"/>
          </p:nvPr>
        </p:nvSpPr>
        <p:spPr/>
        <p:txBody>
          <a:bodyPr/>
          <a:lstStyle/>
          <a:p>
            <a:fld id="{359B1E4F-89BC-A540-82CF-9F71A41BB82B}" type="slidenum">
              <a:rPr lang="en-US" smtClean="0"/>
              <a:pPr/>
              <a:t>9</a:t>
            </a:fld>
            <a:endParaRPr lang="en-US"/>
          </a:p>
        </p:txBody>
      </p:sp>
      <p:sp>
        <p:nvSpPr>
          <p:cNvPr id="4" name="Rectangle 3">
            <a:extLst>
              <a:ext uri="{FF2B5EF4-FFF2-40B4-BE49-F238E27FC236}">
                <a16:creationId xmlns:a16="http://schemas.microsoft.com/office/drawing/2014/main" id="{5AACC5E9-8504-4D4D-88A5-A88AB7CB0B57}"/>
              </a:ext>
            </a:extLst>
          </p:cNvPr>
          <p:cNvSpPr/>
          <p:nvPr/>
        </p:nvSpPr>
        <p:spPr>
          <a:xfrm>
            <a:off x="551544" y="447015"/>
            <a:ext cx="6880496" cy="707886"/>
          </a:xfrm>
          <a:prstGeom prst="rect">
            <a:avLst/>
          </a:prstGeom>
        </p:spPr>
        <p:txBody>
          <a:bodyPr wrap="square" lIns="91440" tIns="45720" rIns="91440" bIns="45720" anchor="t">
            <a:spAutoFit/>
          </a:bodyPr>
          <a:lstStyle/>
          <a:p>
            <a:r>
              <a:rPr lang="en-GB" sz="4000" b="1" dirty="0">
                <a:solidFill>
                  <a:srgbClr val="04183B"/>
                </a:solidFill>
                <a:latin typeface="PT Sans" panose="020B0503020203020204" pitchFamily="34" charset="77"/>
                <a:ea typeface="Calibri"/>
                <a:cs typeface="Calibri"/>
              </a:rPr>
              <a:t>Model Architecture</a:t>
            </a:r>
            <a:endParaRPr lang="en-GB" sz="4000" b="1" dirty="0">
              <a:latin typeface="PT Sans" panose="020B0503020203020204" pitchFamily="34" charset="77"/>
              <a:ea typeface="Calibri"/>
              <a:cs typeface="Calibri"/>
            </a:endParaRPr>
          </a:p>
        </p:txBody>
      </p:sp>
      <p:sp>
        <p:nvSpPr>
          <p:cNvPr id="42" name="Rectangle 41">
            <a:extLst>
              <a:ext uri="{FF2B5EF4-FFF2-40B4-BE49-F238E27FC236}">
                <a16:creationId xmlns:a16="http://schemas.microsoft.com/office/drawing/2014/main" id="{8C314A28-5582-42BD-95DA-F4170B926349}"/>
              </a:ext>
            </a:extLst>
          </p:cNvPr>
          <p:cNvSpPr/>
          <p:nvPr/>
        </p:nvSpPr>
        <p:spPr>
          <a:xfrm>
            <a:off x="623454" y="1621400"/>
            <a:ext cx="5561035" cy="430887"/>
          </a:xfrm>
          <a:prstGeom prst="rect">
            <a:avLst/>
          </a:prstGeom>
        </p:spPr>
        <p:txBody>
          <a:bodyPr wrap="square" lIns="91440" tIns="45720" rIns="91440" bIns="45720" anchor="t">
            <a:spAutoFit/>
          </a:bodyPr>
          <a:lstStyle/>
          <a:p>
            <a:pPr marL="342900" indent="-342900">
              <a:spcBef>
                <a:spcPts val="1200"/>
              </a:spcBef>
              <a:spcAft>
                <a:spcPts val="1200"/>
              </a:spcAft>
              <a:buFont typeface="Arial" panose="020B0604020202020204" pitchFamily="34" charset="0"/>
              <a:buChar char="•"/>
            </a:pPr>
            <a:r>
              <a:rPr lang="en-GB" sz="2200" dirty="0">
                <a:solidFill>
                  <a:srgbClr val="04183B"/>
                </a:solidFill>
              </a:rPr>
              <a:t>The Optimal Model for </a:t>
            </a:r>
            <a:r>
              <a:rPr lang="en-GB" sz="2200" dirty="0" err="1">
                <a:solidFill>
                  <a:srgbClr val="04183B"/>
                </a:solidFill>
              </a:rPr>
              <a:t>aCTG</a:t>
            </a:r>
            <a:r>
              <a:rPr lang="en-GB" sz="2200" dirty="0">
                <a:solidFill>
                  <a:srgbClr val="04183B"/>
                </a:solidFill>
              </a:rPr>
              <a:t> classification:</a:t>
            </a:r>
          </a:p>
        </p:txBody>
      </p:sp>
      <p:pic>
        <p:nvPicPr>
          <p:cNvPr id="7" name="Picture 6">
            <a:extLst>
              <a:ext uri="{FF2B5EF4-FFF2-40B4-BE49-F238E27FC236}">
                <a16:creationId xmlns:a16="http://schemas.microsoft.com/office/drawing/2014/main" id="{1232BEB4-54DA-4404-9E4E-FE6F9AD72BA2}"/>
              </a:ext>
            </a:extLst>
          </p:cNvPr>
          <p:cNvPicPr>
            <a:picLocks noChangeAspect="1"/>
          </p:cNvPicPr>
          <p:nvPr/>
        </p:nvPicPr>
        <p:blipFill>
          <a:blip r:embed="rId3"/>
          <a:stretch>
            <a:fillRect/>
          </a:stretch>
        </p:blipFill>
        <p:spPr>
          <a:xfrm>
            <a:off x="1262226" y="2097165"/>
            <a:ext cx="9844526" cy="3725823"/>
          </a:xfrm>
          <a:prstGeom prst="rect">
            <a:avLst/>
          </a:prstGeom>
        </p:spPr>
      </p:pic>
    </p:spTree>
    <p:extLst>
      <p:ext uri="{BB962C8B-B14F-4D97-AF65-F5344CB8AC3E}">
        <p14:creationId xmlns:p14="http://schemas.microsoft.com/office/powerpoint/2010/main" val="199752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cf198de-2a94-486f-aaac-76046bea1232">
      <Terms xmlns="http://schemas.microsoft.com/office/infopath/2007/PartnerControls"/>
    </lcf76f155ced4ddcb4097134ff3c332f>
    <TaxCatchAll xmlns="7c667957-8a92-48c5-b58c-2d398b23c15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FFF2826CD147147ACDE9EFE4C782953" ma:contentTypeVersion="18" ma:contentTypeDescription="Create a new document." ma:contentTypeScope="" ma:versionID="d58469b808c71108240f90dee1275227">
  <xsd:schema xmlns:xsd="http://www.w3.org/2001/XMLSchema" xmlns:xs="http://www.w3.org/2001/XMLSchema" xmlns:p="http://schemas.microsoft.com/office/2006/metadata/properties" xmlns:ns2="ecf198de-2a94-486f-aaac-76046bea1232" xmlns:ns3="7c667957-8a92-48c5-b58c-2d398b23c150" targetNamespace="http://schemas.microsoft.com/office/2006/metadata/properties" ma:root="true" ma:fieldsID="6cf004893af5ad3f09b41adf557eb35e" ns2:_="" ns3:_="">
    <xsd:import namespace="ecf198de-2a94-486f-aaac-76046bea1232"/>
    <xsd:import namespace="7c667957-8a92-48c5-b58c-2d398b23c15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element ref="ns2:MediaLengthInSeconds" minOccurs="0"/>
                <xsd:element ref="ns3:SharedWithUsers" minOccurs="0"/>
                <xsd:element ref="ns3:SharedWithDetails"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198de-2a94-486f-aaac-76046bea12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eeb44a9-b924-44d0-8ed9-f8b504a4bac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c667957-8a92-48c5-b58c-2d398b23c15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c2c2c278-9025-4178-a962-113707b10897}" ma:internalName="TaxCatchAll" ma:showField="CatchAllData" ma:web="7c667957-8a92-48c5-b58c-2d398b23c15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9EA85B-ADC4-4423-9F8C-AD3579628BB2}">
  <ds:schemaRefs>
    <ds:schemaRef ds:uri="7c667957-8a92-48c5-b58c-2d398b23c150"/>
    <ds:schemaRef ds:uri="http://purl.org/dc/dcmityp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ecf198de-2a94-486f-aaac-76046bea1232"/>
    <ds:schemaRef ds:uri="http://schemas.microsoft.com/office/2006/metadata/properties"/>
    <ds:schemaRef ds:uri="http://www.w3.org/XML/1998/namespace"/>
    <ds:schemaRef ds:uri="http://purl.org/dc/elements/1.1/"/>
  </ds:schemaRefs>
</ds:datastoreItem>
</file>

<file path=customXml/itemProps2.xml><?xml version="1.0" encoding="utf-8"?>
<ds:datastoreItem xmlns:ds="http://schemas.openxmlformats.org/officeDocument/2006/customXml" ds:itemID="{955F6146-E817-4FB7-89E1-66BA36F701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198de-2a94-486f-aaac-76046bea1232"/>
    <ds:schemaRef ds:uri="7c667957-8a92-48c5-b58c-2d398b23c1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D8DB541-B425-405F-A91E-212F137534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8778</TotalTime>
  <Words>1976</Words>
  <Application>Microsoft Office PowerPoint</Application>
  <PresentationFormat>Widescreen</PresentationFormat>
  <Paragraphs>163</Paragraphs>
  <Slides>15</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Calibri Light</vt:lpstr>
      <vt:lpstr>HK Grotesk Medium</vt:lpstr>
      <vt:lpstr>PT Sans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Jaleed Khan</cp:lastModifiedBy>
  <cp:revision>137</cp:revision>
  <dcterms:created xsi:type="dcterms:W3CDTF">2023-10-05T08:49:37Z</dcterms:created>
  <dcterms:modified xsi:type="dcterms:W3CDTF">2024-06-30T17:00:36Z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0x010100EFFF2826CD147147ACDE9EFE4C782953</vt:lpwstr>
  </property>
  <property fmtid="{D5CDD505-2E9C-101B-9397-08002B2CF9AE}" pid="3" name="MediaServiceImageTags">
    <vt:lpwstr/>
  </property>
</Properties>
</file>