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56" r:id="rId2"/>
    <p:sldId id="257" r:id="rId3"/>
    <p:sldId id="259" r:id="rId4"/>
    <p:sldId id="260" r:id="rId5"/>
    <p:sldId id="261"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788"/>
    <p:restoredTop sz="94660"/>
  </p:normalViewPr>
  <p:slideViewPr>
    <p:cSldViewPr snapToGrid="0">
      <p:cViewPr varScale="1">
        <p:scale>
          <a:sx n="54" d="100"/>
          <a:sy n="54" d="100"/>
        </p:scale>
        <p:origin x="232" y="1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A060E-6AA2-4354-9E4D-AAC3FBFFA42D}"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15F3314E-CA83-46F6-B001-89B17DD5C34E}">
      <dgm:prSet/>
      <dgm:spPr/>
      <dgm:t>
        <a:bodyPr/>
        <a:lstStyle/>
        <a:p>
          <a:r>
            <a:rPr lang="en-US" baseline="0"/>
            <a:t>Transparency</a:t>
          </a:r>
          <a:endParaRPr lang="en-US"/>
        </a:p>
      </dgm:t>
    </dgm:pt>
    <dgm:pt modelId="{F9E63748-7F01-414B-9834-361DF52F0390}" type="parTrans" cxnId="{41B21BE8-E0FF-47FE-BFA9-8B5378857401}">
      <dgm:prSet/>
      <dgm:spPr/>
      <dgm:t>
        <a:bodyPr/>
        <a:lstStyle/>
        <a:p>
          <a:endParaRPr lang="en-US"/>
        </a:p>
      </dgm:t>
    </dgm:pt>
    <dgm:pt modelId="{9ECD3217-5D53-4594-8C86-936D0E1E46D9}" type="sibTrans" cxnId="{41B21BE8-E0FF-47FE-BFA9-8B5378857401}">
      <dgm:prSet/>
      <dgm:spPr/>
      <dgm:t>
        <a:bodyPr/>
        <a:lstStyle/>
        <a:p>
          <a:endParaRPr lang="en-US"/>
        </a:p>
      </dgm:t>
    </dgm:pt>
    <dgm:pt modelId="{7A8CEF11-DEC1-41A9-A166-A38A75B77489}">
      <dgm:prSet/>
      <dgm:spPr/>
      <dgm:t>
        <a:bodyPr/>
        <a:lstStyle/>
        <a:p>
          <a:r>
            <a:rPr lang="en-US" baseline="0"/>
            <a:t>Through daily interactions, the Scrum team works to have a free flow of information through the entire team and to include input from the customer as well. </a:t>
          </a:r>
          <a:endParaRPr lang="en-US"/>
        </a:p>
      </dgm:t>
    </dgm:pt>
    <dgm:pt modelId="{337CBEBE-26F6-4B93-B470-1557528DD6F8}" type="parTrans" cxnId="{C039ED81-201B-417F-AF99-88502B3BBEBB}">
      <dgm:prSet/>
      <dgm:spPr/>
      <dgm:t>
        <a:bodyPr/>
        <a:lstStyle/>
        <a:p>
          <a:endParaRPr lang="en-US"/>
        </a:p>
      </dgm:t>
    </dgm:pt>
    <dgm:pt modelId="{0B1AC54C-EE72-4A7A-B14D-C56E072008DE}" type="sibTrans" cxnId="{C039ED81-201B-417F-AF99-88502B3BBEBB}">
      <dgm:prSet/>
      <dgm:spPr/>
      <dgm:t>
        <a:bodyPr/>
        <a:lstStyle/>
        <a:p>
          <a:endParaRPr lang="en-US"/>
        </a:p>
      </dgm:t>
    </dgm:pt>
    <dgm:pt modelId="{800ED574-C988-4662-873D-539F1D32029E}">
      <dgm:prSet/>
      <dgm:spPr/>
      <dgm:t>
        <a:bodyPr/>
        <a:lstStyle/>
        <a:p>
          <a:r>
            <a:rPr lang="en-US" baseline="0"/>
            <a:t>Inspection</a:t>
          </a:r>
          <a:endParaRPr lang="en-US"/>
        </a:p>
      </dgm:t>
    </dgm:pt>
    <dgm:pt modelId="{4A09D0B2-A8D7-4960-BA04-412F46572386}" type="parTrans" cxnId="{AF2E326E-D00D-44BC-9874-BFCF0E0D918E}">
      <dgm:prSet/>
      <dgm:spPr/>
      <dgm:t>
        <a:bodyPr/>
        <a:lstStyle/>
        <a:p>
          <a:endParaRPr lang="en-US"/>
        </a:p>
      </dgm:t>
    </dgm:pt>
    <dgm:pt modelId="{542DF66A-6DE5-4E0E-8CEF-A758BDCB5C0A}" type="sibTrans" cxnId="{AF2E326E-D00D-44BC-9874-BFCF0E0D918E}">
      <dgm:prSet/>
      <dgm:spPr/>
      <dgm:t>
        <a:bodyPr/>
        <a:lstStyle/>
        <a:p>
          <a:endParaRPr lang="en-US"/>
        </a:p>
      </dgm:t>
    </dgm:pt>
    <dgm:pt modelId="{B9996D9F-BBE9-496C-891B-1AA8DBE38921}">
      <dgm:prSet/>
      <dgm:spPr/>
      <dgm:t>
        <a:bodyPr/>
        <a:lstStyle/>
        <a:p>
          <a:r>
            <a:rPr lang="en-US" baseline="0"/>
            <a:t>The team takes responsibility of reviewing all work and identifying any areas that may be having issues. Any issues that are found are discussed within the daily meetings and elevated to the Scrum Master so that the issue can be resolved.</a:t>
          </a:r>
          <a:endParaRPr lang="en-US"/>
        </a:p>
      </dgm:t>
    </dgm:pt>
    <dgm:pt modelId="{A0B6E573-56D8-494C-8F1C-6E34B6A48BEC}" type="parTrans" cxnId="{C4700B3C-E7D8-4486-A7A3-9CBA19F26ED0}">
      <dgm:prSet/>
      <dgm:spPr/>
      <dgm:t>
        <a:bodyPr/>
        <a:lstStyle/>
        <a:p>
          <a:endParaRPr lang="en-US"/>
        </a:p>
      </dgm:t>
    </dgm:pt>
    <dgm:pt modelId="{A2CAF85A-6325-4A9B-AFB1-F522CCE3FBC4}" type="sibTrans" cxnId="{C4700B3C-E7D8-4486-A7A3-9CBA19F26ED0}">
      <dgm:prSet/>
      <dgm:spPr/>
      <dgm:t>
        <a:bodyPr/>
        <a:lstStyle/>
        <a:p>
          <a:endParaRPr lang="en-US"/>
        </a:p>
      </dgm:t>
    </dgm:pt>
    <dgm:pt modelId="{AA796E09-5DCA-4C69-A803-A9FCB7D6A3CA}">
      <dgm:prSet/>
      <dgm:spPr/>
      <dgm:t>
        <a:bodyPr/>
        <a:lstStyle/>
        <a:p>
          <a:r>
            <a:rPr lang="en-US" baseline="0"/>
            <a:t>Adaptation</a:t>
          </a:r>
          <a:endParaRPr lang="en-US"/>
        </a:p>
      </dgm:t>
    </dgm:pt>
    <dgm:pt modelId="{8E2BE55D-7CCA-46D6-8910-C186F8475932}" type="parTrans" cxnId="{D2D5CC89-9D71-4330-A2E6-65EAC60E310D}">
      <dgm:prSet/>
      <dgm:spPr/>
      <dgm:t>
        <a:bodyPr/>
        <a:lstStyle/>
        <a:p>
          <a:endParaRPr lang="en-US"/>
        </a:p>
      </dgm:t>
    </dgm:pt>
    <dgm:pt modelId="{F00B5832-8B00-4DD2-B098-07727DB112DB}" type="sibTrans" cxnId="{D2D5CC89-9D71-4330-A2E6-65EAC60E310D}">
      <dgm:prSet/>
      <dgm:spPr/>
      <dgm:t>
        <a:bodyPr/>
        <a:lstStyle/>
        <a:p>
          <a:endParaRPr lang="en-US"/>
        </a:p>
      </dgm:t>
    </dgm:pt>
    <dgm:pt modelId="{E950791A-B08E-43E7-8485-8F8AB6250E89}">
      <dgm:prSet/>
      <dgm:spPr/>
      <dgm:t>
        <a:bodyPr/>
        <a:lstStyle/>
        <a:p>
          <a:r>
            <a:rPr lang="en-US" baseline="0" dirty="0" err="1"/>
            <a:t>Agile’s</a:t>
          </a:r>
          <a:r>
            <a:rPr lang="en-US" baseline="0" dirty="0"/>
            <a:t> goal is to have continuous improvement, and the capacity to </a:t>
          </a:r>
          <a:r>
            <a:rPr lang="en-US" baseline="0" dirty="0" err="1"/>
            <a:t>adjust.The</a:t>
          </a:r>
          <a:r>
            <a:rPr lang="en-US" baseline="0" dirty="0"/>
            <a:t> ability to adapt to change will help the company be enhance return on investment, decrease cost, and give the product a quicker time to market.</a:t>
          </a:r>
          <a:endParaRPr lang="en-US" dirty="0"/>
        </a:p>
      </dgm:t>
    </dgm:pt>
    <dgm:pt modelId="{DBDB69A5-32E6-4EA1-94B4-C9A3E60E4F07}" type="parTrans" cxnId="{DDFAB13E-7A0C-4644-BBDB-76025F74E995}">
      <dgm:prSet/>
      <dgm:spPr/>
      <dgm:t>
        <a:bodyPr/>
        <a:lstStyle/>
        <a:p>
          <a:endParaRPr lang="en-US"/>
        </a:p>
      </dgm:t>
    </dgm:pt>
    <dgm:pt modelId="{F2E2CF38-C792-4A13-B455-46FCC95766AE}" type="sibTrans" cxnId="{DDFAB13E-7A0C-4644-BBDB-76025F74E995}">
      <dgm:prSet/>
      <dgm:spPr/>
      <dgm:t>
        <a:bodyPr/>
        <a:lstStyle/>
        <a:p>
          <a:endParaRPr lang="en-US"/>
        </a:p>
      </dgm:t>
    </dgm:pt>
    <dgm:pt modelId="{0E1A29F7-7400-064B-94B4-7E975873A5F7}" type="pres">
      <dgm:prSet presAssocID="{F6FA060E-6AA2-4354-9E4D-AAC3FBFFA42D}" presName="Name0" presStyleCnt="0">
        <dgm:presLayoutVars>
          <dgm:dir/>
          <dgm:animLvl val="lvl"/>
          <dgm:resizeHandles val="exact"/>
        </dgm:presLayoutVars>
      </dgm:prSet>
      <dgm:spPr/>
    </dgm:pt>
    <dgm:pt modelId="{61A9403A-7AFE-BD49-839F-FE37763E4078}" type="pres">
      <dgm:prSet presAssocID="{15F3314E-CA83-46F6-B001-89B17DD5C34E}" presName="linNode" presStyleCnt="0"/>
      <dgm:spPr/>
    </dgm:pt>
    <dgm:pt modelId="{117BF311-AD16-5D45-85CF-0921DB15BCDE}" type="pres">
      <dgm:prSet presAssocID="{15F3314E-CA83-46F6-B001-89B17DD5C34E}" presName="parentText" presStyleLbl="node1" presStyleIdx="0" presStyleCnt="3">
        <dgm:presLayoutVars>
          <dgm:chMax val="1"/>
          <dgm:bulletEnabled val="1"/>
        </dgm:presLayoutVars>
      </dgm:prSet>
      <dgm:spPr/>
    </dgm:pt>
    <dgm:pt modelId="{B1F16233-FAEB-604B-A377-39FA11C5B933}" type="pres">
      <dgm:prSet presAssocID="{15F3314E-CA83-46F6-B001-89B17DD5C34E}" presName="descendantText" presStyleLbl="alignAccFollowNode1" presStyleIdx="0" presStyleCnt="3">
        <dgm:presLayoutVars>
          <dgm:bulletEnabled val="1"/>
        </dgm:presLayoutVars>
      </dgm:prSet>
      <dgm:spPr/>
    </dgm:pt>
    <dgm:pt modelId="{C2A24A15-1E5E-3B4E-866D-3EBDB5EA2AB7}" type="pres">
      <dgm:prSet presAssocID="{9ECD3217-5D53-4594-8C86-936D0E1E46D9}" presName="sp" presStyleCnt="0"/>
      <dgm:spPr/>
    </dgm:pt>
    <dgm:pt modelId="{91312C8C-6502-F349-870D-BB7FF1525698}" type="pres">
      <dgm:prSet presAssocID="{800ED574-C988-4662-873D-539F1D32029E}" presName="linNode" presStyleCnt="0"/>
      <dgm:spPr/>
    </dgm:pt>
    <dgm:pt modelId="{6DF2AB7E-72D3-4A47-BE7D-EA47C6F25D5B}" type="pres">
      <dgm:prSet presAssocID="{800ED574-C988-4662-873D-539F1D32029E}" presName="parentText" presStyleLbl="node1" presStyleIdx="1" presStyleCnt="3">
        <dgm:presLayoutVars>
          <dgm:chMax val="1"/>
          <dgm:bulletEnabled val="1"/>
        </dgm:presLayoutVars>
      </dgm:prSet>
      <dgm:spPr/>
    </dgm:pt>
    <dgm:pt modelId="{9E280ECB-0CEA-D644-96DE-B9C5135900FC}" type="pres">
      <dgm:prSet presAssocID="{800ED574-C988-4662-873D-539F1D32029E}" presName="descendantText" presStyleLbl="alignAccFollowNode1" presStyleIdx="1" presStyleCnt="3">
        <dgm:presLayoutVars>
          <dgm:bulletEnabled val="1"/>
        </dgm:presLayoutVars>
      </dgm:prSet>
      <dgm:spPr/>
    </dgm:pt>
    <dgm:pt modelId="{38D9143D-D445-1149-9646-FE5E3B9C1906}" type="pres">
      <dgm:prSet presAssocID="{542DF66A-6DE5-4E0E-8CEF-A758BDCB5C0A}" presName="sp" presStyleCnt="0"/>
      <dgm:spPr/>
    </dgm:pt>
    <dgm:pt modelId="{76BB9136-ED80-6A49-9CA0-114B6A6C7B91}" type="pres">
      <dgm:prSet presAssocID="{AA796E09-5DCA-4C69-A803-A9FCB7D6A3CA}" presName="linNode" presStyleCnt="0"/>
      <dgm:spPr/>
    </dgm:pt>
    <dgm:pt modelId="{C1FB6561-078B-474B-BB6D-6CC4973717B0}" type="pres">
      <dgm:prSet presAssocID="{AA796E09-5DCA-4C69-A803-A9FCB7D6A3CA}" presName="parentText" presStyleLbl="node1" presStyleIdx="2" presStyleCnt="3">
        <dgm:presLayoutVars>
          <dgm:chMax val="1"/>
          <dgm:bulletEnabled val="1"/>
        </dgm:presLayoutVars>
      </dgm:prSet>
      <dgm:spPr/>
    </dgm:pt>
    <dgm:pt modelId="{96A54A38-AB5B-F545-A407-C1480D9CBA36}" type="pres">
      <dgm:prSet presAssocID="{AA796E09-5DCA-4C69-A803-A9FCB7D6A3CA}" presName="descendantText" presStyleLbl="alignAccFollowNode1" presStyleIdx="2" presStyleCnt="3">
        <dgm:presLayoutVars>
          <dgm:bulletEnabled val="1"/>
        </dgm:presLayoutVars>
      </dgm:prSet>
      <dgm:spPr/>
    </dgm:pt>
  </dgm:ptLst>
  <dgm:cxnLst>
    <dgm:cxn modelId="{51165708-45D7-2E42-8093-005C09BDF5B9}" type="presOf" srcId="{7A8CEF11-DEC1-41A9-A166-A38A75B77489}" destId="{B1F16233-FAEB-604B-A377-39FA11C5B933}" srcOrd="0" destOrd="0" presId="urn:microsoft.com/office/officeart/2005/8/layout/vList5"/>
    <dgm:cxn modelId="{3E573914-A531-7440-AF5B-E70464D4482F}" type="presOf" srcId="{15F3314E-CA83-46F6-B001-89B17DD5C34E}" destId="{117BF311-AD16-5D45-85CF-0921DB15BCDE}" srcOrd="0" destOrd="0" presId="urn:microsoft.com/office/officeart/2005/8/layout/vList5"/>
    <dgm:cxn modelId="{3C8FAB3B-2655-7A4E-88BB-692EA9A43792}" type="presOf" srcId="{800ED574-C988-4662-873D-539F1D32029E}" destId="{6DF2AB7E-72D3-4A47-BE7D-EA47C6F25D5B}" srcOrd="0" destOrd="0" presId="urn:microsoft.com/office/officeart/2005/8/layout/vList5"/>
    <dgm:cxn modelId="{C4700B3C-E7D8-4486-A7A3-9CBA19F26ED0}" srcId="{800ED574-C988-4662-873D-539F1D32029E}" destId="{B9996D9F-BBE9-496C-891B-1AA8DBE38921}" srcOrd="0" destOrd="0" parTransId="{A0B6E573-56D8-494C-8F1C-6E34B6A48BEC}" sibTransId="{A2CAF85A-6325-4A9B-AFB1-F522CCE3FBC4}"/>
    <dgm:cxn modelId="{DDFAB13E-7A0C-4644-BBDB-76025F74E995}" srcId="{AA796E09-5DCA-4C69-A803-A9FCB7D6A3CA}" destId="{E950791A-B08E-43E7-8485-8F8AB6250E89}" srcOrd="0" destOrd="0" parTransId="{DBDB69A5-32E6-4EA1-94B4-C9A3E60E4F07}" sibTransId="{F2E2CF38-C792-4A13-B455-46FCC95766AE}"/>
    <dgm:cxn modelId="{E6202A4B-C5B4-3E4A-BF96-DA97C9710F92}" type="presOf" srcId="{AA796E09-5DCA-4C69-A803-A9FCB7D6A3CA}" destId="{C1FB6561-078B-474B-BB6D-6CC4973717B0}" srcOrd="0" destOrd="0" presId="urn:microsoft.com/office/officeart/2005/8/layout/vList5"/>
    <dgm:cxn modelId="{7A3C2D54-8B98-F347-9C6E-F4658F83CD66}" type="presOf" srcId="{E950791A-B08E-43E7-8485-8F8AB6250E89}" destId="{96A54A38-AB5B-F545-A407-C1480D9CBA36}" srcOrd="0" destOrd="0" presId="urn:microsoft.com/office/officeart/2005/8/layout/vList5"/>
    <dgm:cxn modelId="{AF2E326E-D00D-44BC-9874-BFCF0E0D918E}" srcId="{F6FA060E-6AA2-4354-9E4D-AAC3FBFFA42D}" destId="{800ED574-C988-4662-873D-539F1D32029E}" srcOrd="1" destOrd="0" parTransId="{4A09D0B2-A8D7-4960-BA04-412F46572386}" sibTransId="{542DF66A-6DE5-4E0E-8CEF-A758BDCB5C0A}"/>
    <dgm:cxn modelId="{C039ED81-201B-417F-AF99-88502B3BBEBB}" srcId="{15F3314E-CA83-46F6-B001-89B17DD5C34E}" destId="{7A8CEF11-DEC1-41A9-A166-A38A75B77489}" srcOrd="0" destOrd="0" parTransId="{337CBEBE-26F6-4B93-B470-1557528DD6F8}" sibTransId="{0B1AC54C-EE72-4A7A-B14D-C56E072008DE}"/>
    <dgm:cxn modelId="{D2D5CC89-9D71-4330-A2E6-65EAC60E310D}" srcId="{F6FA060E-6AA2-4354-9E4D-AAC3FBFFA42D}" destId="{AA796E09-5DCA-4C69-A803-A9FCB7D6A3CA}" srcOrd="2" destOrd="0" parTransId="{8E2BE55D-7CCA-46D6-8910-C186F8475932}" sibTransId="{F00B5832-8B00-4DD2-B098-07727DB112DB}"/>
    <dgm:cxn modelId="{AA411896-5E66-4348-9735-1A1283B336EB}" type="presOf" srcId="{B9996D9F-BBE9-496C-891B-1AA8DBE38921}" destId="{9E280ECB-0CEA-D644-96DE-B9C5135900FC}" srcOrd="0" destOrd="0" presId="urn:microsoft.com/office/officeart/2005/8/layout/vList5"/>
    <dgm:cxn modelId="{6E3F7EBD-FD25-6F46-B0E0-72DB7D80A79D}" type="presOf" srcId="{F6FA060E-6AA2-4354-9E4D-AAC3FBFFA42D}" destId="{0E1A29F7-7400-064B-94B4-7E975873A5F7}" srcOrd="0" destOrd="0" presId="urn:microsoft.com/office/officeart/2005/8/layout/vList5"/>
    <dgm:cxn modelId="{41B21BE8-E0FF-47FE-BFA9-8B5378857401}" srcId="{F6FA060E-6AA2-4354-9E4D-AAC3FBFFA42D}" destId="{15F3314E-CA83-46F6-B001-89B17DD5C34E}" srcOrd="0" destOrd="0" parTransId="{F9E63748-7F01-414B-9834-361DF52F0390}" sibTransId="{9ECD3217-5D53-4594-8C86-936D0E1E46D9}"/>
    <dgm:cxn modelId="{54D0290A-A219-9742-B7EA-D844B47D935C}" type="presParOf" srcId="{0E1A29F7-7400-064B-94B4-7E975873A5F7}" destId="{61A9403A-7AFE-BD49-839F-FE37763E4078}" srcOrd="0" destOrd="0" presId="urn:microsoft.com/office/officeart/2005/8/layout/vList5"/>
    <dgm:cxn modelId="{E911589C-7444-164C-AC4D-67253E18291E}" type="presParOf" srcId="{61A9403A-7AFE-BD49-839F-FE37763E4078}" destId="{117BF311-AD16-5D45-85CF-0921DB15BCDE}" srcOrd="0" destOrd="0" presId="urn:microsoft.com/office/officeart/2005/8/layout/vList5"/>
    <dgm:cxn modelId="{728982C5-4DC9-7146-B527-DC28EFB2BFD7}" type="presParOf" srcId="{61A9403A-7AFE-BD49-839F-FE37763E4078}" destId="{B1F16233-FAEB-604B-A377-39FA11C5B933}" srcOrd="1" destOrd="0" presId="urn:microsoft.com/office/officeart/2005/8/layout/vList5"/>
    <dgm:cxn modelId="{B530CB14-846B-BA42-9A47-BB4F650F74BB}" type="presParOf" srcId="{0E1A29F7-7400-064B-94B4-7E975873A5F7}" destId="{C2A24A15-1E5E-3B4E-866D-3EBDB5EA2AB7}" srcOrd="1" destOrd="0" presId="urn:microsoft.com/office/officeart/2005/8/layout/vList5"/>
    <dgm:cxn modelId="{1B81DAAA-09FF-D042-A105-0904EE345CBB}" type="presParOf" srcId="{0E1A29F7-7400-064B-94B4-7E975873A5F7}" destId="{91312C8C-6502-F349-870D-BB7FF1525698}" srcOrd="2" destOrd="0" presId="urn:microsoft.com/office/officeart/2005/8/layout/vList5"/>
    <dgm:cxn modelId="{8F52D695-3869-3645-B788-4CD0478E57ED}" type="presParOf" srcId="{91312C8C-6502-F349-870D-BB7FF1525698}" destId="{6DF2AB7E-72D3-4A47-BE7D-EA47C6F25D5B}" srcOrd="0" destOrd="0" presId="urn:microsoft.com/office/officeart/2005/8/layout/vList5"/>
    <dgm:cxn modelId="{5254EB6F-2C53-FE46-B86D-FA87D1915070}" type="presParOf" srcId="{91312C8C-6502-F349-870D-BB7FF1525698}" destId="{9E280ECB-0CEA-D644-96DE-B9C5135900FC}" srcOrd="1" destOrd="0" presId="urn:microsoft.com/office/officeart/2005/8/layout/vList5"/>
    <dgm:cxn modelId="{B06060A0-3BE5-C04D-A990-70C5CEE34C84}" type="presParOf" srcId="{0E1A29F7-7400-064B-94B4-7E975873A5F7}" destId="{38D9143D-D445-1149-9646-FE5E3B9C1906}" srcOrd="3" destOrd="0" presId="urn:microsoft.com/office/officeart/2005/8/layout/vList5"/>
    <dgm:cxn modelId="{6FEBB1E0-B8A8-F54E-9869-0827A4DC1639}" type="presParOf" srcId="{0E1A29F7-7400-064B-94B4-7E975873A5F7}" destId="{76BB9136-ED80-6A49-9CA0-114B6A6C7B91}" srcOrd="4" destOrd="0" presId="urn:microsoft.com/office/officeart/2005/8/layout/vList5"/>
    <dgm:cxn modelId="{05481066-09A8-F648-A49E-8EFDC9D06BB7}" type="presParOf" srcId="{76BB9136-ED80-6A49-9CA0-114B6A6C7B91}" destId="{C1FB6561-078B-474B-BB6D-6CC4973717B0}" srcOrd="0" destOrd="0" presId="urn:microsoft.com/office/officeart/2005/8/layout/vList5"/>
    <dgm:cxn modelId="{B5CABA61-3B25-5747-9932-B65BD1BAC510}" type="presParOf" srcId="{76BB9136-ED80-6A49-9CA0-114B6A6C7B91}" destId="{96A54A38-AB5B-F545-A407-C1480D9CBA3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D2A0DF-A088-4BD3-BD8C-F1BF1AD03D6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D7A3141-E4B0-4C5A-9F20-03C3602C9C0F}">
      <dgm:prSet/>
      <dgm:spPr/>
      <dgm:t>
        <a:bodyPr/>
        <a:lstStyle/>
        <a:p>
          <a:r>
            <a:rPr lang="en-US" baseline="0"/>
            <a:t>Agile:</a:t>
          </a:r>
          <a:endParaRPr lang="en-US"/>
        </a:p>
      </dgm:t>
    </dgm:pt>
    <dgm:pt modelId="{6F7642AE-A633-4DE4-9F27-B5349FB405B6}" type="parTrans" cxnId="{553A4585-3598-4D13-8014-4652D6F21381}">
      <dgm:prSet/>
      <dgm:spPr/>
      <dgm:t>
        <a:bodyPr/>
        <a:lstStyle/>
        <a:p>
          <a:endParaRPr lang="en-US"/>
        </a:p>
      </dgm:t>
    </dgm:pt>
    <dgm:pt modelId="{FB8A0334-EC4D-45D1-956C-37FBD64B7F4D}" type="sibTrans" cxnId="{553A4585-3598-4D13-8014-4652D6F21381}">
      <dgm:prSet/>
      <dgm:spPr/>
      <dgm:t>
        <a:bodyPr/>
        <a:lstStyle/>
        <a:p>
          <a:endParaRPr lang="en-US"/>
        </a:p>
      </dgm:t>
    </dgm:pt>
    <dgm:pt modelId="{B13B4341-5221-4368-8D04-7E342AD167D5}">
      <dgm:prSet/>
      <dgm:spPr/>
      <dgm:t>
        <a:bodyPr/>
        <a:lstStyle/>
        <a:p>
          <a:r>
            <a:rPr lang="en-US" baseline="0"/>
            <a:t>Encourages the team to work on different phases of the project simultaneously</a:t>
          </a:r>
          <a:endParaRPr lang="en-US"/>
        </a:p>
      </dgm:t>
    </dgm:pt>
    <dgm:pt modelId="{293F4D0D-23D8-41E5-AAE8-B695E40DE805}" type="parTrans" cxnId="{548BD466-AADF-4885-A98D-CC9F2525D5E5}">
      <dgm:prSet/>
      <dgm:spPr/>
      <dgm:t>
        <a:bodyPr/>
        <a:lstStyle/>
        <a:p>
          <a:endParaRPr lang="en-US"/>
        </a:p>
      </dgm:t>
    </dgm:pt>
    <dgm:pt modelId="{D69F59EB-2CB6-400A-B93D-8F7AC487B2AB}" type="sibTrans" cxnId="{548BD466-AADF-4885-A98D-CC9F2525D5E5}">
      <dgm:prSet/>
      <dgm:spPr/>
      <dgm:t>
        <a:bodyPr/>
        <a:lstStyle/>
        <a:p>
          <a:endParaRPr lang="en-US"/>
        </a:p>
      </dgm:t>
    </dgm:pt>
    <dgm:pt modelId="{7FDB057A-EA18-4CE6-B3D5-8EF21FFA8A68}">
      <dgm:prSet/>
      <dgm:spPr/>
      <dgm:t>
        <a:bodyPr/>
        <a:lstStyle/>
        <a:p>
          <a:r>
            <a:rPr lang="en-US" baseline="0"/>
            <a:t>Waterfall:</a:t>
          </a:r>
          <a:endParaRPr lang="en-US"/>
        </a:p>
      </dgm:t>
    </dgm:pt>
    <dgm:pt modelId="{4D0F287C-FBB6-4F07-ADCF-A719713B935E}" type="parTrans" cxnId="{937E2E9E-3956-481C-A26C-56A0CFA13192}">
      <dgm:prSet/>
      <dgm:spPr/>
      <dgm:t>
        <a:bodyPr/>
        <a:lstStyle/>
        <a:p>
          <a:endParaRPr lang="en-US"/>
        </a:p>
      </dgm:t>
    </dgm:pt>
    <dgm:pt modelId="{973A7437-82FC-475B-AA35-C757E32D0320}" type="sibTrans" cxnId="{937E2E9E-3956-481C-A26C-56A0CFA13192}">
      <dgm:prSet/>
      <dgm:spPr/>
      <dgm:t>
        <a:bodyPr/>
        <a:lstStyle/>
        <a:p>
          <a:endParaRPr lang="en-US"/>
        </a:p>
      </dgm:t>
    </dgm:pt>
    <dgm:pt modelId="{052A8442-EA3A-426D-BFF5-3A05CD8BF85D}">
      <dgm:prSet/>
      <dgm:spPr/>
      <dgm:t>
        <a:bodyPr/>
        <a:lstStyle/>
        <a:p>
          <a:r>
            <a:rPr lang="en-US" baseline="0"/>
            <a:t>Requires the team to focus on and complete one phase of the project before moving onto the next phase</a:t>
          </a:r>
          <a:endParaRPr lang="en-US"/>
        </a:p>
      </dgm:t>
    </dgm:pt>
    <dgm:pt modelId="{E308C7A6-CDDC-4E98-BE3E-7C2CFDCC0CD5}" type="parTrans" cxnId="{B5027CF5-07CE-4332-901C-B7DCF53C1B7E}">
      <dgm:prSet/>
      <dgm:spPr/>
      <dgm:t>
        <a:bodyPr/>
        <a:lstStyle/>
        <a:p>
          <a:endParaRPr lang="en-US"/>
        </a:p>
      </dgm:t>
    </dgm:pt>
    <dgm:pt modelId="{D3D5CB23-F0D5-4200-854F-1A58098EF755}" type="sibTrans" cxnId="{B5027CF5-07CE-4332-901C-B7DCF53C1B7E}">
      <dgm:prSet/>
      <dgm:spPr/>
      <dgm:t>
        <a:bodyPr/>
        <a:lstStyle/>
        <a:p>
          <a:endParaRPr lang="en-US"/>
        </a:p>
      </dgm:t>
    </dgm:pt>
    <dgm:pt modelId="{491A1318-51AD-0F49-B69F-8D596A307586}" type="pres">
      <dgm:prSet presAssocID="{14D2A0DF-A088-4BD3-BD8C-F1BF1AD03D62}" presName="vert0" presStyleCnt="0">
        <dgm:presLayoutVars>
          <dgm:dir/>
          <dgm:animOne val="branch"/>
          <dgm:animLvl val="lvl"/>
        </dgm:presLayoutVars>
      </dgm:prSet>
      <dgm:spPr/>
    </dgm:pt>
    <dgm:pt modelId="{E57065B2-8D6F-6A41-A487-1609FF154B02}" type="pres">
      <dgm:prSet presAssocID="{ED7A3141-E4B0-4C5A-9F20-03C3602C9C0F}" presName="thickLine" presStyleLbl="alignNode1" presStyleIdx="0" presStyleCnt="2"/>
      <dgm:spPr/>
    </dgm:pt>
    <dgm:pt modelId="{92276CFA-86A9-0D42-968D-364D8E4F62F2}" type="pres">
      <dgm:prSet presAssocID="{ED7A3141-E4B0-4C5A-9F20-03C3602C9C0F}" presName="horz1" presStyleCnt="0"/>
      <dgm:spPr/>
    </dgm:pt>
    <dgm:pt modelId="{94F11070-CF73-6F4A-9D2D-7C64D1CFB2D2}" type="pres">
      <dgm:prSet presAssocID="{ED7A3141-E4B0-4C5A-9F20-03C3602C9C0F}" presName="tx1" presStyleLbl="revTx" presStyleIdx="0" presStyleCnt="4"/>
      <dgm:spPr/>
    </dgm:pt>
    <dgm:pt modelId="{5E593F84-B33B-BD42-9DE1-B86FA3A05E41}" type="pres">
      <dgm:prSet presAssocID="{ED7A3141-E4B0-4C5A-9F20-03C3602C9C0F}" presName="vert1" presStyleCnt="0"/>
      <dgm:spPr/>
    </dgm:pt>
    <dgm:pt modelId="{101717AD-9AA5-DC48-B6F8-10566B9B25F3}" type="pres">
      <dgm:prSet presAssocID="{B13B4341-5221-4368-8D04-7E342AD167D5}" presName="vertSpace2a" presStyleCnt="0"/>
      <dgm:spPr/>
    </dgm:pt>
    <dgm:pt modelId="{88257792-C474-4C42-AAC2-448014F43F95}" type="pres">
      <dgm:prSet presAssocID="{B13B4341-5221-4368-8D04-7E342AD167D5}" presName="horz2" presStyleCnt="0"/>
      <dgm:spPr/>
    </dgm:pt>
    <dgm:pt modelId="{0B8CB5FD-DEAC-E74B-AA12-DE75EF4B6F30}" type="pres">
      <dgm:prSet presAssocID="{B13B4341-5221-4368-8D04-7E342AD167D5}" presName="horzSpace2" presStyleCnt="0"/>
      <dgm:spPr/>
    </dgm:pt>
    <dgm:pt modelId="{0CEF0FEF-C4C7-ED4F-8D9F-997A49F837C1}" type="pres">
      <dgm:prSet presAssocID="{B13B4341-5221-4368-8D04-7E342AD167D5}" presName="tx2" presStyleLbl="revTx" presStyleIdx="1" presStyleCnt="4"/>
      <dgm:spPr/>
    </dgm:pt>
    <dgm:pt modelId="{732FAFB2-F00F-0645-99ED-CF61CFEE9588}" type="pres">
      <dgm:prSet presAssocID="{B13B4341-5221-4368-8D04-7E342AD167D5}" presName="vert2" presStyleCnt="0"/>
      <dgm:spPr/>
    </dgm:pt>
    <dgm:pt modelId="{7E7889D6-A98D-744E-8885-0E451D4A69FB}" type="pres">
      <dgm:prSet presAssocID="{B13B4341-5221-4368-8D04-7E342AD167D5}" presName="thinLine2b" presStyleLbl="callout" presStyleIdx="0" presStyleCnt="2"/>
      <dgm:spPr/>
    </dgm:pt>
    <dgm:pt modelId="{848A297B-8B33-9E49-80FB-35D46A2AB75B}" type="pres">
      <dgm:prSet presAssocID="{B13B4341-5221-4368-8D04-7E342AD167D5}" presName="vertSpace2b" presStyleCnt="0"/>
      <dgm:spPr/>
    </dgm:pt>
    <dgm:pt modelId="{06BEB5EF-A04D-8148-9162-1DA1A1F26500}" type="pres">
      <dgm:prSet presAssocID="{7FDB057A-EA18-4CE6-B3D5-8EF21FFA8A68}" presName="thickLine" presStyleLbl="alignNode1" presStyleIdx="1" presStyleCnt="2"/>
      <dgm:spPr/>
    </dgm:pt>
    <dgm:pt modelId="{84F38E95-AC5D-4E46-9DD5-65AEB2B56324}" type="pres">
      <dgm:prSet presAssocID="{7FDB057A-EA18-4CE6-B3D5-8EF21FFA8A68}" presName="horz1" presStyleCnt="0"/>
      <dgm:spPr/>
    </dgm:pt>
    <dgm:pt modelId="{4F67FC6A-02A5-7046-B199-E8D2FCEFF14F}" type="pres">
      <dgm:prSet presAssocID="{7FDB057A-EA18-4CE6-B3D5-8EF21FFA8A68}" presName="tx1" presStyleLbl="revTx" presStyleIdx="2" presStyleCnt="4"/>
      <dgm:spPr/>
    </dgm:pt>
    <dgm:pt modelId="{9258E494-5502-6249-A7CF-22E99986727F}" type="pres">
      <dgm:prSet presAssocID="{7FDB057A-EA18-4CE6-B3D5-8EF21FFA8A68}" presName="vert1" presStyleCnt="0"/>
      <dgm:spPr/>
    </dgm:pt>
    <dgm:pt modelId="{6ED7BA61-4613-5C47-A917-737E23A99102}" type="pres">
      <dgm:prSet presAssocID="{052A8442-EA3A-426D-BFF5-3A05CD8BF85D}" presName="vertSpace2a" presStyleCnt="0"/>
      <dgm:spPr/>
    </dgm:pt>
    <dgm:pt modelId="{99006FB8-987E-9C47-B75E-69B089E52E8A}" type="pres">
      <dgm:prSet presAssocID="{052A8442-EA3A-426D-BFF5-3A05CD8BF85D}" presName="horz2" presStyleCnt="0"/>
      <dgm:spPr/>
    </dgm:pt>
    <dgm:pt modelId="{21F28E34-6DE4-C14E-BA9D-30F57690629B}" type="pres">
      <dgm:prSet presAssocID="{052A8442-EA3A-426D-BFF5-3A05CD8BF85D}" presName="horzSpace2" presStyleCnt="0"/>
      <dgm:spPr/>
    </dgm:pt>
    <dgm:pt modelId="{69C8C8A6-0DB0-D641-B9CD-639DB7C99878}" type="pres">
      <dgm:prSet presAssocID="{052A8442-EA3A-426D-BFF5-3A05CD8BF85D}" presName="tx2" presStyleLbl="revTx" presStyleIdx="3" presStyleCnt="4"/>
      <dgm:spPr/>
    </dgm:pt>
    <dgm:pt modelId="{6F3B85B3-66E8-BF44-8681-3EE29D4E891B}" type="pres">
      <dgm:prSet presAssocID="{052A8442-EA3A-426D-BFF5-3A05CD8BF85D}" presName="vert2" presStyleCnt="0"/>
      <dgm:spPr/>
    </dgm:pt>
    <dgm:pt modelId="{7885B324-CF2E-6043-B5A6-6D08F483CB3E}" type="pres">
      <dgm:prSet presAssocID="{052A8442-EA3A-426D-BFF5-3A05CD8BF85D}" presName="thinLine2b" presStyleLbl="callout" presStyleIdx="1" presStyleCnt="2"/>
      <dgm:spPr/>
    </dgm:pt>
    <dgm:pt modelId="{A85D6BCA-E815-9D47-B3BB-0F3765D86364}" type="pres">
      <dgm:prSet presAssocID="{052A8442-EA3A-426D-BFF5-3A05CD8BF85D}" presName="vertSpace2b" presStyleCnt="0"/>
      <dgm:spPr/>
    </dgm:pt>
  </dgm:ptLst>
  <dgm:cxnLst>
    <dgm:cxn modelId="{31BE1400-8A41-EB44-9012-FFAF0A220437}" type="presOf" srcId="{14D2A0DF-A088-4BD3-BD8C-F1BF1AD03D62}" destId="{491A1318-51AD-0F49-B69F-8D596A307586}" srcOrd="0" destOrd="0" presId="urn:microsoft.com/office/officeart/2008/layout/LinedList"/>
    <dgm:cxn modelId="{9943A422-B50B-7C43-BDC3-FAD55C7A65A9}" type="presOf" srcId="{052A8442-EA3A-426D-BFF5-3A05CD8BF85D}" destId="{69C8C8A6-0DB0-D641-B9CD-639DB7C99878}" srcOrd="0" destOrd="0" presId="urn:microsoft.com/office/officeart/2008/layout/LinedList"/>
    <dgm:cxn modelId="{BB446924-9032-9547-A9C1-2A1E0C282D7C}" type="presOf" srcId="{7FDB057A-EA18-4CE6-B3D5-8EF21FFA8A68}" destId="{4F67FC6A-02A5-7046-B199-E8D2FCEFF14F}" srcOrd="0" destOrd="0" presId="urn:microsoft.com/office/officeart/2008/layout/LinedList"/>
    <dgm:cxn modelId="{548BD466-AADF-4885-A98D-CC9F2525D5E5}" srcId="{ED7A3141-E4B0-4C5A-9F20-03C3602C9C0F}" destId="{B13B4341-5221-4368-8D04-7E342AD167D5}" srcOrd="0" destOrd="0" parTransId="{293F4D0D-23D8-41E5-AAE8-B695E40DE805}" sibTransId="{D69F59EB-2CB6-400A-B93D-8F7AC487B2AB}"/>
    <dgm:cxn modelId="{553A4585-3598-4D13-8014-4652D6F21381}" srcId="{14D2A0DF-A088-4BD3-BD8C-F1BF1AD03D62}" destId="{ED7A3141-E4B0-4C5A-9F20-03C3602C9C0F}" srcOrd="0" destOrd="0" parTransId="{6F7642AE-A633-4DE4-9F27-B5349FB405B6}" sibTransId="{FB8A0334-EC4D-45D1-956C-37FBD64B7F4D}"/>
    <dgm:cxn modelId="{937E2E9E-3956-481C-A26C-56A0CFA13192}" srcId="{14D2A0DF-A088-4BD3-BD8C-F1BF1AD03D62}" destId="{7FDB057A-EA18-4CE6-B3D5-8EF21FFA8A68}" srcOrd="1" destOrd="0" parTransId="{4D0F287C-FBB6-4F07-ADCF-A719713B935E}" sibTransId="{973A7437-82FC-475B-AA35-C757E32D0320}"/>
    <dgm:cxn modelId="{2E3D61F1-DDB0-6949-BEFE-CBF2C7D6C463}" type="presOf" srcId="{B13B4341-5221-4368-8D04-7E342AD167D5}" destId="{0CEF0FEF-C4C7-ED4F-8D9F-997A49F837C1}" srcOrd="0" destOrd="0" presId="urn:microsoft.com/office/officeart/2008/layout/LinedList"/>
    <dgm:cxn modelId="{EE47DDF1-D4A6-4F41-9C65-04622874E41D}" type="presOf" srcId="{ED7A3141-E4B0-4C5A-9F20-03C3602C9C0F}" destId="{94F11070-CF73-6F4A-9D2D-7C64D1CFB2D2}" srcOrd="0" destOrd="0" presId="urn:microsoft.com/office/officeart/2008/layout/LinedList"/>
    <dgm:cxn modelId="{B5027CF5-07CE-4332-901C-B7DCF53C1B7E}" srcId="{7FDB057A-EA18-4CE6-B3D5-8EF21FFA8A68}" destId="{052A8442-EA3A-426D-BFF5-3A05CD8BF85D}" srcOrd="0" destOrd="0" parTransId="{E308C7A6-CDDC-4E98-BE3E-7C2CFDCC0CD5}" sibTransId="{D3D5CB23-F0D5-4200-854F-1A58098EF755}"/>
    <dgm:cxn modelId="{C6889C5E-C693-674F-B7F7-49513B30D582}" type="presParOf" srcId="{491A1318-51AD-0F49-B69F-8D596A307586}" destId="{E57065B2-8D6F-6A41-A487-1609FF154B02}" srcOrd="0" destOrd="0" presId="urn:microsoft.com/office/officeart/2008/layout/LinedList"/>
    <dgm:cxn modelId="{6FA67AF6-EA86-D044-B42C-0744495F3C78}" type="presParOf" srcId="{491A1318-51AD-0F49-B69F-8D596A307586}" destId="{92276CFA-86A9-0D42-968D-364D8E4F62F2}" srcOrd="1" destOrd="0" presId="urn:microsoft.com/office/officeart/2008/layout/LinedList"/>
    <dgm:cxn modelId="{B0BFE8DC-3AD6-C14E-A44F-A0EFA080995D}" type="presParOf" srcId="{92276CFA-86A9-0D42-968D-364D8E4F62F2}" destId="{94F11070-CF73-6F4A-9D2D-7C64D1CFB2D2}" srcOrd="0" destOrd="0" presId="urn:microsoft.com/office/officeart/2008/layout/LinedList"/>
    <dgm:cxn modelId="{A9A0A079-638A-A44B-A3F0-28DB4D61093E}" type="presParOf" srcId="{92276CFA-86A9-0D42-968D-364D8E4F62F2}" destId="{5E593F84-B33B-BD42-9DE1-B86FA3A05E41}" srcOrd="1" destOrd="0" presId="urn:microsoft.com/office/officeart/2008/layout/LinedList"/>
    <dgm:cxn modelId="{81983FC4-B55C-AF46-9276-D9829927918D}" type="presParOf" srcId="{5E593F84-B33B-BD42-9DE1-B86FA3A05E41}" destId="{101717AD-9AA5-DC48-B6F8-10566B9B25F3}" srcOrd="0" destOrd="0" presId="urn:microsoft.com/office/officeart/2008/layout/LinedList"/>
    <dgm:cxn modelId="{98B94555-B617-C14B-AA87-BF4E63835D01}" type="presParOf" srcId="{5E593F84-B33B-BD42-9DE1-B86FA3A05E41}" destId="{88257792-C474-4C42-AAC2-448014F43F95}" srcOrd="1" destOrd="0" presId="urn:microsoft.com/office/officeart/2008/layout/LinedList"/>
    <dgm:cxn modelId="{EBE0F06A-F4B7-B142-B848-3E78DDAC69C6}" type="presParOf" srcId="{88257792-C474-4C42-AAC2-448014F43F95}" destId="{0B8CB5FD-DEAC-E74B-AA12-DE75EF4B6F30}" srcOrd="0" destOrd="0" presId="urn:microsoft.com/office/officeart/2008/layout/LinedList"/>
    <dgm:cxn modelId="{FB1E1C4E-F3E4-194F-A9FE-B8A24B956271}" type="presParOf" srcId="{88257792-C474-4C42-AAC2-448014F43F95}" destId="{0CEF0FEF-C4C7-ED4F-8D9F-997A49F837C1}" srcOrd="1" destOrd="0" presId="urn:microsoft.com/office/officeart/2008/layout/LinedList"/>
    <dgm:cxn modelId="{8D044CEA-83B2-9840-879C-F81B26ABB050}" type="presParOf" srcId="{88257792-C474-4C42-AAC2-448014F43F95}" destId="{732FAFB2-F00F-0645-99ED-CF61CFEE9588}" srcOrd="2" destOrd="0" presId="urn:microsoft.com/office/officeart/2008/layout/LinedList"/>
    <dgm:cxn modelId="{DFAA54AF-D1F3-F341-8185-D5EE8CCAB854}" type="presParOf" srcId="{5E593F84-B33B-BD42-9DE1-B86FA3A05E41}" destId="{7E7889D6-A98D-744E-8885-0E451D4A69FB}" srcOrd="2" destOrd="0" presId="urn:microsoft.com/office/officeart/2008/layout/LinedList"/>
    <dgm:cxn modelId="{33444B10-50FD-5442-B23A-C09E087720FB}" type="presParOf" srcId="{5E593F84-B33B-BD42-9DE1-B86FA3A05E41}" destId="{848A297B-8B33-9E49-80FB-35D46A2AB75B}" srcOrd="3" destOrd="0" presId="urn:microsoft.com/office/officeart/2008/layout/LinedList"/>
    <dgm:cxn modelId="{72C7D4E9-8616-0040-A60B-65B667FB3E6F}" type="presParOf" srcId="{491A1318-51AD-0F49-B69F-8D596A307586}" destId="{06BEB5EF-A04D-8148-9162-1DA1A1F26500}" srcOrd="2" destOrd="0" presId="urn:microsoft.com/office/officeart/2008/layout/LinedList"/>
    <dgm:cxn modelId="{62F814D0-0A5D-7A49-A12A-610281878C93}" type="presParOf" srcId="{491A1318-51AD-0F49-B69F-8D596A307586}" destId="{84F38E95-AC5D-4E46-9DD5-65AEB2B56324}" srcOrd="3" destOrd="0" presId="urn:microsoft.com/office/officeart/2008/layout/LinedList"/>
    <dgm:cxn modelId="{3EBE2BD2-2141-1E49-8EBF-3BBF0F3C5CB6}" type="presParOf" srcId="{84F38E95-AC5D-4E46-9DD5-65AEB2B56324}" destId="{4F67FC6A-02A5-7046-B199-E8D2FCEFF14F}" srcOrd="0" destOrd="0" presId="urn:microsoft.com/office/officeart/2008/layout/LinedList"/>
    <dgm:cxn modelId="{F4C1C957-184D-2542-85DC-AB59781081BB}" type="presParOf" srcId="{84F38E95-AC5D-4E46-9DD5-65AEB2B56324}" destId="{9258E494-5502-6249-A7CF-22E99986727F}" srcOrd="1" destOrd="0" presId="urn:microsoft.com/office/officeart/2008/layout/LinedList"/>
    <dgm:cxn modelId="{3513773C-3BAB-BE42-8B09-7FD3421E2AA6}" type="presParOf" srcId="{9258E494-5502-6249-A7CF-22E99986727F}" destId="{6ED7BA61-4613-5C47-A917-737E23A99102}" srcOrd="0" destOrd="0" presId="urn:microsoft.com/office/officeart/2008/layout/LinedList"/>
    <dgm:cxn modelId="{90344688-7164-7845-9D79-D5FA6DBC6DFC}" type="presParOf" srcId="{9258E494-5502-6249-A7CF-22E99986727F}" destId="{99006FB8-987E-9C47-B75E-69B089E52E8A}" srcOrd="1" destOrd="0" presId="urn:microsoft.com/office/officeart/2008/layout/LinedList"/>
    <dgm:cxn modelId="{C9F5854D-3B9C-844C-99BB-F0C3F679AF85}" type="presParOf" srcId="{99006FB8-987E-9C47-B75E-69B089E52E8A}" destId="{21F28E34-6DE4-C14E-BA9D-30F57690629B}" srcOrd="0" destOrd="0" presId="urn:microsoft.com/office/officeart/2008/layout/LinedList"/>
    <dgm:cxn modelId="{6D97AF41-8918-BA44-971B-B3498454EC88}" type="presParOf" srcId="{99006FB8-987E-9C47-B75E-69B089E52E8A}" destId="{69C8C8A6-0DB0-D641-B9CD-639DB7C99878}" srcOrd="1" destOrd="0" presId="urn:microsoft.com/office/officeart/2008/layout/LinedList"/>
    <dgm:cxn modelId="{5953116C-40BE-184F-9C28-BC868213587F}" type="presParOf" srcId="{99006FB8-987E-9C47-B75E-69B089E52E8A}" destId="{6F3B85B3-66E8-BF44-8681-3EE29D4E891B}" srcOrd="2" destOrd="0" presId="urn:microsoft.com/office/officeart/2008/layout/LinedList"/>
    <dgm:cxn modelId="{4702782C-0E81-4441-8532-666B40D71B63}" type="presParOf" srcId="{9258E494-5502-6249-A7CF-22E99986727F}" destId="{7885B324-CF2E-6043-B5A6-6D08F483CB3E}" srcOrd="2" destOrd="0" presId="urn:microsoft.com/office/officeart/2008/layout/LinedList"/>
    <dgm:cxn modelId="{7670C64C-909E-3049-8653-01EFA8DF243F}" type="presParOf" srcId="{9258E494-5502-6249-A7CF-22E99986727F}" destId="{A85D6BCA-E815-9D47-B3BB-0F3765D86364}"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20A1AE-1963-40BD-957C-C28B52BC514B}"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F2A7815C-A285-4CE6-BE28-D67B17906413}">
      <dgm:prSet/>
      <dgm:spPr/>
      <dgm:t>
        <a:bodyPr/>
        <a:lstStyle/>
        <a:p>
          <a:r>
            <a:rPr lang="en-US"/>
            <a:t>Product Owner </a:t>
          </a:r>
        </a:p>
      </dgm:t>
    </dgm:pt>
    <dgm:pt modelId="{3A7E021E-1033-4C07-AC03-1E4D979EED5E}" type="parTrans" cxnId="{F651C6EC-A561-445A-9A60-69E1544D863E}">
      <dgm:prSet/>
      <dgm:spPr/>
      <dgm:t>
        <a:bodyPr/>
        <a:lstStyle/>
        <a:p>
          <a:endParaRPr lang="en-US"/>
        </a:p>
      </dgm:t>
    </dgm:pt>
    <dgm:pt modelId="{96782F58-0B88-4D20-BBDD-D81D5D143D6B}" type="sibTrans" cxnId="{F651C6EC-A561-445A-9A60-69E1544D863E}">
      <dgm:prSet/>
      <dgm:spPr/>
      <dgm:t>
        <a:bodyPr/>
        <a:lstStyle/>
        <a:p>
          <a:endParaRPr lang="en-US"/>
        </a:p>
      </dgm:t>
    </dgm:pt>
    <dgm:pt modelId="{AC1D8E2C-6049-480C-B3ED-028E3EEBB386}">
      <dgm:prSet/>
      <dgm:spPr/>
      <dgm:t>
        <a:bodyPr/>
        <a:lstStyle/>
        <a:p>
          <a:r>
            <a:rPr lang="en-US"/>
            <a:t>Responsible for the organization of the backlog</a:t>
          </a:r>
        </a:p>
      </dgm:t>
    </dgm:pt>
    <dgm:pt modelId="{C6E9B05B-F379-4B21-AC67-1B93FD4BFCF7}" type="parTrans" cxnId="{FD42DC09-7882-4EC5-A76B-BB9560A03C9F}">
      <dgm:prSet/>
      <dgm:spPr/>
      <dgm:t>
        <a:bodyPr/>
        <a:lstStyle/>
        <a:p>
          <a:endParaRPr lang="en-US"/>
        </a:p>
      </dgm:t>
    </dgm:pt>
    <dgm:pt modelId="{5BD7C453-FA3D-46A9-B0A7-A964019DCEA5}" type="sibTrans" cxnId="{FD42DC09-7882-4EC5-A76B-BB9560A03C9F}">
      <dgm:prSet/>
      <dgm:spPr/>
      <dgm:t>
        <a:bodyPr/>
        <a:lstStyle/>
        <a:p>
          <a:endParaRPr lang="en-US"/>
        </a:p>
      </dgm:t>
    </dgm:pt>
    <dgm:pt modelId="{A024532E-6D7A-4772-9BE5-B7D2540C086A}">
      <dgm:prSet/>
      <dgm:spPr/>
      <dgm:t>
        <a:bodyPr/>
        <a:lstStyle/>
        <a:p>
          <a:r>
            <a:rPr lang="en-US"/>
            <a:t>Fills the communication gap between the customer and development team. </a:t>
          </a:r>
        </a:p>
      </dgm:t>
    </dgm:pt>
    <dgm:pt modelId="{6DA94C98-D34F-427A-B266-721D52767A07}" type="parTrans" cxnId="{A43D9A00-345F-4C2C-AF4B-D4BC89CB3699}">
      <dgm:prSet/>
      <dgm:spPr/>
      <dgm:t>
        <a:bodyPr/>
        <a:lstStyle/>
        <a:p>
          <a:endParaRPr lang="en-US"/>
        </a:p>
      </dgm:t>
    </dgm:pt>
    <dgm:pt modelId="{B5C9B5E1-8F31-4635-98F4-33EA314ED4BC}" type="sibTrans" cxnId="{A43D9A00-345F-4C2C-AF4B-D4BC89CB3699}">
      <dgm:prSet/>
      <dgm:spPr/>
      <dgm:t>
        <a:bodyPr/>
        <a:lstStyle/>
        <a:p>
          <a:endParaRPr lang="en-US"/>
        </a:p>
      </dgm:t>
    </dgm:pt>
    <dgm:pt modelId="{B996C53F-8429-4C25-BB4D-991812254CB8}">
      <dgm:prSet/>
      <dgm:spPr/>
      <dgm:t>
        <a:bodyPr/>
        <a:lstStyle/>
        <a:p>
          <a:r>
            <a:rPr lang="en-US"/>
            <a:t>Scrum Master </a:t>
          </a:r>
        </a:p>
      </dgm:t>
    </dgm:pt>
    <dgm:pt modelId="{2517DA56-F0B7-4341-B07B-92AAFFE32584}" type="parTrans" cxnId="{5EF592EA-9266-446D-9B70-41F29EDC63B0}">
      <dgm:prSet/>
      <dgm:spPr/>
      <dgm:t>
        <a:bodyPr/>
        <a:lstStyle/>
        <a:p>
          <a:endParaRPr lang="en-US"/>
        </a:p>
      </dgm:t>
    </dgm:pt>
    <dgm:pt modelId="{43DFEE73-06EC-4EFA-B9CD-45CBEBE0A075}" type="sibTrans" cxnId="{5EF592EA-9266-446D-9B70-41F29EDC63B0}">
      <dgm:prSet/>
      <dgm:spPr/>
      <dgm:t>
        <a:bodyPr/>
        <a:lstStyle/>
        <a:p>
          <a:endParaRPr lang="en-US"/>
        </a:p>
      </dgm:t>
    </dgm:pt>
    <dgm:pt modelId="{BBD4ACFF-DF4C-4F6D-8CEA-37B15E2BB384}">
      <dgm:prSet/>
      <dgm:spPr/>
      <dgm:t>
        <a:bodyPr/>
        <a:lstStyle/>
        <a:p>
          <a:r>
            <a:rPr lang="en-US"/>
            <a:t>Servant/Leader</a:t>
          </a:r>
        </a:p>
      </dgm:t>
    </dgm:pt>
    <dgm:pt modelId="{0AF532C0-5F9E-4B43-93B7-C168C803E543}" type="parTrans" cxnId="{D13F1F1D-0B25-4924-A54A-C1F478F0EF77}">
      <dgm:prSet/>
      <dgm:spPr/>
      <dgm:t>
        <a:bodyPr/>
        <a:lstStyle/>
        <a:p>
          <a:endParaRPr lang="en-US"/>
        </a:p>
      </dgm:t>
    </dgm:pt>
    <dgm:pt modelId="{2356504E-ABD1-4217-A6C6-3354DFE8CB12}" type="sibTrans" cxnId="{D13F1F1D-0B25-4924-A54A-C1F478F0EF77}">
      <dgm:prSet/>
      <dgm:spPr/>
      <dgm:t>
        <a:bodyPr/>
        <a:lstStyle/>
        <a:p>
          <a:endParaRPr lang="en-US"/>
        </a:p>
      </dgm:t>
    </dgm:pt>
    <dgm:pt modelId="{DDB4C6B8-5541-4C3E-8271-E5E27558057C}">
      <dgm:prSet/>
      <dgm:spPr/>
      <dgm:t>
        <a:bodyPr/>
        <a:lstStyle/>
        <a:p>
          <a:r>
            <a:rPr lang="en-US"/>
            <a:t>Responsible for over seeing the production of the development team through being a source of expertise and having the ability to alleviate any roadblocks  that could be hindering the team production</a:t>
          </a:r>
        </a:p>
      </dgm:t>
    </dgm:pt>
    <dgm:pt modelId="{AC84AA29-22FE-4642-A907-E143C4FFFA6B}" type="parTrans" cxnId="{2E5DDE0E-30DC-4F2C-A989-4D6EFC710838}">
      <dgm:prSet/>
      <dgm:spPr/>
      <dgm:t>
        <a:bodyPr/>
        <a:lstStyle/>
        <a:p>
          <a:endParaRPr lang="en-US"/>
        </a:p>
      </dgm:t>
    </dgm:pt>
    <dgm:pt modelId="{7F9369DD-747E-46CE-A25D-D237368FF758}" type="sibTrans" cxnId="{2E5DDE0E-30DC-4F2C-A989-4D6EFC710838}">
      <dgm:prSet/>
      <dgm:spPr/>
      <dgm:t>
        <a:bodyPr/>
        <a:lstStyle/>
        <a:p>
          <a:endParaRPr lang="en-US"/>
        </a:p>
      </dgm:t>
    </dgm:pt>
    <dgm:pt modelId="{398DFF0D-5B99-481A-9AE6-D808FC24A4B9}">
      <dgm:prSet/>
      <dgm:spPr/>
      <dgm:t>
        <a:bodyPr/>
        <a:lstStyle/>
        <a:p>
          <a:r>
            <a:rPr lang="en-US"/>
            <a:t>Developer</a:t>
          </a:r>
        </a:p>
      </dgm:t>
    </dgm:pt>
    <dgm:pt modelId="{FA6026B9-9F61-4150-A063-BCDE5797EDD1}" type="parTrans" cxnId="{36CA74A3-CF8B-4FA6-9E7A-3FDB98DCE68C}">
      <dgm:prSet/>
      <dgm:spPr/>
      <dgm:t>
        <a:bodyPr/>
        <a:lstStyle/>
        <a:p>
          <a:endParaRPr lang="en-US"/>
        </a:p>
      </dgm:t>
    </dgm:pt>
    <dgm:pt modelId="{C7614FB3-0B3C-4461-A440-32D78C876595}" type="sibTrans" cxnId="{36CA74A3-CF8B-4FA6-9E7A-3FDB98DCE68C}">
      <dgm:prSet/>
      <dgm:spPr/>
      <dgm:t>
        <a:bodyPr/>
        <a:lstStyle/>
        <a:p>
          <a:endParaRPr lang="en-US"/>
        </a:p>
      </dgm:t>
    </dgm:pt>
    <dgm:pt modelId="{2BC7884E-3DC3-4E31-A9EB-D1118DB2C0F2}">
      <dgm:prSet/>
      <dgm:spPr/>
      <dgm:t>
        <a:bodyPr/>
        <a:lstStyle/>
        <a:p>
          <a:r>
            <a:rPr lang="en-US"/>
            <a:t>Creates the code based off of user stories</a:t>
          </a:r>
        </a:p>
      </dgm:t>
    </dgm:pt>
    <dgm:pt modelId="{229AC4DB-50D7-46E3-BC0D-0E72278A0EA3}" type="parTrans" cxnId="{FFADB8D9-0A02-4B9F-A861-0DBA03E121D1}">
      <dgm:prSet/>
      <dgm:spPr/>
      <dgm:t>
        <a:bodyPr/>
        <a:lstStyle/>
        <a:p>
          <a:endParaRPr lang="en-US"/>
        </a:p>
      </dgm:t>
    </dgm:pt>
    <dgm:pt modelId="{845F698A-F7A1-48A6-A6FB-DAB58CDABCCF}" type="sibTrans" cxnId="{FFADB8D9-0A02-4B9F-A861-0DBA03E121D1}">
      <dgm:prSet/>
      <dgm:spPr/>
      <dgm:t>
        <a:bodyPr/>
        <a:lstStyle/>
        <a:p>
          <a:endParaRPr lang="en-US"/>
        </a:p>
      </dgm:t>
    </dgm:pt>
    <dgm:pt modelId="{74577F0B-C1C9-43F8-86E0-F11EACA374C9}">
      <dgm:prSet/>
      <dgm:spPr/>
      <dgm:t>
        <a:bodyPr/>
        <a:lstStyle/>
        <a:p>
          <a:r>
            <a:rPr lang="en-US"/>
            <a:t>Responsible for insuring code meets industry Standard Best Practices</a:t>
          </a:r>
        </a:p>
      </dgm:t>
    </dgm:pt>
    <dgm:pt modelId="{BE3430F6-21AA-4D7A-AFBC-4F513F126B23}" type="parTrans" cxnId="{556C4084-8A44-4833-948B-DEB1F5DA5CAB}">
      <dgm:prSet/>
      <dgm:spPr/>
      <dgm:t>
        <a:bodyPr/>
        <a:lstStyle/>
        <a:p>
          <a:endParaRPr lang="en-US"/>
        </a:p>
      </dgm:t>
    </dgm:pt>
    <dgm:pt modelId="{37213540-119E-4914-905C-73A38611643C}" type="sibTrans" cxnId="{556C4084-8A44-4833-948B-DEB1F5DA5CAB}">
      <dgm:prSet/>
      <dgm:spPr/>
      <dgm:t>
        <a:bodyPr/>
        <a:lstStyle/>
        <a:p>
          <a:endParaRPr lang="en-US"/>
        </a:p>
      </dgm:t>
    </dgm:pt>
    <dgm:pt modelId="{D8384E4D-D0B5-438E-A66A-7AE672562E58}">
      <dgm:prSet/>
      <dgm:spPr/>
      <dgm:t>
        <a:bodyPr/>
        <a:lstStyle/>
        <a:p>
          <a:r>
            <a:rPr lang="en-US"/>
            <a:t>Tester</a:t>
          </a:r>
        </a:p>
      </dgm:t>
    </dgm:pt>
    <dgm:pt modelId="{7A6EE24B-4E83-48EC-8424-63321FD95C76}" type="parTrans" cxnId="{2E9AFDD0-0913-4070-9C44-13BE2FE8CC02}">
      <dgm:prSet/>
      <dgm:spPr/>
      <dgm:t>
        <a:bodyPr/>
        <a:lstStyle/>
        <a:p>
          <a:endParaRPr lang="en-US"/>
        </a:p>
      </dgm:t>
    </dgm:pt>
    <dgm:pt modelId="{477B2D03-AE3B-4CD2-9129-1AF8B8FB5974}" type="sibTrans" cxnId="{2E9AFDD0-0913-4070-9C44-13BE2FE8CC02}">
      <dgm:prSet/>
      <dgm:spPr/>
      <dgm:t>
        <a:bodyPr/>
        <a:lstStyle/>
        <a:p>
          <a:endParaRPr lang="en-US"/>
        </a:p>
      </dgm:t>
    </dgm:pt>
    <dgm:pt modelId="{DD7996A8-F280-4483-8310-6AC289F5633B}">
      <dgm:prSet/>
      <dgm:spPr/>
      <dgm:t>
        <a:bodyPr/>
        <a:lstStyle/>
        <a:p>
          <a:r>
            <a:rPr lang="en-US"/>
            <a:t>Reviews the code to catch any bugs that the developers may have missed</a:t>
          </a:r>
        </a:p>
      </dgm:t>
    </dgm:pt>
    <dgm:pt modelId="{2E2A0184-65C5-496C-954A-FEEE6778D55A}" type="parTrans" cxnId="{7F5A2BA0-210A-4910-887A-04AF8205E614}">
      <dgm:prSet/>
      <dgm:spPr/>
      <dgm:t>
        <a:bodyPr/>
        <a:lstStyle/>
        <a:p>
          <a:endParaRPr lang="en-US"/>
        </a:p>
      </dgm:t>
    </dgm:pt>
    <dgm:pt modelId="{F6E06A5B-8E11-4700-B7FF-7D2C3ED5A8FB}" type="sibTrans" cxnId="{7F5A2BA0-210A-4910-887A-04AF8205E614}">
      <dgm:prSet/>
      <dgm:spPr/>
      <dgm:t>
        <a:bodyPr/>
        <a:lstStyle/>
        <a:p>
          <a:endParaRPr lang="en-US"/>
        </a:p>
      </dgm:t>
    </dgm:pt>
    <dgm:pt modelId="{38123D38-CA2D-4541-8471-FB777B71DA06}">
      <dgm:prSet/>
      <dgm:spPr/>
      <dgm:t>
        <a:bodyPr/>
        <a:lstStyle/>
        <a:p>
          <a:r>
            <a:rPr lang="en-US"/>
            <a:t>Ensure that the use of the program meets the requirements laid out in the user stories</a:t>
          </a:r>
        </a:p>
      </dgm:t>
    </dgm:pt>
    <dgm:pt modelId="{50AE750F-C06A-4FAA-9DD5-E1097C227A8C}" type="parTrans" cxnId="{A997F121-5ADF-441B-B5B8-A1F9DFC52264}">
      <dgm:prSet/>
      <dgm:spPr/>
      <dgm:t>
        <a:bodyPr/>
        <a:lstStyle/>
        <a:p>
          <a:endParaRPr lang="en-US"/>
        </a:p>
      </dgm:t>
    </dgm:pt>
    <dgm:pt modelId="{20936995-A7E2-46FF-881C-215DE66B7608}" type="sibTrans" cxnId="{A997F121-5ADF-441B-B5B8-A1F9DFC52264}">
      <dgm:prSet/>
      <dgm:spPr/>
      <dgm:t>
        <a:bodyPr/>
        <a:lstStyle/>
        <a:p>
          <a:endParaRPr lang="en-US"/>
        </a:p>
      </dgm:t>
    </dgm:pt>
    <dgm:pt modelId="{8FDA998D-0746-2047-8370-CE18AB730561}" type="pres">
      <dgm:prSet presAssocID="{2B20A1AE-1963-40BD-957C-C28B52BC514B}" presName="Name0" presStyleCnt="0">
        <dgm:presLayoutVars>
          <dgm:dir/>
          <dgm:resizeHandles val="exact"/>
        </dgm:presLayoutVars>
      </dgm:prSet>
      <dgm:spPr/>
    </dgm:pt>
    <dgm:pt modelId="{168DDE37-F986-AF4B-BEDA-01276CB627F4}" type="pres">
      <dgm:prSet presAssocID="{F2A7815C-A285-4CE6-BE28-D67B17906413}" presName="node" presStyleLbl="node1" presStyleIdx="0" presStyleCnt="4">
        <dgm:presLayoutVars>
          <dgm:bulletEnabled val="1"/>
        </dgm:presLayoutVars>
      </dgm:prSet>
      <dgm:spPr/>
    </dgm:pt>
    <dgm:pt modelId="{5F43046C-B539-9D47-AC86-852ECDF18B49}" type="pres">
      <dgm:prSet presAssocID="{96782F58-0B88-4D20-BBDD-D81D5D143D6B}" presName="sibTrans" presStyleLbl="sibTrans1D1" presStyleIdx="0" presStyleCnt="3"/>
      <dgm:spPr/>
    </dgm:pt>
    <dgm:pt modelId="{CFC63C0B-D424-0945-954D-C5390254B408}" type="pres">
      <dgm:prSet presAssocID="{96782F58-0B88-4D20-BBDD-D81D5D143D6B}" presName="connectorText" presStyleLbl="sibTrans1D1" presStyleIdx="0" presStyleCnt="3"/>
      <dgm:spPr/>
    </dgm:pt>
    <dgm:pt modelId="{B73F4DDB-B6D5-C14D-8D45-6C202EE42031}" type="pres">
      <dgm:prSet presAssocID="{B996C53F-8429-4C25-BB4D-991812254CB8}" presName="node" presStyleLbl="node1" presStyleIdx="1" presStyleCnt="4">
        <dgm:presLayoutVars>
          <dgm:bulletEnabled val="1"/>
        </dgm:presLayoutVars>
      </dgm:prSet>
      <dgm:spPr/>
    </dgm:pt>
    <dgm:pt modelId="{BCFB42B4-F31D-4044-875C-A898AF00F5FE}" type="pres">
      <dgm:prSet presAssocID="{43DFEE73-06EC-4EFA-B9CD-45CBEBE0A075}" presName="sibTrans" presStyleLbl="sibTrans1D1" presStyleIdx="1" presStyleCnt="3"/>
      <dgm:spPr/>
    </dgm:pt>
    <dgm:pt modelId="{6E2B1A9E-92AA-B748-8596-95519526F1ED}" type="pres">
      <dgm:prSet presAssocID="{43DFEE73-06EC-4EFA-B9CD-45CBEBE0A075}" presName="connectorText" presStyleLbl="sibTrans1D1" presStyleIdx="1" presStyleCnt="3"/>
      <dgm:spPr/>
    </dgm:pt>
    <dgm:pt modelId="{AABFDB59-D798-6E44-8D90-EFDFD44D576C}" type="pres">
      <dgm:prSet presAssocID="{398DFF0D-5B99-481A-9AE6-D808FC24A4B9}" presName="node" presStyleLbl="node1" presStyleIdx="2" presStyleCnt="4">
        <dgm:presLayoutVars>
          <dgm:bulletEnabled val="1"/>
        </dgm:presLayoutVars>
      </dgm:prSet>
      <dgm:spPr/>
    </dgm:pt>
    <dgm:pt modelId="{3E0947BB-9C2D-8940-92E2-544FDCE2D2B4}" type="pres">
      <dgm:prSet presAssocID="{C7614FB3-0B3C-4461-A440-32D78C876595}" presName="sibTrans" presStyleLbl="sibTrans1D1" presStyleIdx="2" presStyleCnt="3"/>
      <dgm:spPr/>
    </dgm:pt>
    <dgm:pt modelId="{5A388244-6B51-4E40-8E33-3439B3C000C0}" type="pres">
      <dgm:prSet presAssocID="{C7614FB3-0B3C-4461-A440-32D78C876595}" presName="connectorText" presStyleLbl="sibTrans1D1" presStyleIdx="2" presStyleCnt="3"/>
      <dgm:spPr/>
    </dgm:pt>
    <dgm:pt modelId="{8E895CE6-4DB0-7A45-A321-34EBD5257672}" type="pres">
      <dgm:prSet presAssocID="{D8384E4D-D0B5-438E-A66A-7AE672562E58}" presName="node" presStyleLbl="node1" presStyleIdx="3" presStyleCnt="4">
        <dgm:presLayoutVars>
          <dgm:bulletEnabled val="1"/>
        </dgm:presLayoutVars>
      </dgm:prSet>
      <dgm:spPr/>
    </dgm:pt>
  </dgm:ptLst>
  <dgm:cxnLst>
    <dgm:cxn modelId="{A43D9A00-345F-4C2C-AF4B-D4BC89CB3699}" srcId="{F2A7815C-A285-4CE6-BE28-D67B17906413}" destId="{A024532E-6D7A-4772-9BE5-B7D2540C086A}" srcOrd="1" destOrd="0" parTransId="{6DA94C98-D34F-427A-B266-721D52767A07}" sibTransId="{B5C9B5E1-8F31-4635-98F4-33EA314ED4BC}"/>
    <dgm:cxn modelId="{0A5B7B02-BF39-8B45-9ACD-54DB3438E94F}" type="presOf" srcId="{B996C53F-8429-4C25-BB4D-991812254CB8}" destId="{B73F4DDB-B6D5-C14D-8D45-6C202EE42031}" srcOrd="0" destOrd="0" presId="urn:microsoft.com/office/officeart/2016/7/layout/RepeatingBendingProcessNew"/>
    <dgm:cxn modelId="{E31BE706-5CB3-4342-9236-2DDDB5192D62}" type="presOf" srcId="{96782F58-0B88-4D20-BBDD-D81D5D143D6B}" destId="{5F43046C-B539-9D47-AC86-852ECDF18B49}" srcOrd="0" destOrd="0" presId="urn:microsoft.com/office/officeart/2016/7/layout/RepeatingBendingProcessNew"/>
    <dgm:cxn modelId="{FD42DC09-7882-4EC5-A76B-BB9560A03C9F}" srcId="{F2A7815C-A285-4CE6-BE28-D67B17906413}" destId="{AC1D8E2C-6049-480C-B3ED-028E3EEBB386}" srcOrd="0" destOrd="0" parTransId="{C6E9B05B-F379-4B21-AC67-1B93FD4BFCF7}" sibTransId="{5BD7C453-FA3D-46A9-B0A7-A964019DCEA5}"/>
    <dgm:cxn modelId="{D007070E-F433-6543-B125-C876FB2FCB5A}" type="presOf" srcId="{A024532E-6D7A-4772-9BE5-B7D2540C086A}" destId="{168DDE37-F986-AF4B-BEDA-01276CB627F4}" srcOrd="0" destOrd="2" presId="urn:microsoft.com/office/officeart/2016/7/layout/RepeatingBendingProcessNew"/>
    <dgm:cxn modelId="{2E5DDE0E-30DC-4F2C-A989-4D6EFC710838}" srcId="{B996C53F-8429-4C25-BB4D-991812254CB8}" destId="{DDB4C6B8-5541-4C3E-8271-E5E27558057C}" srcOrd="1" destOrd="0" parTransId="{AC84AA29-22FE-4642-A907-E143C4FFFA6B}" sibTransId="{7F9369DD-747E-46CE-A25D-D237368FF758}"/>
    <dgm:cxn modelId="{D13F1F1D-0B25-4924-A54A-C1F478F0EF77}" srcId="{B996C53F-8429-4C25-BB4D-991812254CB8}" destId="{BBD4ACFF-DF4C-4F6D-8CEA-37B15E2BB384}" srcOrd="0" destOrd="0" parTransId="{0AF532C0-5F9E-4B43-93B7-C168C803E543}" sibTransId="{2356504E-ABD1-4217-A6C6-3354DFE8CB12}"/>
    <dgm:cxn modelId="{A997F121-5ADF-441B-B5B8-A1F9DFC52264}" srcId="{D8384E4D-D0B5-438E-A66A-7AE672562E58}" destId="{38123D38-CA2D-4541-8471-FB777B71DA06}" srcOrd="1" destOrd="0" parTransId="{50AE750F-C06A-4FAA-9DD5-E1097C227A8C}" sibTransId="{20936995-A7E2-46FF-881C-215DE66B7608}"/>
    <dgm:cxn modelId="{1C4BA735-91D5-664F-88FF-34BA3AA1B0FA}" type="presOf" srcId="{2BC7884E-3DC3-4E31-A9EB-D1118DB2C0F2}" destId="{AABFDB59-D798-6E44-8D90-EFDFD44D576C}" srcOrd="0" destOrd="1" presId="urn:microsoft.com/office/officeart/2016/7/layout/RepeatingBendingProcessNew"/>
    <dgm:cxn modelId="{16CCA456-E914-5A4E-BFA8-E7B1F5509936}" type="presOf" srcId="{43DFEE73-06EC-4EFA-B9CD-45CBEBE0A075}" destId="{6E2B1A9E-92AA-B748-8596-95519526F1ED}" srcOrd="1" destOrd="0" presId="urn:microsoft.com/office/officeart/2016/7/layout/RepeatingBendingProcessNew"/>
    <dgm:cxn modelId="{3B79AA5B-173C-774C-89FD-14729F5886EB}" type="presOf" srcId="{DDB4C6B8-5541-4C3E-8271-E5E27558057C}" destId="{B73F4DDB-B6D5-C14D-8D45-6C202EE42031}" srcOrd="0" destOrd="2" presId="urn:microsoft.com/office/officeart/2016/7/layout/RepeatingBendingProcessNew"/>
    <dgm:cxn modelId="{959FA166-0910-8944-9E6D-AB521EE6EA15}" type="presOf" srcId="{43DFEE73-06EC-4EFA-B9CD-45CBEBE0A075}" destId="{BCFB42B4-F31D-4044-875C-A898AF00F5FE}" srcOrd="0" destOrd="0" presId="urn:microsoft.com/office/officeart/2016/7/layout/RepeatingBendingProcessNew"/>
    <dgm:cxn modelId="{86E8DC7E-5299-F846-B1D8-F0695265E5AF}" type="presOf" srcId="{C7614FB3-0B3C-4461-A440-32D78C876595}" destId="{5A388244-6B51-4E40-8E33-3439B3C000C0}" srcOrd="1" destOrd="0" presId="urn:microsoft.com/office/officeart/2016/7/layout/RepeatingBendingProcessNew"/>
    <dgm:cxn modelId="{556C4084-8A44-4833-948B-DEB1F5DA5CAB}" srcId="{398DFF0D-5B99-481A-9AE6-D808FC24A4B9}" destId="{74577F0B-C1C9-43F8-86E0-F11EACA374C9}" srcOrd="1" destOrd="0" parTransId="{BE3430F6-21AA-4D7A-AFBC-4F513F126B23}" sibTransId="{37213540-119E-4914-905C-73A38611643C}"/>
    <dgm:cxn modelId="{606A588A-A24E-E54B-9319-F68CD3072C28}" type="presOf" srcId="{2B20A1AE-1963-40BD-957C-C28B52BC514B}" destId="{8FDA998D-0746-2047-8370-CE18AB730561}" srcOrd="0" destOrd="0" presId="urn:microsoft.com/office/officeart/2016/7/layout/RepeatingBendingProcessNew"/>
    <dgm:cxn modelId="{3A53F48D-48E7-FB49-BB23-4B2000B8D041}" type="presOf" srcId="{74577F0B-C1C9-43F8-86E0-F11EACA374C9}" destId="{AABFDB59-D798-6E44-8D90-EFDFD44D576C}" srcOrd="0" destOrd="2" presId="urn:microsoft.com/office/officeart/2016/7/layout/RepeatingBendingProcessNew"/>
    <dgm:cxn modelId="{624C8990-64DC-B049-8DF7-6044DA307E17}" type="presOf" srcId="{D8384E4D-D0B5-438E-A66A-7AE672562E58}" destId="{8E895CE6-4DB0-7A45-A321-34EBD5257672}" srcOrd="0" destOrd="0" presId="urn:microsoft.com/office/officeart/2016/7/layout/RepeatingBendingProcessNew"/>
    <dgm:cxn modelId="{2DF24292-9C25-104E-8893-9ED012005D6E}" type="presOf" srcId="{96782F58-0B88-4D20-BBDD-D81D5D143D6B}" destId="{CFC63C0B-D424-0945-954D-C5390254B408}" srcOrd="1" destOrd="0" presId="urn:microsoft.com/office/officeart/2016/7/layout/RepeatingBendingProcessNew"/>
    <dgm:cxn modelId="{7F5A2BA0-210A-4910-887A-04AF8205E614}" srcId="{D8384E4D-D0B5-438E-A66A-7AE672562E58}" destId="{DD7996A8-F280-4483-8310-6AC289F5633B}" srcOrd="0" destOrd="0" parTransId="{2E2A0184-65C5-496C-954A-FEEE6778D55A}" sibTransId="{F6E06A5B-8E11-4700-B7FF-7D2C3ED5A8FB}"/>
    <dgm:cxn modelId="{36CA74A3-CF8B-4FA6-9E7A-3FDB98DCE68C}" srcId="{2B20A1AE-1963-40BD-957C-C28B52BC514B}" destId="{398DFF0D-5B99-481A-9AE6-D808FC24A4B9}" srcOrd="2" destOrd="0" parTransId="{FA6026B9-9F61-4150-A063-BCDE5797EDD1}" sibTransId="{C7614FB3-0B3C-4461-A440-32D78C876595}"/>
    <dgm:cxn modelId="{DA7634A4-D97F-354E-9075-5CDA9D3CC628}" type="presOf" srcId="{C7614FB3-0B3C-4461-A440-32D78C876595}" destId="{3E0947BB-9C2D-8940-92E2-544FDCE2D2B4}" srcOrd="0" destOrd="0" presId="urn:microsoft.com/office/officeart/2016/7/layout/RepeatingBendingProcessNew"/>
    <dgm:cxn modelId="{1059F1B5-FAC7-E449-BB1F-2F268F75DBD8}" type="presOf" srcId="{F2A7815C-A285-4CE6-BE28-D67B17906413}" destId="{168DDE37-F986-AF4B-BEDA-01276CB627F4}" srcOrd="0" destOrd="0" presId="urn:microsoft.com/office/officeart/2016/7/layout/RepeatingBendingProcessNew"/>
    <dgm:cxn modelId="{490D0ABD-11D6-D04D-8C6D-346DBD40A3B6}" type="presOf" srcId="{BBD4ACFF-DF4C-4F6D-8CEA-37B15E2BB384}" destId="{B73F4DDB-B6D5-C14D-8D45-6C202EE42031}" srcOrd="0" destOrd="1" presId="urn:microsoft.com/office/officeart/2016/7/layout/RepeatingBendingProcessNew"/>
    <dgm:cxn modelId="{1BD47EC7-0934-7340-9B61-CFF9EDDA4155}" type="presOf" srcId="{DD7996A8-F280-4483-8310-6AC289F5633B}" destId="{8E895CE6-4DB0-7A45-A321-34EBD5257672}" srcOrd="0" destOrd="1" presId="urn:microsoft.com/office/officeart/2016/7/layout/RepeatingBendingProcessNew"/>
    <dgm:cxn modelId="{2E9AFDD0-0913-4070-9C44-13BE2FE8CC02}" srcId="{2B20A1AE-1963-40BD-957C-C28B52BC514B}" destId="{D8384E4D-D0B5-438E-A66A-7AE672562E58}" srcOrd="3" destOrd="0" parTransId="{7A6EE24B-4E83-48EC-8424-63321FD95C76}" sibTransId="{477B2D03-AE3B-4CD2-9129-1AF8B8FB5974}"/>
    <dgm:cxn modelId="{C7B8A5D1-625B-2746-BDBB-EA9FBF4BCB3E}" type="presOf" srcId="{AC1D8E2C-6049-480C-B3ED-028E3EEBB386}" destId="{168DDE37-F986-AF4B-BEDA-01276CB627F4}" srcOrd="0" destOrd="1" presId="urn:microsoft.com/office/officeart/2016/7/layout/RepeatingBendingProcessNew"/>
    <dgm:cxn modelId="{FFADB8D9-0A02-4B9F-A861-0DBA03E121D1}" srcId="{398DFF0D-5B99-481A-9AE6-D808FC24A4B9}" destId="{2BC7884E-3DC3-4E31-A9EB-D1118DB2C0F2}" srcOrd="0" destOrd="0" parTransId="{229AC4DB-50D7-46E3-BC0D-0E72278A0EA3}" sibTransId="{845F698A-F7A1-48A6-A6FB-DAB58CDABCCF}"/>
    <dgm:cxn modelId="{F55F99DE-D3DF-364F-8A89-8DDD2C4F157F}" type="presOf" srcId="{38123D38-CA2D-4541-8471-FB777B71DA06}" destId="{8E895CE6-4DB0-7A45-A321-34EBD5257672}" srcOrd="0" destOrd="2" presId="urn:microsoft.com/office/officeart/2016/7/layout/RepeatingBendingProcessNew"/>
    <dgm:cxn modelId="{5EF592EA-9266-446D-9B70-41F29EDC63B0}" srcId="{2B20A1AE-1963-40BD-957C-C28B52BC514B}" destId="{B996C53F-8429-4C25-BB4D-991812254CB8}" srcOrd="1" destOrd="0" parTransId="{2517DA56-F0B7-4341-B07B-92AAFFE32584}" sibTransId="{43DFEE73-06EC-4EFA-B9CD-45CBEBE0A075}"/>
    <dgm:cxn modelId="{F651C6EC-A561-445A-9A60-69E1544D863E}" srcId="{2B20A1AE-1963-40BD-957C-C28B52BC514B}" destId="{F2A7815C-A285-4CE6-BE28-D67B17906413}" srcOrd="0" destOrd="0" parTransId="{3A7E021E-1033-4C07-AC03-1E4D979EED5E}" sibTransId="{96782F58-0B88-4D20-BBDD-D81D5D143D6B}"/>
    <dgm:cxn modelId="{445F5DFC-ABFC-9941-82C3-A7AC19368DD1}" type="presOf" srcId="{398DFF0D-5B99-481A-9AE6-D808FC24A4B9}" destId="{AABFDB59-D798-6E44-8D90-EFDFD44D576C}" srcOrd="0" destOrd="0" presId="urn:microsoft.com/office/officeart/2016/7/layout/RepeatingBendingProcessNew"/>
    <dgm:cxn modelId="{1E46E3CC-1A6A-DC4A-B6EA-615CC9079EE3}" type="presParOf" srcId="{8FDA998D-0746-2047-8370-CE18AB730561}" destId="{168DDE37-F986-AF4B-BEDA-01276CB627F4}" srcOrd="0" destOrd="0" presId="urn:microsoft.com/office/officeart/2016/7/layout/RepeatingBendingProcessNew"/>
    <dgm:cxn modelId="{B8D5F887-3C06-C347-9111-AC001D4F32F1}" type="presParOf" srcId="{8FDA998D-0746-2047-8370-CE18AB730561}" destId="{5F43046C-B539-9D47-AC86-852ECDF18B49}" srcOrd="1" destOrd="0" presId="urn:microsoft.com/office/officeart/2016/7/layout/RepeatingBendingProcessNew"/>
    <dgm:cxn modelId="{A217E947-432A-4E46-A4F2-33F7B1408E90}" type="presParOf" srcId="{5F43046C-B539-9D47-AC86-852ECDF18B49}" destId="{CFC63C0B-D424-0945-954D-C5390254B408}" srcOrd="0" destOrd="0" presId="urn:microsoft.com/office/officeart/2016/7/layout/RepeatingBendingProcessNew"/>
    <dgm:cxn modelId="{E9565103-4197-1F4D-A6C2-FE0DF0CFA93F}" type="presParOf" srcId="{8FDA998D-0746-2047-8370-CE18AB730561}" destId="{B73F4DDB-B6D5-C14D-8D45-6C202EE42031}" srcOrd="2" destOrd="0" presId="urn:microsoft.com/office/officeart/2016/7/layout/RepeatingBendingProcessNew"/>
    <dgm:cxn modelId="{F7ACDE64-4EA7-964B-99C2-7BEFB83A4480}" type="presParOf" srcId="{8FDA998D-0746-2047-8370-CE18AB730561}" destId="{BCFB42B4-F31D-4044-875C-A898AF00F5FE}" srcOrd="3" destOrd="0" presId="urn:microsoft.com/office/officeart/2016/7/layout/RepeatingBendingProcessNew"/>
    <dgm:cxn modelId="{8E3C5AC7-D63A-5E42-A69C-8B3C94E0A4B1}" type="presParOf" srcId="{BCFB42B4-F31D-4044-875C-A898AF00F5FE}" destId="{6E2B1A9E-92AA-B748-8596-95519526F1ED}" srcOrd="0" destOrd="0" presId="urn:microsoft.com/office/officeart/2016/7/layout/RepeatingBendingProcessNew"/>
    <dgm:cxn modelId="{90E1E041-67B9-9648-8C8E-A659D56434FE}" type="presParOf" srcId="{8FDA998D-0746-2047-8370-CE18AB730561}" destId="{AABFDB59-D798-6E44-8D90-EFDFD44D576C}" srcOrd="4" destOrd="0" presId="urn:microsoft.com/office/officeart/2016/7/layout/RepeatingBendingProcessNew"/>
    <dgm:cxn modelId="{F082053F-FA3A-6C42-9A53-354AE2FD85B7}" type="presParOf" srcId="{8FDA998D-0746-2047-8370-CE18AB730561}" destId="{3E0947BB-9C2D-8940-92E2-544FDCE2D2B4}" srcOrd="5" destOrd="0" presId="urn:microsoft.com/office/officeart/2016/7/layout/RepeatingBendingProcessNew"/>
    <dgm:cxn modelId="{7FA33576-03A4-7D45-8E4A-79CCF21C25CE}" type="presParOf" srcId="{3E0947BB-9C2D-8940-92E2-544FDCE2D2B4}" destId="{5A388244-6B51-4E40-8E33-3439B3C000C0}" srcOrd="0" destOrd="0" presId="urn:microsoft.com/office/officeart/2016/7/layout/RepeatingBendingProcessNew"/>
    <dgm:cxn modelId="{C11C6060-69CC-BE41-82D5-E4A7CD73DB80}" type="presParOf" srcId="{8FDA998D-0746-2047-8370-CE18AB730561}" destId="{8E895CE6-4DB0-7A45-A321-34EBD5257672}" srcOrd="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7C92A3-84A3-475B-A3BC-F8D190F2C50D}"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78CD3E02-06FF-4DFE-82AD-9F15B4BC2A94}">
      <dgm:prSet/>
      <dgm:spPr/>
      <dgm:t>
        <a:bodyPr/>
        <a:lstStyle/>
        <a:p>
          <a:r>
            <a:rPr lang="en-US" baseline="0"/>
            <a:t>Concept</a:t>
          </a:r>
          <a:endParaRPr lang="en-US"/>
        </a:p>
      </dgm:t>
    </dgm:pt>
    <dgm:pt modelId="{F75FAE64-9770-4E9B-8F04-E396A7D179F5}" type="parTrans" cxnId="{5AC11052-2EAA-46D1-954D-5200DF1299D0}">
      <dgm:prSet/>
      <dgm:spPr/>
      <dgm:t>
        <a:bodyPr/>
        <a:lstStyle/>
        <a:p>
          <a:endParaRPr lang="en-US"/>
        </a:p>
      </dgm:t>
    </dgm:pt>
    <dgm:pt modelId="{35574999-7780-49BF-97FC-4790EB79051E}" type="sibTrans" cxnId="{5AC11052-2EAA-46D1-954D-5200DF1299D0}">
      <dgm:prSet/>
      <dgm:spPr/>
      <dgm:t>
        <a:bodyPr/>
        <a:lstStyle/>
        <a:p>
          <a:endParaRPr lang="en-US"/>
        </a:p>
      </dgm:t>
    </dgm:pt>
    <dgm:pt modelId="{19A47C00-C173-484B-80BA-466B08574020}">
      <dgm:prSet/>
      <dgm:spPr/>
      <dgm:t>
        <a:bodyPr/>
        <a:lstStyle/>
        <a:p>
          <a:r>
            <a:rPr lang="en-US" baseline="0"/>
            <a:t>This phase is where the scope of the project is determined by the Product Owner</a:t>
          </a:r>
          <a:endParaRPr lang="en-US"/>
        </a:p>
      </dgm:t>
    </dgm:pt>
    <dgm:pt modelId="{D9459733-52D9-4EC2-943E-854F6CDCDD84}" type="parTrans" cxnId="{73E933A4-6F7A-4261-98CB-3AD924FA47F7}">
      <dgm:prSet/>
      <dgm:spPr/>
      <dgm:t>
        <a:bodyPr/>
        <a:lstStyle/>
        <a:p>
          <a:endParaRPr lang="en-US"/>
        </a:p>
      </dgm:t>
    </dgm:pt>
    <dgm:pt modelId="{047DF776-5DAA-45F2-8190-053DCC404BF1}" type="sibTrans" cxnId="{73E933A4-6F7A-4261-98CB-3AD924FA47F7}">
      <dgm:prSet/>
      <dgm:spPr/>
      <dgm:t>
        <a:bodyPr/>
        <a:lstStyle/>
        <a:p>
          <a:endParaRPr lang="en-US"/>
        </a:p>
      </dgm:t>
    </dgm:pt>
    <dgm:pt modelId="{F71BA615-05A0-47C2-BC65-A9138BC00BCD}">
      <dgm:prSet/>
      <dgm:spPr/>
      <dgm:t>
        <a:bodyPr/>
        <a:lstStyle/>
        <a:p>
          <a:r>
            <a:rPr lang="en-US" baseline="0"/>
            <a:t>Prioritization of projects occurs</a:t>
          </a:r>
          <a:endParaRPr lang="en-US"/>
        </a:p>
      </dgm:t>
    </dgm:pt>
    <dgm:pt modelId="{D28A03D3-BDC0-486D-9CC7-5D7FB7D8C68B}" type="parTrans" cxnId="{EFEC80A4-D8BB-4C6B-8C2C-A529FAFD4C28}">
      <dgm:prSet/>
      <dgm:spPr/>
      <dgm:t>
        <a:bodyPr/>
        <a:lstStyle/>
        <a:p>
          <a:endParaRPr lang="en-US"/>
        </a:p>
      </dgm:t>
    </dgm:pt>
    <dgm:pt modelId="{140DB482-8C99-4693-AD3E-C54940567BAF}" type="sibTrans" cxnId="{EFEC80A4-D8BB-4C6B-8C2C-A529FAFD4C28}">
      <dgm:prSet/>
      <dgm:spPr/>
      <dgm:t>
        <a:bodyPr/>
        <a:lstStyle/>
        <a:p>
          <a:endParaRPr lang="en-US"/>
        </a:p>
      </dgm:t>
    </dgm:pt>
    <dgm:pt modelId="{0DC2D8CC-1FE2-40AB-875C-608FF8CB745B}">
      <dgm:prSet/>
      <dgm:spPr/>
      <dgm:t>
        <a:bodyPr/>
        <a:lstStyle/>
        <a:p>
          <a:r>
            <a:rPr lang="en-US" baseline="0"/>
            <a:t>Estimation of cost and time is developed</a:t>
          </a:r>
          <a:endParaRPr lang="en-US"/>
        </a:p>
      </dgm:t>
    </dgm:pt>
    <dgm:pt modelId="{62441CD3-EC59-476F-93E9-ABF9758054D4}" type="parTrans" cxnId="{4F3E27CE-94FE-4AB2-848A-24170B97CAAE}">
      <dgm:prSet/>
      <dgm:spPr/>
      <dgm:t>
        <a:bodyPr/>
        <a:lstStyle/>
        <a:p>
          <a:endParaRPr lang="en-US"/>
        </a:p>
      </dgm:t>
    </dgm:pt>
    <dgm:pt modelId="{4CEC2036-D2C1-4087-AA66-4C9AFE271509}" type="sibTrans" cxnId="{4F3E27CE-94FE-4AB2-848A-24170B97CAAE}">
      <dgm:prSet/>
      <dgm:spPr/>
      <dgm:t>
        <a:bodyPr/>
        <a:lstStyle/>
        <a:p>
          <a:endParaRPr lang="en-US"/>
        </a:p>
      </dgm:t>
    </dgm:pt>
    <dgm:pt modelId="{97F063FC-9244-4ADB-8CCD-BBB40B7CF3AE}">
      <dgm:prSet/>
      <dgm:spPr/>
      <dgm:t>
        <a:bodyPr/>
        <a:lstStyle/>
        <a:p>
          <a:r>
            <a:rPr lang="en-US" baseline="0"/>
            <a:t>Inception</a:t>
          </a:r>
          <a:endParaRPr lang="en-US"/>
        </a:p>
      </dgm:t>
    </dgm:pt>
    <dgm:pt modelId="{34CD4C86-0807-4BD3-8899-532885489D87}" type="parTrans" cxnId="{3BD794DB-2ADC-444D-B9B7-10C36BDC15BB}">
      <dgm:prSet/>
      <dgm:spPr/>
      <dgm:t>
        <a:bodyPr/>
        <a:lstStyle/>
        <a:p>
          <a:endParaRPr lang="en-US"/>
        </a:p>
      </dgm:t>
    </dgm:pt>
    <dgm:pt modelId="{C6921552-29B8-4DB8-B2F2-F8AC2E5A9929}" type="sibTrans" cxnId="{3BD794DB-2ADC-444D-B9B7-10C36BDC15BB}">
      <dgm:prSet/>
      <dgm:spPr/>
      <dgm:t>
        <a:bodyPr/>
        <a:lstStyle/>
        <a:p>
          <a:endParaRPr lang="en-US"/>
        </a:p>
      </dgm:t>
    </dgm:pt>
    <dgm:pt modelId="{B9C0C8A0-9418-43C8-8DD6-8DAE2A929FF7}">
      <dgm:prSet/>
      <dgm:spPr/>
      <dgm:t>
        <a:bodyPr/>
        <a:lstStyle/>
        <a:p>
          <a:r>
            <a:rPr lang="en-US" baseline="0"/>
            <a:t>This phase is where the development team is put together</a:t>
          </a:r>
          <a:endParaRPr lang="en-US"/>
        </a:p>
      </dgm:t>
    </dgm:pt>
    <dgm:pt modelId="{6501C904-6D7E-487E-ABC2-E04E0BC10164}" type="parTrans" cxnId="{C2550ADF-A3AE-4268-9D48-437EFDD955DE}">
      <dgm:prSet/>
      <dgm:spPr/>
      <dgm:t>
        <a:bodyPr/>
        <a:lstStyle/>
        <a:p>
          <a:endParaRPr lang="en-US"/>
        </a:p>
      </dgm:t>
    </dgm:pt>
    <dgm:pt modelId="{6BE4DD42-7025-4E89-8F53-A87462323072}" type="sibTrans" cxnId="{C2550ADF-A3AE-4268-9D48-437EFDD955DE}">
      <dgm:prSet/>
      <dgm:spPr/>
      <dgm:t>
        <a:bodyPr/>
        <a:lstStyle/>
        <a:p>
          <a:endParaRPr lang="en-US"/>
        </a:p>
      </dgm:t>
    </dgm:pt>
    <dgm:pt modelId="{DDE9D468-F03A-44E4-B033-6F3C34BF14D1}">
      <dgm:prSet/>
      <dgm:spPr/>
      <dgm:t>
        <a:bodyPr/>
        <a:lstStyle/>
        <a:p>
          <a:r>
            <a:rPr lang="en-US" baseline="0"/>
            <a:t>The design process begins</a:t>
          </a:r>
          <a:endParaRPr lang="en-US"/>
        </a:p>
      </dgm:t>
    </dgm:pt>
    <dgm:pt modelId="{2B47150B-CDC8-4CB0-9B02-884C94136F37}" type="parTrans" cxnId="{D4F9B06E-9531-4DE2-BF1F-06BA3B3941FB}">
      <dgm:prSet/>
      <dgm:spPr/>
      <dgm:t>
        <a:bodyPr/>
        <a:lstStyle/>
        <a:p>
          <a:endParaRPr lang="en-US"/>
        </a:p>
      </dgm:t>
    </dgm:pt>
    <dgm:pt modelId="{AAF2AB43-A92D-4093-A77A-F29A37FA7C74}" type="sibTrans" cxnId="{D4F9B06E-9531-4DE2-BF1F-06BA3B3941FB}">
      <dgm:prSet/>
      <dgm:spPr/>
      <dgm:t>
        <a:bodyPr/>
        <a:lstStyle/>
        <a:p>
          <a:endParaRPr lang="en-US"/>
        </a:p>
      </dgm:t>
    </dgm:pt>
    <dgm:pt modelId="{7D4DEFC5-3CF7-44E8-AACF-0B24EE53F40F}">
      <dgm:prSet/>
      <dgm:spPr/>
      <dgm:t>
        <a:bodyPr/>
        <a:lstStyle/>
        <a:p>
          <a:r>
            <a:rPr lang="en-US" baseline="0"/>
            <a:t>Stakeholder input is evaluated and disseminated to the team</a:t>
          </a:r>
          <a:endParaRPr lang="en-US"/>
        </a:p>
      </dgm:t>
    </dgm:pt>
    <dgm:pt modelId="{3EFDF9F5-2B77-431C-B056-1677C40CA800}" type="parTrans" cxnId="{E11A6829-E85A-4993-B721-DEF945CA8FB2}">
      <dgm:prSet/>
      <dgm:spPr/>
      <dgm:t>
        <a:bodyPr/>
        <a:lstStyle/>
        <a:p>
          <a:endParaRPr lang="en-US"/>
        </a:p>
      </dgm:t>
    </dgm:pt>
    <dgm:pt modelId="{FEBF787E-1053-40DA-8DA0-EAB0DF38F88A}" type="sibTrans" cxnId="{E11A6829-E85A-4993-B721-DEF945CA8FB2}">
      <dgm:prSet/>
      <dgm:spPr/>
      <dgm:t>
        <a:bodyPr/>
        <a:lstStyle/>
        <a:p>
          <a:endParaRPr lang="en-US"/>
        </a:p>
      </dgm:t>
    </dgm:pt>
    <dgm:pt modelId="{C7A60E6F-ABCA-4BDA-A6D0-7D9DE7363CC6}">
      <dgm:prSet/>
      <dgm:spPr/>
      <dgm:t>
        <a:bodyPr/>
        <a:lstStyle/>
        <a:p>
          <a:r>
            <a:rPr lang="en-US" baseline="0"/>
            <a:t>Iteration</a:t>
          </a:r>
          <a:endParaRPr lang="en-US"/>
        </a:p>
      </dgm:t>
    </dgm:pt>
    <dgm:pt modelId="{63540752-5C65-4F44-B50E-154001EC442E}" type="parTrans" cxnId="{9311C2BC-ACC2-4311-92AB-E2AB4BF85596}">
      <dgm:prSet/>
      <dgm:spPr/>
      <dgm:t>
        <a:bodyPr/>
        <a:lstStyle/>
        <a:p>
          <a:endParaRPr lang="en-US"/>
        </a:p>
      </dgm:t>
    </dgm:pt>
    <dgm:pt modelId="{B6BDCE9F-3ACA-452D-BE47-2DF4D04C32D9}" type="sibTrans" cxnId="{9311C2BC-ACC2-4311-92AB-E2AB4BF85596}">
      <dgm:prSet/>
      <dgm:spPr/>
      <dgm:t>
        <a:bodyPr/>
        <a:lstStyle/>
        <a:p>
          <a:endParaRPr lang="en-US"/>
        </a:p>
      </dgm:t>
    </dgm:pt>
    <dgm:pt modelId="{B3613022-6ABD-4BE9-BF82-CEA14867C98E}">
      <dgm:prSet/>
      <dgm:spPr/>
      <dgm:t>
        <a:bodyPr/>
        <a:lstStyle/>
        <a:p>
          <a:r>
            <a:rPr lang="en-US" baseline="0"/>
            <a:t>This phase is known as the construction phase</a:t>
          </a:r>
          <a:endParaRPr lang="en-US"/>
        </a:p>
      </dgm:t>
    </dgm:pt>
    <dgm:pt modelId="{5B721B01-A921-4F44-9FDD-FAD780D7A2C9}" type="parTrans" cxnId="{992C68B2-87AC-4ACA-BABF-617C0A46EC9D}">
      <dgm:prSet/>
      <dgm:spPr/>
      <dgm:t>
        <a:bodyPr/>
        <a:lstStyle/>
        <a:p>
          <a:endParaRPr lang="en-US"/>
        </a:p>
      </dgm:t>
    </dgm:pt>
    <dgm:pt modelId="{EA4E32E3-B382-4930-AEAA-BB5D286BD31E}" type="sibTrans" cxnId="{992C68B2-87AC-4ACA-BABF-617C0A46EC9D}">
      <dgm:prSet/>
      <dgm:spPr/>
      <dgm:t>
        <a:bodyPr/>
        <a:lstStyle/>
        <a:p>
          <a:endParaRPr lang="en-US"/>
        </a:p>
      </dgm:t>
    </dgm:pt>
    <dgm:pt modelId="{3B0E0355-8922-471A-B9F1-E56339A90475}">
      <dgm:prSet/>
      <dgm:spPr/>
      <dgm:t>
        <a:bodyPr/>
        <a:lstStyle/>
        <a:p>
          <a:r>
            <a:rPr lang="en-US" baseline="0"/>
            <a:t>The design of the product is turned into code</a:t>
          </a:r>
          <a:endParaRPr lang="en-US"/>
        </a:p>
      </dgm:t>
    </dgm:pt>
    <dgm:pt modelId="{9BDA1DFA-8E7D-4B77-94FA-23E0E73F6571}" type="parTrans" cxnId="{1A9C015B-07FF-454A-806A-32FB83B7FEA0}">
      <dgm:prSet/>
      <dgm:spPr/>
      <dgm:t>
        <a:bodyPr/>
        <a:lstStyle/>
        <a:p>
          <a:endParaRPr lang="en-US"/>
        </a:p>
      </dgm:t>
    </dgm:pt>
    <dgm:pt modelId="{0678605C-A628-4D76-9633-1F4E343AEA66}" type="sibTrans" cxnId="{1A9C015B-07FF-454A-806A-32FB83B7FEA0}">
      <dgm:prSet/>
      <dgm:spPr/>
      <dgm:t>
        <a:bodyPr/>
        <a:lstStyle/>
        <a:p>
          <a:endParaRPr lang="en-US"/>
        </a:p>
      </dgm:t>
    </dgm:pt>
    <dgm:pt modelId="{C9A483E4-5451-4528-ACAF-0650D9B92C24}">
      <dgm:prSet/>
      <dgm:spPr/>
      <dgm:t>
        <a:bodyPr/>
        <a:lstStyle/>
        <a:p>
          <a:r>
            <a:rPr lang="en-US" baseline="0"/>
            <a:t>Longest phase due to the amount of work being done within</a:t>
          </a:r>
          <a:endParaRPr lang="en-US"/>
        </a:p>
      </dgm:t>
    </dgm:pt>
    <dgm:pt modelId="{797F2273-3160-4670-9AFC-F080DE1FAD47}" type="parTrans" cxnId="{4C22E5A4-B4ED-4BF1-AA99-3FAE2A4DCBEA}">
      <dgm:prSet/>
      <dgm:spPr/>
      <dgm:t>
        <a:bodyPr/>
        <a:lstStyle/>
        <a:p>
          <a:endParaRPr lang="en-US"/>
        </a:p>
      </dgm:t>
    </dgm:pt>
    <dgm:pt modelId="{4AD2F361-33D2-4107-ADD9-A63632AB98C4}" type="sibTrans" cxnId="{4C22E5A4-B4ED-4BF1-AA99-3FAE2A4DCBEA}">
      <dgm:prSet/>
      <dgm:spPr/>
      <dgm:t>
        <a:bodyPr/>
        <a:lstStyle/>
        <a:p>
          <a:endParaRPr lang="en-US"/>
        </a:p>
      </dgm:t>
    </dgm:pt>
    <dgm:pt modelId="{38E14FA2-C288-4E93-9560-B185964BC352}">
      <dgm:prSet/>
      <dgm:spPr/>
      <dgm:t>
        <a:bodyPr/>
        <a:lstStyle/>
        <a:p>
          <a:r>
            <a:rPr lang="en-US" baseline="0"/>
            <a:t>Release</a:t>
          </a:r>
          <a:endParaRPr lang="en-US"/>
        </a:p>
      </dgm:t>
    </dgm:pt>
    <dgm:pt modelId="{E443A517-4144-4469-ABD7-38C42EDD70C1}" type="parTrans" cxnId="{805EFEE5-2958-4407-A65C-A88FEAA130B0}">
      <dgm:prSet/>
      <dgm:spPr/>
      <dgm:t>
        <a:bodyPr/>
        <a:lstStyle/>
        <a:p>
          <a:endParaRPr lang="en-US"/>
        </a:p>
      </dgm:t>
    </dgm:pt>
    <dgm:pt modelId="{ED8A0E6B-BCD2-4BD2-B028-5F8925689C3F}" type="sibTrans" cxnId="{805EFEE5-2958-4407-A65C-A88FEAA130B0}">
      <dgm:prSet/>
      <dgm:spPr/>
      <dgm:t>
        <a:bodyPr/>
        <a:lstStyle/>
        <a:p>
          <a:endParaRPr lang="en-US"/>
        </a:p>
      </dgm:t>
    </dgm:pt>
    <dgm:pt modelId="{8372AC85-4DC6-4EEA-B13A-92B965A4F06A}">
      <dgm:prSet/>
      <dgm:spPr/>
      <dgm:t>
        <a:bodyPr/>
        <a:lstStyle/>
        <a:p>
          <a:r>
            <a:rPr lang="en-US" baseline="0"/>
            <a:t>In this phase the product is tested by the Testers on the team</a:t>
          </a:r>
          <a:endParaRPr lang="en-US"/>
        </a:p>
      </dgm:t>
    </dgm:pt>
    <dgm:pt modelId="{DE17C391-7A7C-45C4-B28A-7A30BD234DD0}" type="parTrans" cxnId="{407ED05D-8ED6-4086-BA67-9508F1FDD487}">
      <dgm:prSet/>
      <dgm:spPr/>
      <dgm:t>
        <a:bodyPr/>
        <a:lstStyle/>
        <a:p>
          <a:endParaRPr lang="en-US"/>
        </a:p>
      </dgm:t>
    </dgm:pt>
    <dgm:pt modelId="{CF8429EB-B96C-4957-82B0-D6DE360F90B1}" type="sibTrans" cxnId="{407ED05D-8ED6-4086-BA67-9508F1FDD487}">
      <dgm:prSet/>
      <dgm:spPr/>
      <dgm:t>
        <a:bodyPr/>
        <a:lstStyle/>
        <a:p>
          <a:endParaRPr lang="en-US"/>
        </a:p>
      </dgm:t>
    </dgm:pt>
    <dgm:pt modelId="{ADC8B05A-E92C-4D79-91D3-7617CAD847EF}">
      <dgm:prSet/>
      <dgm:spPr/>
      <dgm:t>
        <a:bodyPr/>
        <a:lstStyle/>
        <a:p>
          <a:r>
            <a:rPr lang="en-US" baseline="0"/>
            <a:t>Release of deliverables occurs after this phase is complete</a:t>
          </a:r>
          <a:endParaRPr lang="en-US"/>
        </a:p>
      </dgm:t>
    </dgm:pt>
    <dgm:pt modelId="{8CA8141A-CC2D-4912-8D29-488A5901EFFB}" type="parTrans" cxnId="{131CEBDF-A15B-4BC4-8337-2D99A3C9CD97}">
      <dgm:prSet/>
      <dgm:spPr/>
      <dgm:t>
        <a:bodyPr/>
        <a:lstStyle/>
        <a:p>
          <a:endParaRPr lang="en-US"/>
        </a:p>
      </dgm:t>
    </dgm:pt>
    <dgm:pt modelId="{7BB9192E-AB99-439B-AE70-1C61DCBB8E28}" type="sibTrans" cxnId="{131CEBDF-A15B-4BC4-8337-2D99A3C9CD97}">
      <dgm:prSet/>
      <dgm:spPr/>
      <dgm:t>
        <a:bodyPr/>
        <a:lstStyle/>
        <a:p>
          <a:endParaRPr lang="en-US"/>
        </a:p>
      </dgm:t>
    </dgm:pt>
    <dgm:pt modelId="{8FD3D064-C395-47B2-8746-AEB0D82E3004}">
      <dgm:prSet/>
      <dgm:spPr/>
      <dgm:t>
        <a:bodyPr/>
        <a:lstStyle/>
        <a:p>
          <a:r>
            <a:rPr lang="en-US" baseline="0"/>
            <a:t>Maintenance</a:t>
          </a:r>
          <a:endParaRPr lang="en-US"/>
        </a:p>
      </dgm:t>
    </dgm:pt>
    <dgm:pt modelId="{14AFE40D-F17C-4665-BF83-501C5D0932ED}" type="parTrans" cxnId="{31A4020D-A0A8-4433-85CA-2328236279D6}">
      <dgm:prSet/>
      <dgm:spPr/>
      <dgm:t>
        <a:bodyPr/>
        <a:lstStyle/>
        <a:p>
          <a:endParaRPr lang="en-US"/>
        </a:p>
      </dgm:t>
    </dgm:pt>
    <dgm:pt modelId="{A4B417D9-AF33-4744-AFBD-DF106836BB26}" type="sibTrans" cxnId="{31A4020D-A0A8-4433-85CA-2328236279D6}">
      <dgm:prSet/>
      <dgm:spPr/>
      <dgm:t>
        <a:bodyPr/>
        <a:lstStyle/>
        <a:p>
          <a:endParaRPr lang="en-US"/>
        </a:p>
      </dgm:t>
    </dgm:pt>
    <dgm:pt modelId="{975CAA07-595F-4017-B13E-D389EC999692}">
      <dgm:prSet/>
      <dgm:spPr/>
      <dgm:t>
        <a:bodyPr/>
        <a:lstStyle/>
        <a:p>
          <a:r>
            <a:rPr lang="en-US" baseline="0"/>
            <a:t>This phase occurs after the product is released to customers</a:t>
          </a:r>
          <a:endParaRPr lang="en-US"/>
        </a:p>
      </dgm:t>
    </dgm:pt>
    <dgm:pt modelId="{B68CC152-676E-4581-AF7A-F0A6AE7A3F2D}" type="parTrans" cxnId="{A352AF62-2BB4-457E-A7CC-7F24D7067199}">
      <dgm:prSet/>
      <dgm:spPr/>
      <dgm:t>
        <a:bodyPr/>
        <a:lstStyle/>
        <a:p>
          <a:endParaRPr lang="en-US"/>
        </a:p>
      </dgm:t>
    </dgm:pt>
    <dgm:pt modelId="{1FB90E98-1F7B-4A2F-A46E-3DC15E3DD5B6}" type="sibTrans" cxnId="{A352AF62-2BB4-457E-A7CC-7F24D7067199}">
      <dgm:prSet/>
      <dgm:spPr/>
      <dgm:t>
        <a:bodyPr/>
        <a:lstStyle/>
        <a:p>
          <a:endParaRPr lang="en-US"/>
        </a:p>
      </dgm:t>
    </dgm:pt>
    <dgm:pt modelId="{AC42064E-5F16-404A-95F9-0F722C1BF6E1}">
      <dgm:prSet/>
      <dgm:spPr/>
      <dgm:t>
        <a:bodyPr/>
        <a:lstStyle/>
        <a:p>
          <a:r>
            <a:rPr lang="en-US" baseline="0"/>
            <a:t>Any bugs that got through the development process are addressed when identified</a:t>
          </a:r>
          <a:endParaRPr lang="en-US"/>
        </a:p>
      </dgm:t>
    </dgm:pt>
    <dgm:pt modelId="{10B3B6DA-3B30-49D0-8800-77E390CF4230}" type="parTrans" cxnId="{30173396-8961-4EE6-B540-31C8D50A98FD}">
      <dgm:prSet/>
      <dgm:spPr/>
      <dgm:t>
        <a:bodyPr/>
        <a:lstStyle/>
        <a:p>
          <a:endParaRPr lang="en-US"/>
        </a:p>
      </dgm:t>
    </dgm:pt>
    <dgm:pt modelId="{CD322C3E-92DB-42BB-A101-FB6F5839F707}" type="sibTrans" cxnId="{30173396-8961-4EE6-B540-31C8D50A98FD}">
      <dgm:prSet/>
      <dgm:spPr/>
      <dgm:t>
        <a:bodyPr/>
        <a:lstStyle/>
        <a:p>
          <a:endParaRPr lang="en-US"/>
        </a:p>
      </dgm:t>
    </dgm:pt>
    <dgm:pt modelId="{F29185D1-7154-4167-9D4A-AC20C13DE8F4}">
      <dgm:prSet/>
      <dgm:spPr/>
      <dgm:t>
        <a:bodyPr/>
        <a:lstStyle/>
        <a:p>
          <a:r>
            <a:rPr lang="en-US" baseline="0"/>
            <a:t>Retirement</a:t>
          </a:r>
          <a:endParaRPr lang="en-US"/>
        </a:p>
      </dgm:t>
    </dgm:pt>
    <dgm:pt modelId="{28F49330-1BB0-4C51-8B73-BE301D63596F}" type="parTrans" cxnId="{4D122B7A-6398-4905-9725-2CAEB63BBB7F}">
      <dgm:prSet/>
      <dgm:spPr/>
      <dgm:t>
        <a:bodyPr/>
        <a:lstStyle/>
        <a:p>
          <a:endParaRPr lang="en-US"/>
        </a:p>
      </dgm:t>
    </dgm:pt>
    <dgm:pt modelId="{909E063B-92CD-4517-B94B-C08F8F030E39}" type="sibTrans" cxnId="{4D122B7A-6398-4905-9725-2CAEB63BBB7F}">
      <dgm:prSet/>
      <dgm:spPr/>
      <dgm:t>
        <a:bodyPr/>
        <a:lstStyle/>
        <a:p>
          <a:endParaRPr lang="en-US"/>
        </a:p>
      </dgm:t>
    </dgm:pt>
    <dgm:pt modelId="{4F13A4F3-7328-499B-B3B4-BCA77E260E39}">
      <dgm:prSet/>
      <dgm:spPr/>
      <dgm:t>
        <a:bodyPr/>
        <a:lstStyle/>
        <a:p>
          <a:r>
            <a:rPr lang="en-US" baseline="0"/>
            <a:t>System becomes obsolete or is replaced by new software</a:t>
          </a:r>
          <a:endParaRPr lang="en-US"/>
        </a:p>
      </dgm:t>
    </dgm:pt>
    <dgm:pt modelId="{E60FABC6-DC84-413E-82FF-C2E9BA4E2B92}" type="parTrans" cxnId="{7EC7DA19-B554-4175-AA15-034FDE908AC9}">
      <dgm:prSet/>
      <dgm:spPr/>
      <dgm:t>
        <a:bodyPr/>
        <a:lstStyle/>
        <a:p>
          <a:endParaRPr lang="en-US"/>
        </a:p>
      </dgm:t>
    </dgm:pt>
    <dgm:pt modelId="{18A29A98-2841-458B-B028-9827E05B6B48}" type="sibTrans" cxnId="{7EC7DA19-B554-4175-AA15-034FDE908AC9}">
      <dgm:prSet/>
      <dgm:spPr/>
      <dgm:t>
        <a:bodyPr/>
        <a:lstStyle/>
        <a:p>
          <a:endParaRPr lang="en-US"/>
        </a:p>
      </dgm:t>
    </dgm:pt>
    <dgm:pt modelId="{DF8C07A5-19B6-AB4D-BCF8-EBDD37D7628C}" type="pres">
      <dgm:prSet presAssocID="{517C92A3-84A3-475B-A3BC-F8D190F2C50D}" presName="Name0" presStyleCnt="0">
        <dgm:presLayoutVars>
          <dgm:dir/>
          <dgm:resizeHandles val="exact"/>
        </dgm:presLayoutVars>
      </dgm:prSet>
      <dgm:spPr/>
    </dgm:pt>
    <dgm:pt modelId="{B841658A-24DA-5D43-810F-AD64FEC2FE21}" type="pres">
      <dgm:prSet presAssocID="{78CD3E02-06FF-4DFE-82AD-9F15B4BC2A94}" presName="node" presStyleLbl="node1" presStyleIdx="0" presStyleCnt="6">
        <dgm:presLayoutVars>
          <dgm:bulletEnabled val="1"/>
        </dgm:presLayoutVars>
      </dgm:prSet>
      <dgm:spPr/>
    </dgm:pt>
    <dgm:pt modelId="{31055E37-6D6E-8B4D-8288-7A672DCB9B36}" type="pres">
      <dgm:prSet presAssocID="{35574999-7780-49BF-97FC-4790EB79051E}" presName="sibTrans" presStyleLbl="sibTrans1D1" presStyleIdx="0" presStyleCnt="5"/>
      <dgm:spPr/>
    </dgm:pt>
    <dgm:pt modelId="{87AD0E32-7BBE-7E4B-B16F-BE4378335EE4}" type="pres">
      <dgm:prSet presAssocID="{35574999-7780-49BF-97FC-4790EB79051E}" presName="connectorText" presStyleLbl="sibTrans1D1" presStyleIdx="0" presStyleCnt="5"/>
      <dgm:spPr/>
    </dgm:pt>
    <dgm:pt modelId="{3321647C-2D4D-A34F-97A4-569ADDE9864A}" type="pres">
      <dgm:prSet presAssocID="{97F063FC-9244-4ADB-8CCD-BBB40B7CF3AE}" presName="node" presStyleLbl="node1" presStyleIdx="1" presStyleCnt="6">
        <dgm:presLayoutVars>
          <dgm:bulletEnabled val="1"/>
        </dgm:presLayoutVars>
      </dgm:prSet>
      <dgm:spPr/>
    </dgm:pt>
    <dgm:pt modelId="{1B3BBC63-AF54-DD4E-B0C1-8248B6B46FAB}" type="pres">
      <dgm:prSet presAssocID="{C6921552-29B8-4DB8-B2F2-F8AC2E5A9929}" presName="sibTrans" presStyleLbl="sibTrans1D1" presStyleIdx="1" presStyleCnt="5"/>
      <dgm:spPr/>
    </dgm:pt>
    <dgm:pt modelId="{4DF19277-28BE-1842-A660-9C3F038684D7}" type="pres">
      <dgm:prSet presAssocID="{C6921552-29B8-4DB8-B2F2-F8AC2E5A9929}" presName="connectorText" presStyleLbl="sibTrans1D1" presStyleIdx="1" presStyleCnt="5"/>
      <dgm:spPr/>
    </dgm:pt>
    <dgm:pt modelId="{130EEE58-3003-4C46-A8D2-EDAD3608EA53}" type="pres">
      <dgm:prSet presAssocID="{C7A60E6F-ABCA-4BDA-A6D0-7D9DE7363CC6}" presName="node" presStyleLbl="node1" presStyleIdx="2" presStyleCnt="6">
        <dgm:presLayoutVars>
          <dgm:bulletEnabled val="1"/>
        </dgm:presLayoutVars>
      </dgm:prSet>
      <dgm:spPr/>
    </dgm:pt>
    <dgm:pt modelId="{14866F61-29F1-2444-B1C4-938C2A5F2004}" type="pres">
      <dgm:prSet presAssocID="{B6BDCE9F-3ACA-452D-BE47-2DF4D04C32D9}" presName="sibTrans" presStyleLbl="sibTrans1D1" presStyleIdx="2" presStyleCnt="5"/>
      <dgm:spPr/>
    </dgm:pt>
    <dgm:pt modelId="{F0ECB9B8-7BA8-5F48-8176-CEA6304E74B0}" type="pres">
      <dgm:prSet presAssocID="{B6BDCE9F-3ACA-452D-BE47-2DF4D04C32D9}" presName="connectorText" presStyleLbl="sibTrans1D1" presStyleIdx="2" presStyleCnt="5"/>
      <dgm:spPr/>
    </dgm:pt>
    <dgm:pt modelId="{6C13F7A2-DD37-5747-8C3A-DFAA97B14BE0}" type="pres">
      <dgm:prSet presAssocID="{38E14FA2-C288-4E93-9560-B185964BC352}" presName="node" presStyleLbl="node1" presStyleIdx="3" presStyleCnt="6">
        <dgm:presLayoutVars>
          <dgm:bulletEnabled val="1"/>
        </dgm:presLayoutVars>
      </dgm:prSet>
      <dgm:spPr/>
    </dgm:pt>
    <dgm:pt modelId="{1BCE75F7-40B4-3348-B631-9BE149A704F6}" type="pres">
      <dgm:prSet presAssocID="{ED8A0E6B-BCD2-4BD2-B028-5F8925689C3F}" presName="sibTrans" presStyleLbl="sibTrans1D1" presStyleIdx="3" presStyleCnt="5"/>
      <dgm:spPr/>
    </dgm:pt>
    <dgm:pt modelId="{434FA9BB-A37C-FF42-AB17-1010A5EC2E8B}" type="pres">
      <dgm:prSet presAssocID="{ED8A0E6B-BCD2-4BD2-B028-5F8925689C3F}" presName="connectorText" presStyleLbl="sibTrans1D1" presStyleIdx="3" presStyleCnt="5"/>
      <dgm:spPr/>
    </dgm:pt>
    <dgm:pt modelId="{485208BE-D226-4548-B210-2B033CA6E30C}" type="pres">
      <dgm:prSet presAssocID="{8FD3D064-C395-47B2-8746-AEB0D82E3004}" presName="node" presStyleLbl="node1" presStyleIdx="4" presStyleCnt="6">
        <dgm:presLayoutVars>
          <dgm:bulletEnabled val="1"/>
        </dgm:presLayoutVars>
      </dgm:prSet>
      <dgm:spPr/>
    </dgm:pt>
    <dgm:pt modelId="{A323C955-6153-CC4B-A068-DE4801257DDE}" type="pres">
      <dgm:prSet presAssocID="{A4B417D9-AF33-4744-AFBD-DF106836BB26}" presName="sibTrans" presStyleLbl="sibTrans1D1" presStyleIdx="4" presStyleCnt="5"/>
      <dgm:spPr/>
    </dgm:pt>
    <dgm:pt modelId="{CC4EE89E-1EF1-5C4F-A9CC-DFE7D703212D}" type="pres">
      <dgm:prSet presAssocID="{A4B417D9-AF33-4744-AFBD-DF106836BB26}" presName="connectorText" presStyleLbl="sibTrans1D1" presStyleIdx="4" presStyleCnt="5"/>
      <dgm:spPr/>
    </dgm:pt>
    <dgm:pt modelId="{603FE7D1-9D5B-564F-8B1C-BCF960957D55}" type="pres">
      <dgm:prSet presAssocID="{F29185D1-7154-4167-9D4A-AC20C13DE8F4}" presName="node" presStyleLbl="node1" presStyleIdx="5" presStyleCnt="6">
        <dgm:presLayoutVars>
          <dgm:bulletEnabled val="1"/>
        </dgm:presLayoutVars>
      </dgm:prSet>
      <dgm:spPr/>
    </dgm:pt>
  </dgm:ptLst>
  <dgm:cxnLst>
    <dgm:cxn modelId="{D07CD106-A7A2-3A47-BCCD-115D6574E6E4}" type="presOf" srcId="{F29185D1-7154-4167-9D4A-AC20C13DE8F4}" destId="{603FE7D1-9D5B-564F-8B1C-BCF960957D55}" srcOrd="0" destOrd="0" presId="urn:microsoft.com/office/officeart/2016/7/layout/RepeatingBendingProcessNew"/>
    <dgm:cxn modelId="{DEAEFF06-68F4-3B4A-9212-52FBD76F1820}" type="presOf" srcId="{C6921552-29B8-4DB8-B2F2-F8AC2E5A9929}" destId="{4DF19277-28BE-1842-A660-9C3F038684D7}" srcOrd="1" destOrd="0" presId="urn:microsoft.com/office/officeart/2016/7/layout/RepeatingBendingProcessNew"/>
    <dgm:cxn modelId="{31A4020D-A0A8-4433-85CA-2328236279D6}" srcId="{517C92A3-84A3-475B-A3BC-F8D190F2C50D}" destId="{8FD3D064-C395-47B2-8746-AEB0D82E3004}" srcOrd="4" destOrd="0" parTransId="{14AFE40D-F17C-4665-BF83-501C5D0932ED}" sibTransId="{A4B417D9-AF33-4744-AFBD-DF106836BB26}"/>
    <dgm:cxn modelId="{68047515-DD78-2242-805E-7D61158F9673}" type="presOf" srcId="{F71BA615-05A0-47C2-BC65-A9138BC00BCD}" destId="{B841658A-24DA-5D43-810F-AD64FEC2FE21}" srcOrd="0" destOrd="2" presId="urn:microsoft.com/office/officeart/2016/7/layout/RepeatingBendingProcessNew"/>
    <dgm:cxn modelId="{7EC7DA19-B554-4175-AA15-034FDE908AC9}" srcId="{F29185D1-7154-4167-9D4A-AC20C13DE8F4}" destId="{4F13A4F3-7328-499B-B3B4-BCA77E260E39}" srcOrd="0" destOrd="0" parTransId="{E60FABC6-DC84-413E-82FF-C2E9BA4E2B92}" sibTransId="{18A29A98-2841-458B-B028-9827E05B6B48}"/>
    <dgm:cxn modelId="{CD767A21-0817-1246-852B-E9926265A72F}" type="presOf" srcId="{38E14FA2-C288-4E93-9560-B185964BC352}" destId="{6C13F7A2-DD37-5747-8C3A-DFAA97B14BE0}" srcOrd="0" destOrd="0" presId="urn:microsoft.com/office/officeart/2016/7/layout/RepeatingBendingProcessNew"/>
    <dgm:cxn modelId="{2C96D524-427F-2B46-87C6-A3C762649C7E}" type="presOf" srcId="{78CD3E02-06FF-4DFE-82AD-9F15B4BC2A94}" destId="{B841658A-24DA-5D43-810F-AD64FEC2FE21}" srcOrd="0" destOrd="0" presId="urn:microsoft.com/office/officeart/2016/7/layout/RepeatingBendingProcessNew"/>
    <dgm:cxn modelId="{5FE02829-64F0-1041-83BD-4CDEE45D887C}" type="presOf" srcId="{97F063FC-9244-4ADB-8CCD-BBB40B7CF3AE}" destId="{3321647C-2D4D-A34F-97A4-569ADDE9864A}" srcOrd="0" destOrd="0" presId="urn:microsoft.com/office/officeart/2016/7/layout/RepeatingBendingProcessNew"/>
    <dgm:cxn modelId="{E11A6829-E85A-4993-B721-DEF945CA8FB2}" srcId="{97F063FC-9244-4ADB-8CCD-BBB40B7CF3AE}" destId="{7D4DEFC5-3CF7-44E8-AACF-0B24EE53F40F}" srcOrd="2" destOrd="0" parTransId="{3EFDF9F5-2B77-431C-B056-1677C40CA800}" sibTransId="{FEBF787E-1053-40DA-8DA0-EAB0DF38F88A}"/>
    <dgm:cxn modelId="{6CF9513C-055E-634E-AB22-E82667034487}" type="presOf" srcId="{35574999-7780-49BF-97FC-4790EB79051E}" destId="{87AD0E32-7BBE-7E4B-B16F-BE4378335EE4}" srcOrd="1" destOrd="0" presId="urn:microsoft.com/office/officeart/2016/7/layout/RepeatingBendingProcessNew"/>
    <dgm:cxn modelId="{35996C3F-2997-F84A-AC32-0FA8710101E6}" type="presOf" srcId="{8372AC85-4DC6-4EEA-B13A-92B965A4F06A}" destId="{6C13F7A2-DD37-5747-8C3A-DFAA97B14BE0}" srcOrd="0" destOrd="1" presId="urn:microsoft.com/office/officeart/2016/7/layout/RepeatingBendingProcessNew"/>
    <dgm:cxn modelId="{A7D43A45-1D49-CC48-89CD-129BA163D223}" type="presOf" srcId="{C6921552-29B8-4DB8-B2F2-F8AC2E5A9929}" destId="{1B3BBC63-AF54-DD4E-B0C1-8248B6B46FAB}" srcOrd="0" destOrd="0" presId="urn:microsoft.com/office/officeart/2016/7/layout/RepeatingBendingProcessNew"/>
    <dgm:cxn modelId="{5AC11052-2EAA-46D1-954D-5200DF1299D0}" srcId="{517C92A3-84A3-475B-A3BC-F8D190F2C50D}" destId="{78CD3E02-06FF-4DFE-82AD-9F15B4BC2A94}" srcOrd="0" destOrd="0" parTransId="{F75FAE64-9770-4E9B-8F04-E396A7D179F5}" sibTransId="{35574999-7780-49BF-97FC-4790EB79051E}"/>
    <dgm:cxn modelId="{1A9C015B-07FF-454A-806A-32FB83B7FEA0}" srcId="{C7A60E6F-ABCA-4BDA-A6D0-7D9DE7363CC6}" destId="{3B0E0355-8922-471A-B9F1-E56339A90475}" srcOrd="1" destOrd="0" parTransId="{9BDA1DFA-8E7D-4B77-94FA-23E0E73F6571}" sibTransId="{0678605C-A628-4D76-9633-1F4E343AEA66}"/>
    <dgm:cxn modelId="{407ED05D-8ED6-4086-BA67-9508F1FDD487}" srcId="{38E14FA2-C288-4E93-9560-B185964BC352}" destId="{8372AC85-4DC6-4EEA-B13A-92B965A4F06A}" srcOrd="0" destOrd="0" parTransId="{DE17C391-7A7C-45C4-B28A-7A30BD234DD0}" sibTransId="{CF8429EB-B96C-4957-82B0-D6DE360F90B1}"/>
    <dgm:cxn modelId="{A352AF62-2BB4-457E-A7CC-7F24D7067199}" srcId="{8FD3D064-C395-47B2-8746-AEB0D82E3004}" destId="{975CAA07-595F-4017-B13E-D389EC999692}" srcOrd="0" destOrd="0" parTransId="{B68CC152-676E-4581-AF7A-F0A6AE7A3F2D}" sibTransId="{1FB90E98-1F7B-4A2F-A46E-3DC15E3DD5B6}"/>
    <dgm:cxn modelId="{FD4DCF65-80DC-B344-8BBB-2ED587F3D43E}" type="presOf" srcId="{975CAA07-595F-4017-B13E-D389EC999692}" destId="{485208BE-D226-4548-B210-2B033CA6E30C}" srcOrd="0" destOrd="1" presId="urn:microsoft.com/office/officeart/2016/7/layout/RepeatingBendingProcessNew"/>
    <dgm:cxn modelId="{2BB7366D-2F05-CE4E-80AF-4985BFB6C9EC}" type="presOf" srcId="{C9A483E4-5451-4528-ACAF-0650D9B92C24}" destId="{130EEE58-3003-4C46-A8D2-EDAD3608EA53}" srcOrd="0" destOrd="3" presId="urn:microsoft.com/office/officeart/2016/7/layout/RepeatingBendingProcessNew"/>
    <dgm:cxn modelId="{D4F9B06E-9531-4DE2-BF1F-06BA3B3941FB}" srcId="{97F063FC-9244-4ADB-8CCD-BBB40B7CF3AE}" destId="{DDE9D468-F03A-44E4-B033-6F3C34BF14D1}" srcOrd="1" destOrd="0" parTransId="{2B47150B-CDC8-4CB0-9B02-884C94136F37}" sibTransId="{AAF2AB43-A92D-4093-A77A-F29A37FA7C74}"/>
    <dgm:cxn modelId="{4D122B7A-6398-4905-9725-2CAEB63BBB7F}" srcId="{517C92A3-84A3-475B-A3BC-F8D190F2C50D}" destId="{F29185D1-7154-4167-9D4A-AC20C13DE8F4}" srcOrd="5" destOrd="0" parTransId="{28F49330-1BB0-4C51-8B73-BE301D63596F}" sibTransId="{909E063B-92CD-4517-B94B-C08F8F030E39}"/>
    <dgm:cxn modelId="{0FD91C82-EFBA-964C-847D-F6F8A97AAD1F}" type="presOf" srcId="{AC42064E-5F16-404A-95F9-0F722C1BF6E1}" destId="{485208BE-D226-4548-B210-2B033CA6E30C}" srcOrd="0" destOrd="2" presId="urn:microsoft.com/office/officeart/2016/7/layout/RepeatingBendingProcessNew"/>
    <dgm:cxn modelId="{30173396-8961-4EE6-B540-31C8D50A98FD}" srcId="{8FD3D064-C395-47B2-8746-AEB0D82E3004}" destId="{AC42064E-5F16-404A-95F9-0F722C1BF6E1}" srcOrd="1" destOrd="0" parTransId="{10B3B6DA-3B30-49D0-8800-77E390CF4230}" sibTransId="{CD322C3E-92DB-42BB-A101-FB6F5839F707}"/>
    <dgm:cxn modelId="{28D941A0-5F2C-374D-8548-06E8623CE4C8}" type="presOf" srcId="{B6BDCE9F-3ACA-452D-BE47-2DF4D04C32D9}" destId="{14866F61-29F1-2444-B1C4-938C2A5F2004}" srcOrd="0" destOrd="0" presId="urn:microsoft.com/office/officeart/2016/7/layout/RepeatingBendingProcessNew"/>
    <dgm:cxn modelId="{73E933A4-6F7A-4261-98CB-3AD924FA47F7}" srcId="{78CD3E02-06FF-4DFE-82AD-9F15B4BC2A94}" destId="{19A47C00-C173-484B-80BA-466B08574020}" srcOrd="0" destOrd="0" parTransId="{D9459733-52D9-4EC2-943E-854F6CDCDD84}" sibTransId="{047DF776-5DAA-45F2-8190-053DCC404BF1}"/>
    <dgm:cxn modelId="{EFEC80A4-D8BB-4C6B-8C2C-A529FAFD4C28}" srcId="{78CD3E02-06FF-4DFE-82AD-9F15B4BC2A94}" destId="{F71BA615-05A0-47C2-BC65-A9138BC00BCD}" srcOrd="1" destOrd="0" parTransId="{D28A03D3-BDC0-486D-9CC7-5D7FB7D8C68B}" sibTransId="{140DB482-8C99-4693-AD3E-C54940567BAF}"/>
    <dgm:cxn modelId="{4C22E5A4-B4ED-4BF1-AA99-3FAE2A4DCBEA}" srcId="{C7A60E6F-ABCA-4BDA-A6D0-7D9DE7363CC6}" destId="{C9A483E4-5451-4528-ACAF-0650D9B92C24}" srcOrd="2" destOrd="0" parTransId="{797F2273-3160-4670-9AFC-F080DE1FAD47}" sibTransId="{4AD2F361-33D2-4107-ADD9-A63632AB98C4}"/>
    <dgm:cxn modelId="{9E0488A7-9E8D-A047-B581-5F5FB8060B27}" type="presOf" srcId="{7D4DEFC5-3CF7-44E8-AACF-0B24EE53F40F}" destId="{3321647C-2D4D-A34F-97A4-569ADDE9864A}" srcOrd="0" destOrd="3" presId="urn:microsoft.com/office/officeart/2016/7/layout/RepeatingBendingProcessNew"/>
    <dgm:cxn modelId="{BD1DFEA7-CCDE-694D-BDBB-B75535294AE0}" type="presOf" srcId="{A4B417D9-AF33-4744-AFBD-DF106836BB26}" destId="{A323C955-6153-CC4B-A068-DE4801257DDE}" srcOrd="0" destOrd="0" presId="urn:microsoft.com/office/officeart/2016/7/layout/RepeatingBendingProcessNew"/>
    <dgm:cxn modelId="{CFCE89A8-2CB5-F140-9AD8-D69888464A7F}" type="presOf" srcId="{B3613022-6ABD-4BE9-BF82-CEA14867C98E}" destId="{130EEE58-3003-4C46-A8D2-EDAD3608EA53}" srcOrd="0" destOrd="1" presId="urn:microsoft.com/office/officeart/2016/7/layout/RepeatingBendingProcessNew"/>
    <dgm:cxn modelId="{C886B1A8-5807-8B4B-9632-28A1B1DEDFAE}" type="presOf" srcId="{0DC2D8CC-1FE2-40AB-875C-608FF8CB745B}" destId="{B841658A-24DA-5D43-810F-AD64FEC2FE21}" srcOrd="0" destOrd="3" presId="urn:microsoft.com/office/officeart/2016/7/layout/RepeatingBendingProcessNew"/>
    <dgm:cxn modelId="{992C68B2-87AC-4ACA-BABF-617C0A46EC9D}" srcId="{C7A60E6F-ABCA-4BDA-A6D0-7D9DE7363CC6}" destId="{B3613022-6ABD-4BE9-BF82-CEA14867C98E}" srcOrd="0" destOrd="0" parTransId="{5B721B01-A921-4F44-9FDD-FAD780D7A2C9}" sibTransId="{EA4E32E3-B382-4930-AEAA-BB5D286BD31E}"/>
    <dgm:cxn modelId="{56D73EB6-C80A-624E-BF5B-5696E43583E3}" type="presOf" srcId="{3B0E0355-8922-471A-B9F1-E56339A90475}" destId="{130EEE58-3003-4C46-A8D2-EDAD3608EA53}" srcOrd="0" destOrd="2" presId="urn:microsoft.com/office/officeart/2016/7/layout/RepeatingBendingProcessNew"/>
    <dgm:cxn modelId="{9311C2BC-ACC2-4311-92AB-E2AB4BF85596}" srcId="{517C92A3-84A3-475B-A3BC-F8D190F2C50D}" destId="{C7A60E6F-ABCA-4BDA-A6D0-7D9DE7363CC6}" srcOrd="2" destOrd="0" parTransId="{63540752-5C65-4F44-B50E-154001EC442E}" sibTransId="{B6BDCE9F-3ACA-452D-BE47-2DF4D04C32D9}"/>
    <dgm:cxn modelId="{5F0897C0-2FC1-774C-9259-54498A0A6890}" type="presOf" srcId="{19A47C00-C173-484B-80BA-466B08574020}" destId="{B841658A-24DA-5D43-810F-AD64FEC2FE21}" srcOrd="0" destOrd="1" presId="urn:microsoft.com/office/officeart/2016/7/layout/RepeatingBendingProcessNew"/>
    <dgm:cxn modelId="{AA84C6C1-9D8A-F449-A52F-FE6DB84A3E76}" type="presOf" srcId="{A4B417D9-AF33-4744-AFBD-DF106836BB26}" destId="{CC4EE89E-1EF1-5C4F-A9CC-DFE7D703212D}" srcOrd="1" destOrd="0" presId="urn:microsoft.com/office/officeart/2016/7/layout/RepeatingBendingProcessNew"/>
    <dgm:cxn modelId="{4F3E27CE-94FE-4AB2-848A-24170B97CAAE}" srcId="{78CD3E02-06FF-4DFE-82AD-9F15B4BC2A94}" destId="{0DC2D8CC-1FE2-40AB-875C-608FF8CB745B}" srcOrd="2" destOrd="0" parTransId="{62441CD3-EC59-476F-93E9-ABF9758054D4}" sibTransId="{4CEC2036-D2C1-4087-AA66-4C9AFE271509}"/>
    <dgm:cxn modelId="{58F297D7-60BB-5B4E-8F69-836DD69F06A9}" type="presOf" srcId="{4F13A4F3-7328-499B-B3B4-BCA77E260E39}" destId="{603FE7D1-9D5B-564F-8B1C-BCF960957D55}" srcOrd="0" destOrd="1" presId="urn:microsoft.com/office/officeart/2016/7/layout/RepeatingBendingProcessNew"/>
    <dgm:cxn modelId="{3BD794DB-2ADC-444D-B9B7-10C36BDC15BB}" srcId="{517C92A3-84A3-475B-A3BC-F8D190F2C50D}" destId="{97F063FC-9244-4ADB-8CCD-BBB40B7CF3AE}" srcOrd="1" destOrd="0" parTransId="{34CD4C86-0807-4BD3-8899-532885489D87}" sibTransId="{C6921552-29B8-4DB8-B2F2-F8AC2E5A9929}"/>
    <dgm:cxn modelId="{03C079DD-CC6F-E641-8B46-1B5F48F67959}" type="presOf" srcId="{517C92A3-84A3-475B-A3BC-F8D190F2C50D}" destId="{DF8C07A5-19B6-AB4D-BCF8-EBDD37D7628C}" srcOrd="0" destOrd="0" presId="urn:microsoft.com/office/officeart/2016/7/layout/RepeatingBendingProcessNew"/>
    <dgm:cxn modelId="{C2550ADF-A3AE-4268-9D48-437EFDD955DE}" srcId="{97F063FC-9244-4ADB-8CCD-BBB40B7CF3AE}" destId="{B9C0C8A0-9418-43C8-8DD6-8DAE2A929FF7}" srcOrd="0" destOrd="0" parTransId="{6501C904-6D7E-487E-ABC2-E04E0BC10164}" sibTransId="{6BE4DD42-7025-4E89-8F53-A87462323072}"/>
    <dgm:cxn modelId="{1A0A33DF-545D-6C41-A06E-9351B6E5F8A0}" type="presOf" srcId="{ED8A0E6B-BCD2-4BD2-B028-5F8925689C3F}" destId="{1BCE75F7-40B4-3348-B631-9BE149A704F6}" srcOrd="0" destOrd="0" presId="urn:microsoft.com/office/officeart/2016/7/layout/RepeatingBendingProcessNew"/>
    <dgm:cxn modelId="{131CEBDF-A15B-4BC4-8337-2D99A3C9CD97}" srcId="{38E14FA2-C288-4E93-9560-B185964BC352}" destId="{ADC8B05A-E92C-4D79-91D3-7617CAD847EF}" srcOrd="1" destOrd="0" parTransId="{8CA8141A-CC2D-4912-8D29-488A5901EFFB}" sibTransId="{7BB9192E-AB99-439B-AE70-1C61DCBB8E28}"/>
    <dgm:cxn modelId="{FE52F4DF-683E-C945-9B45-B6BBE3B9F39D}" type="presOf" srcId="{DDE9D468-F03A-44E4-B033-6F3C34BF14D1}" destId="{3321647C-2D4D-A34F-97A4-569ADDE9864A}" srcOrd="0" destOrd="2" presId="urn:microsoft.com/office/officeart/2016/7/layout/RepeatingBendingProcessNew"/>
    <dgm:cxn modelId="{2450C9E1-99EF-664E-A921-543992E35CF4}" type="presOf" srcId="{8FD3D064-C395-47B2-8746-AEB0D82E3004}" destId="{485208BE-D226-4548-B210-2B033CA6E30C}" srcOrd="0" destOrd="0" presId="urn:microsoft.com/office/officeart/2016/7/layout/RepeatingBendingProcessNew"/>
    <dgm:cxn modelId="{BE5611E3-81DB-FA4C-A128-11BF66D54EAC}" type="presOf" srcId="{ADC8B05A-E92C-4D79-91D3-7617CAD847EF}" destId="{6C13F7A2-DD37-5747-8C3A-DFAA97B14BE0}" srcOrd="0" destOrd="2" presId="urn:microsoft.com/office/officeart/2016/7/layout/RepeatingBendingProcessNew"/>
    <dgm:cxn modelId="{805EFEE5-2958-4407-A65C-A88FEAA130B0}" srcId="{517C92A3-84A3-475B-A3BC-F8D190F2C50D}" destId="{38E14FA2-C288-4E93-9560-B185964BC352}" srcOrd="3" destOrd="0" parTransId="{E443A517-4144-4469-ABD7-38C42EDD70C1}" sibTransId="{ED8A0E6B-BCD2-4BD2-B028-5F8925689C3F}"/>
    <dgm:cxn modelId="{507283EA-5821-C149-BA3F-DD6E06E4C173}" type="presOf" srcId="{B9C0C8A0-9418-43C8-8DD6-8DAE2A929FF7}" destId="{3321647C-2D4D-A34F-97A4-569ADDE9864A}" srcOrd="0" destOrd="1" presId="urn:microsoft.com/office/officeart/2016/7/layout/RepeatingBendingProcessNew"/>
    <dgm:cxn modelId="{834077EC-598A-2B43-B6DC-B058A34E1ECB}" type="presOf" srcId="{ED8A0E6B-BCD2-4BD2-B028-5F8925689C3F}" destId="{434FA9BB-A37C-FF42-AB17-1010A5EC2E8B}" srcOrd="1" destOrd="0" presId="urn:microsoft.com/office/officeart/2016/7/layout/RepeatingBendingProcessNew"/>
    <dgm:cxn modelId="{A7D498F2-4297-F748-8E76-C601C75BB3DC}" type="presOf" srcId="{B6BDCE9F-3ACA-452D-BE47-2DF4D04C32D9}" destId="{F0ECB9B8-7BA8-5F48-8176-CEA6304E74B0}" srcOrd="1" destOrd="0" presId="urn:microsoft.com/office/officeart/2016/7/layout/RepeatingBendingProcessNew"/>
    <dgm:cxn modelId="{F7A5A4F5-BF4C-CE48-88D0-488F4D632A32}" type="presOf" srcId="{C7A60E6F-ABCA-4BDA-A6D0-7D9DE7363CC6}" destId="{130EEE58-3003-4C46-A8D2-EDAD3608EA53}" srcOrd="0" destOrd="0" presId="urn:microsoft.com/office/officeart/2016/7/layout/RepeatingBendingProcessNew"/>
    <dgm:cxn modelId="{9BC606FB-2B72-2946-96D6-B740F60AA85C}" type="presOf" srcId="{35574999-7780-49BF-97FC-4790EB79051E}" destId="{31055E37-6D6E-8B4D-8288-7A672DCB9B36}" srcOrd="0" destOrd="0" presId="urn:microsoft.com/office/officeart/2016/7/layout/RepeatingBendingProcessNew"/>
    <dgm:cxn modelId="{8B59BBCE-3C57-E84C-9F82-3C4B20392340}" type="presParOf" srcId="{DF8C07A5-19B6-AB4D-BCF8-EBDD37D7628C}" destId="{B841658A-24DA-5D43-810F-AD64FEC2FE21}" srcOrd="0" destOrd="0" presId="urn:microsoft.com/office/officeart/2016/7/layout/RepeatingBendingProcessNew"/>
    <dgm:cxn modelId="{B011B8C8-6E5C-8B48-B068-2976E23D6486}" type="presParOf" srcId="{DF8C07A5-19B6-AB4D-BCF8-EBDD37D7628C}" destId="{31055E37-6D6E-8B4D-8288-7A672DCB9B36}" srcOrd="1" destOrd="0" presId="urn:microsoft.com/office/officeart/2016/7/layout/RepeatingBendingProcessNew"/>
    <dgm:cxn modelId="{4FF89A78-298C-1942-AEBB-65232A033D52}" type="presParOf" srcId="{31055E37-6D6E-8B4D-8288-7A672DCB9B36}" destId="{87AD0E32-7BBE-7E4B-B16F-BE4378335EE4}" srcOrd="0" destOrd="0" presId="urn:microsoft.com/office/officeart/2016/7/layout/RepeatingBendingProcessNew"/>
    <dgm:cxn modelId="{AE090198-7ED5-9F4F-A96D-FC348232B375}" type="presParOf" srcId="{DF8C07A5-19B6-AB4D-BCF8-EBDD37D7628C}" destId="{3321647C-2D4D-A34F-97A4-569ADDE9864A}" srcOrd="2" destOrd="0" presId="urn:microsoft.com/office/officeart/2016/7/layout/RepeatingBendingProcessNew"/>
    <dgm:cxn modelId="{7CB079F9-680B-4544-B8CB-6D498D7CF88D}" type="presParOf" srcId="{DF8C07A5-19B6-AB4D-BCF8-EBDD37D7628C}" destId="{1B3BBC63-AF54-DD4E-B0C1-8248B6B46FAB}" srcOrd="3" destOrd="0" presId="urn:microsoft.com/office/officeart/2016/7/layout/RepeatingBendingProcessNew"/>
    <dgm:cxn modelId="{87CCBD2B-E124-8149-8D06-7FC1171E115F}" type="presParOf" srcId="{1B3BBC63-AF54-DD4E-B0C1-8248B6B46FAB}" destId="{4DF19277-28BE-1842-A660-9C3F038684D7}" srcOrd="0" destOrd="0" presId="urn:microsoft.com/office/officeart/2016/7/layout/RepeatingBendingProcessNew"/>
    <dgm:cxn modelId="{676F3E98-9808-294F-BA5B-0C291C5597A5}" type="presParOf" srcId="{DF8C07A5-19B6-AB4D-BCF8-EBDD37D7628C}" destId="{130EEE58-3003-4C46-A8D2-EDAD3608EA53}" srcOrd="4" destOrd="0" presId="urn:microsoft.com/office/officeart/2016/7/layout/RepeatingBendingProcessNew"/>
    <dgm:cxn modelId="{354F1178-783E-3843-8D6C-2CD77F5F1CC6}" type="presParOf" srcId="{DF8C07A5-19B6-AB4D-BCF8-EBDD37D7628C}" destId="{14866F61-29F1-2444-B1C4-938C2A5F2004}" srcOrd="5" destOrd="0" presId="urn:microsoft.com/office/officeart/2016/7/layout/RepeatingBendingProcessNew"/>
    <dgm:cxn modelId="{D5EF1DF7-BE74-BC44-9692-E277EEC0DCE1}" type="presParOf" srcId="{14866F61-29F1-2444-B1C4-938C2A5F2004}" destId="{F0ECB9B8-7BA8-5F48-8176-CEA6304E74B0}" srcOrd="0" destOrd="0" presId="urn:microsoft.com/office/officeart/2016/7/layout/RepeatingBendingProcessNew"/>
    <dgm:cxn modelId="{C08A6314-F0DE-2142-B0F3-BD0149E527F4}" type="presParOf" srcId="{DF8C07A5-19B6-AB4D-BCF8-EBDD37D7628C}" destId="{6C13F7A2-DD37-5747-8C3A-DFAA97B14BE0}" srcOrd="6" destOrd="0" presId="urn:microsoft.com/office/officeart/2016/7/layout/RepeatingBendingProcessNew"/>
    <dgm:cxn modelId="{CF2FDAA6-4126-D347-AB3B-265208B6B5CA}" type="presParOf" srcId="{DF8C07A5-19B6-AB4D-BCF8-EBDD37D7628C}" destId="{1BCE75F7-40B4-3348-B631-9BE149A704F6}" srcOrd="7" destOrd="0" presId="urn:microsoft.com/office/officeart/2016/7/layout/RepeatingBendingProcessNew"/>
    <dgm:cxn modelId="{C1EEA46F-B034-9243-ABFD-8DFBB0E57760}" type="presParOf" srcId="{1BCE75F7-40B4-3348-B631-9BE149A704F6}" destId="{434FA9BB-A37C-FF42-AB17-1010A5EC2E8B}" srcOrd="0" destOrd="0" presId="urn:microsoft.com/office/officeart/2016/7/layout/RepeatingBendingProcessNew"/>
    <dgm:cxn modelId="{22D9E47E-DA35-A141-B345-83803254D6EC}" type="presParOf" srcId="{DF8C07A5-19B6-AB4D-BCF8-EBDD37D7628C}" destId="{485208BE-D226-4548-B210-2B033CA6E30C}" srcOrd="8" destOrd="0" presId="urn:microsoft.com/office/officeart/2016/7/layout/RepeatingBendingProcessNew"/>
    <dgm:cxn modelId="{74C9B447-B304-C648-B9C1-0A62F3CAD2F5}" type="presParOf" srcId="{DF8C07A5-19B6-AB4D-BCF8-EBDD37D7628C}" destId="{A323C955-6153-CC4B-A068-DE4801257DDE}" srcOrd="9" destOrd="0" presId="urn:microsoft.com/office/officeart/2016/7/layout/RepeatingBendingProcessNew"/>
    <dgm:cxn modelId="{BFFFB99F-9D87-5747-89B5-273B79392670}" type="presParOf" srcId="{A323C955-6153-CC4B-A068-DE4801257DDE}" destId="{CC4EE89E-1EF1-5C4F-A9CC-DFE7D703212D}" srcOrd="0" destOrd="0" presId="urn:microsoft.com/office/officeart/2016/7/layout/RepeatingBendingProcessNew"/>
    <dgm:cxn modelId="{6DD808F9-3DF5-DB4C-A860-4C4660E8E436}" type="presParOf" srcId="{DF8C07A5-19B6-AB4D-BCF8-EBDD37D7628C}" destId="{603FE7D1-9D5B-564F-8B1C-BCF960957D55}"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F16233-FAEB-604B-A377-39FA11C5B933}">
      <dsp:nvSpPr>
        <dsp:cNvPr id="0" name=""/>
        <dsp:cNvSpPr/>
      </dsp:nvSpPr>
      <dsp:spPr>
        <a:xfrm rot="5400000">
          <a:off x="2334167" y="-535048"/>
          <a:ext cx="1438672" cy="2873886"/>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baseline="0"/>
            <a:t>Through daily interactions, the Scrum team works to have a free flow of information through the entire team and to include input from the customer as well. </a:t>
          </a:r>
          <a:endParaRPr lang="en-US" sz="1300" kern="1200"/>
        </a:p>
      </dsp:txBody>
      <dsp:txXfrm rot="-5400000">
        <a:off x="1616560" y="252789"/>
        <a:ext cx="2803656" cy="1298212"/>
      </dsp:txXfrm>
    </dsp:sp>
    <dsp:sp modelId="{117BF311-AD16-5D45-85CF-0921DB15BCDE}">
      <dsp:nvSpPr>
        <dsp:cNvPr id="0" name=""/>
        <dsp:cNvSpPr/>
      </dsp:nvSpPr>
      <dsp:spPr>
        <a:xfrm>
          <a:off x="0" y="2724"/>
          <a:ext cx="1616560" cy="17983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baseline="0"/>
            <a:t>Transparency</a:t>
          </a:r>
          <a:endParaRPr lang="en-US" sz="1800" kern="1200"/>
        </a:p>
      </dsp:txBody>
      <dsp:txXfrm>
        <a:off x="78914" y="81638"/>
        <a:ext cx="1458732" cy="1640512"/>
      </dsp:txXfrm>
    </dsp:sp>
    <dsp:sp modelId="{9E280ECB-0CEA-D644-96DE-B9C5135900FC}">
      <dsp:nvSpPr>
        <dsp:cNvPr id="0" name=""/>
        <dsp:cNvSpPr/>
      </dsp:nvSpPr>
      <dsp:spPr>
        <a:xfrm rot="5400000">
          <a:off x="2334167" y="1353208"/>
          <a:ext cx="1438672" cy="2873886"/>
        </a:xfrm>
        <a:prstGeom prst="round2SameRect">
          <a:avLst/>
        </a:prstGeom>
        <a:solidFill>
          <a:schemeClr val="accent2">
            <a:tint val="40000"/>
            <a:alpha val="90000"/>
            <a:hueOff val="880019"/>
            <a:satOff val="-959"/>
            <a:lumOff val="319"/>
            <a:alphaOff val="0"/>
          </a:schemeClr>
        </a:solidFill>
        <a:ln w="12700" cap="flat" cmpd="sng" algn="ctr">
          <a:solidFill>
            <a:schemeClr val="accent2">
              <a:tint val="40000"/>
              <a:alpha val="90000"/>
              <a:hueOff val="880019"/>
              <a:satOff val="-959"/>
              <a:lumOff val="31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baseline="0"/>
            <a:t>The team takes responsibility of reviewing all work and identifying any areas that may be having issues. Any issues that are found are discussed within the daily meetings and elevated to the Scrum Master so that the issue can be resolved.</a:t>
          </a:r>
          <a:endParaRPr lang="en-US" sz="1300" kern="1200"/>
        </a:p>
      </dsp:txBody>
      <dsp:txXfrm rot="-5400000">
        <a:off x="1616560" y="2141045"/>
        <a:ext cx="2803656" cy="1298212"/>
      </dsp:txXfrm>
    </dsp:sp>
    <dsp:sp modelId="{6DF2AB7E-72D3-4A47-BE7D-EA47C6F25D5B}">
      <dsp:nvSpPr>
        <dsp:cNvPr id="0" name=""/>
        <dsp:cNvSpPr/>
      </dsp:nvSpPr>
      <dsp:spPr>
        <a:xfrm>
          <a:off x="0" y="1890981"/>
          <a:ext cx="1616560" cy="1798340"/>
        </a:xfrm>
        <a:prstGeom prst="roundRect">
          <a:avLst/>
        </a:prstGeom>
        <a:solidFill>
          <a:schemeClr val="accent2">
            <a:hueOff val="735021"/>
            <a:satOff val="-3145"/>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baseline="0"/>
            <a:t>Inspection</a:t>
          </a:r>
          <a:endParaRPr lang="en-US" sz="1800" kern="1200"/>
        </a:p>
      </dsp:txBody>
      <dsp:txXfrm>
        <a:off x="78914" y="1969895"/>
        <a:ext cx="1458732" cy="1640512"/>
      </dsp:txXfrm>
    </dsp:sp>
    <dsp:sp modelId="{96A54A38-AB5B-F545-A407-C1480D9CBA36}">
      <dsp:nvSpPr>
        <dsp:cNvPr id="0" name=""/>
        <dsp:cNvSpPr/>
      </dsp:nvSpPr>
      <dsp:spPr>
        <a:xfrm rot="5400000">
          <a:off x="2334167" y="3241466"/>
          <a:ext cx="1438672" cy="2873886"/>
        </a:xfrm>
        <a:prstGeom prst="round2SameRect">
          <a:avLst/>
        </a:prstGeom>
        <a:solidFill>
          <a:schemeClr val="accent2">
            <a:tint val="40000"/>
            <a:alpha val="90000"/>
            <a:hueOff val="1760038"/>
            <a:satOff val="-1918"/>
            <a:lumOff val="639"/>
            <a:alphaOff val="0"/>
          </a:schemeClr>
        </a:solidFill>
        <a:ln w="12700" cap="flat" cmpd="sng" algn="ctr">
          <a:solidFill>
            <a:schemeClr val="accent2">
              <a:tint val="40000"/>
              <a:alpha val="90000"/>
              <a:hueOff val="1760038"/>
              <a:satOff val="-1918"/>
              <a:lumOff val="63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baseline="0" dirty="0" err="1"/>
            <a:t>Agile’s</a:t>
          </a:r>
          <a:r>
            <a:rPr lang="en-US" sz="1300" kern="1200" baseline="0" dirty="0"/>
            <a:t> goal is to have continuous improvement, and the capacity to </a:t>
          </a:r>
          <a:r>
            <a:rPr lang="en-US" sz="1300" kern="1200" baseline="0" dirty="0" err="1"/>
            <a:t>adjust.The</a:t>
          </a:r>
          <a:r>
            <a:rPr lang="en-US" sz="1300" kern="1200" baseline="0" dirty="0"/>
            <a:t> ability to adapt to change will help the company be enhance return on investment, decrease cost, and give the product a quicker time to market.</a:t>
          </a:r>
          <a:endParaRPr lang="en-US" sz="1300" kern="1200" dirty="0"/>
        </a:p>
      </dsp:txBody>
      <dsp:txXfrm rot="-5400000">
        <a:off x="1616560" y="4029303"/>
        <a:ext cx="2803656" cy="1298212"/>
      </dsp:txXfrm>
    </dsp:sp>
    <dsp:sp modelId="{C1FB6561-078B-474B-BB6D-6CC4973717B0}">
      <dsp:nvSpPr>
        <dsp:cNvPr id="0" name=""/>
        <dsp:cNvSpPr/>
      </dsp:nvSpPr>
      <dsp:spPr>
        <a:xfrm>
          <a:off x="0" y="3779239"/>
          <a:ext cx="1616560" cy="1798340"/>
        </a:xfrm>
        <a:prstGeom prst="roundRect">
          <a:avLst/>
        </a:prstGeom>
        <a:solidFill>
          <a:schemeClr val="accent2">
            <a:hueOff val="1470042"/>
            <a:satOff val="-6290"/>
            <a:lumOff val="43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baseline="0"/>
            <a:t>Adaptation</a:t>
          </a:r>
          <a:endParaRPr lang="en-US" sz="1800" kern="1200"/>
        </a:p>
      </dsp:txBody>
      <dsp:txXfrm>
        <a:off x="78914" y="3858153"/>
        <a:ext cx="1458732" cy="16405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7065B2-8D6F-6A41-A487-1609FF154B02}">
      <dsp:nvSpPr>
        <dsp:cNvPr id="0" name=""/>
        <dsp:cNvSpPr/>
      </dsp:nvSpPr>
      <dsp:spPr>
        <a:xfrm>
          <a:off x="0" y="0"/>
          <a:ext cx="102687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F11070-CF73-6F4A-9D2D-7C64D1CFB2D2}">
      <dsp:nvSpPr>
        <dsp:cNvPr id="0" name=""/>
        <dsp:cNvSpPr/>
      </dsp:nvSpPr>
      <dsp:spPr>
        <a:xfrm>
          <a:off x="0" y="0"/>
          <a:ext cx="2053742" cy="17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baseline="0"/>
            <a:t>Agile:</a:t>
          </a:r>
          <a:endParaRPr lang="en-US" sz="3300" kern="1200"/>
        </a:p>
      </dsp:txBody>
      <dsp:txXfrm>
        <a:off x="0" y="0"/>
        <a:ext cx="2053742" cy="1796796"/>
      </dsp:txXfrm>
    </dsp:sp>
    <dsp:sp modelId="{0CEF0FEF-C4C7-ED4F-8D9F-997A49F837C1}">
      <dsp:nvSpPr>
        <dsp:cNvPr id="0" name=""/>
        <dsp:cNvSpPr/>
      </dsp:nvSpPr>
      <dsp:spPr>
        <a:xfrm>
          <a:off x="2207773" y="81592"/>
          <a:ext cx="8060938" cy="1631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baseline="0"/>
            <a:t>Encourages the team to work on different phases of the project simultaneously</a:t>
          </a:r>
          <a:endParaRPr lang="en-US" sz="3500" kern="1200"/>
        </a:p>
      </dsp:txBody>
      <dsp:txXfrm>
        <a:off x="2207773" y="81592"/>
        <a:ext cx="8060938" cy="1631855"/>
      </dsp:txXfrm>
    </dsp:sp>
    <dsp:sp modelId="{7E7889D6-A98D-744E-8885-0E451D4A69FB}">
      <dsp:nvSpPr>
        <dsp:cNvPr id="0" name=""/>
        <dsp:cNvSpPr/>
      </dsp:nvSpPr>
      <dsp:spPr>
        <a:xfrm>
          <a:off x="2053742" y="1713448"/>
          <a:ext cx="821496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BEB5EF-A04D-8148-9162-1DA1A1F26500}">
      <dsp:nvSpPr>
        <dsp:cNvPr id="0" name=""/>
        <dsp:cNvSpPr/>
      </dsp:nvSpPr>
      <dsp:spPr>
        <a:xfrm>
          <a:off x="0" y="1796796"/>
          <a:ext cx="102687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67FC6A-02A5-7046-B199-E8D2FCEFF14F}">
      <dsp:nvSpPr>
        <dsp:cNvPr id="0" name=""/>
        <dsp:cNvSpPr/>
      </dsp:nvSpPr>
      <dsp:spPr>
        <a:xfrm>
          <a:off x="0" y="1796796"/>
          <a:ext cx="2053742" cy="17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baseline="0"/>
            <a:t>Waterfall:</a:t>
          </a:r>
          <a:endParaRPr lang="en-US" sz="3300" kern="1200"/>
        </a:p>
      </dsp:txBody>
      <dsp:txXfrm>
        <a:off x="0" y="1796796"/>
        <a:ext cx="2053742" cy="1796796"/>
      </dsp:txXfrm>
    </dsp:sp>
    <dsp:sp modelId="{69C8C8A6-0DB0-D641-B9CD-639DB7C99878}">
      <dsp:nvSpPr>
        <dsp:cNvPr id="0" name=""/>
        <dsp:cNvSpPr/>
      </dsp:nvSpPr>
      <dsp:spPr>
        <a:xfrm>
          <a:off x="2207773" y="1878388"/>
          <a:ext cx="8060938" cy="1631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baseline="0"/>
            <a:t>Requires the team to focus on and complete one phase of the project before moving onto the next phase</a:t>
          </a:r>
          <a:endParaRPr lang="en-US" sz="3500" kern="1200"/>
        </a:p>
      </dsp:txBody>
      <dsp:txXfrm>
        <a:off x="2207773" y="1878388"/>
        <a:ext cx="8060938" cy="1631855"/>
      </dsp:txXfrm>
    </dsp:sp>
    <dsp:sp modelId="{7885B324-CF2E-6043-B5A6-6D08F483CB3E}">
      <dsp:nvSpPr>
        <dsp:cNvPr id="0" name=""/>
        <dsp:cNvSpPr/>
      </dsp:nvSpPr>
      <dsp:spPr>
        <a:xfrm>
          <a:off x="2053742" y="3510244"/>
          <a:ext cx="821496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43046C-B539-9D47-AC86-852ECDF18B49}">
      <dsp:nvSpPr>
        <dsp:cNvPr id="0" name=""/>
        <dsp:cNvSpPr/>
      </dsp:nvSpPr>
      <dsp:spPr>
        <a:xfrm>
          <a:off x="2188700" y="1445742"/>
          <a:ext cx="472745" cy="91440"/>
        </a:xfrm>
        <a:custGeom>
          <a:avLst/>
          <a:gdLst/>
          <a:ahLst/>
          <a:cxnLst/>
          <a:rect l="0" t="0" r="0" b="0"/>
          <a:pathLst>
            <a:path>
              <a:moveTo>
                <a:pt x="0" y="45720"/>
              </a:moveTo>
              <a:lnTo>
                <a:pt x="47274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12489" y="1488945"/>
        <a:ext cx="25167" cy="5033"/>
      </dsp:txXfrm>
    </dsp:sp>
    <dsp:sp modelId="{168DDE37-F986-AF4B-BEDA-01276CB627F4}">
      <dsp:nvSpPr>
        <dsp:cNvPr id="0" name=""/>
        <dsp:cNvSpPr/>
      </dsp:nvSpPr>
      <dsp:spPr>
        <a:xfrm>
          <a:off x="2043" y="834925"/>
          <a:ext cx="2188457" cy="131307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236" tIns="112563" rIns="107236" bIns="112563" numCol="1" spcCol="1270" anchor="t" anchorCtr="0">
          <a:noAutofit/>
        </a:bodyPr>
        <a:lstStyle/>
        <a:p>
          <a:pPr marL="0" lvl="0" indent="0" algn="l" defTabSz="533400">
            <a:lnSpc>
              <a:spcPct val="90000"/>
            </a:lnSpc>
            <a:spcBef>
              <a:spcPct val="0"/>
            </a:spcBef>
            <a:spcAft>
              <a:spcPct val="35000"/>
            </a:spcAft>
            <a:buNone/>
          </a:pPr>
          <a:r>
            <a:rPr lang="en-US" sz="1200" kern="1200"/>
            <a:t>Product Owner </a:t>
          </a:r>
        </a:p>
        <a:p>
          <a:pPr marL="57150" lvl="1" indent="-57150" algn="l" defTabSz="400050">
            <a:lnSpc>
              <a:spcPct val="90000"/>
            </a:lnSpc>
            <a:spcBef>
              <a:spcPct val="0"/>
            </a:spcBef>
            <a:spcAft>
              <a:spcPct val="15000"/>
            </a:spcAft>
            <a:buChar char="•"/>
          </a:pPr>
          <a:r>
            <a:rPr lang="en-US" sz="900" kern="1200"/>
            <a:t>Responsible for the organization of the backlog</a:t>
          </a:r>
        </a:p>
        <a:p>
          <a:pPr marL="57150" lvl="1" indent="-57150" algn="l" defTabSz="400050">
            <a:lnSpc>
              <a:spcPct val="90000"/>
            </a:lnSpc>
            <a:spcBef>
              <a:spcPct val="0"/>
            </a:spcBef>
            <a:spcAft>
              <a:spcPct val="15000"/>
            </a:spcAft>
            <a:buChar char="•"/>
          </a:pPr>
          <a:r>
            <a:rPr lang="en-US" sz="900" kern="1200"/>
            <a:t>Fills the communication gap between the customer and development team. </a:t>
          </a:r>
        </a:p>
      </dsp:txBody>
      <dsp:txXfrm>
        <a:off x="2043" y="834925"/>
        <a:ext cx="2188457" cy="1313074"/>
      </dsp:txXfrm>
    </dsp:sp>
    <dsp:sp modelId="{BCFB42B4-F31D-4044-875C-A898AF00F5FE}">
      <dsp:nvSpPr>
        <dsp:cNvPr id="0" name=""/>
        <dsp:cNvSpPr/>
      </dsp:nvSpPr>
      <dsp:spPr>
        <a:xfrm>
          <a:off x="4880502" y="1445742"/>
          <a:ext cx="472745" cy="91440"/>
        </a:xfrm>
        <a:custGeom>
          <a:avLst/>
          <a:gdLst/>
          <a:ahLst/>
          <a:cxnLst/>
          <a:rect l="0" t="0" r="0" b="0"/>
          <a:pathLst>
            <a:path>
              <a:moveTo>
                <a:pt x="0" y="45720"/>
              </a:moveTo>
              <a:lnTo>
                <a:pt x="472745"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04291" y="1488945"/>
        <a:ext cx="25167" cy="5033"/>
      </dsp:txXfrm>
    </dsp:sp>
    <dsp:sp modelId="{B73F4DDB-B6D5-C14D-8D45-6C202EE42031}">
      <dsp:nvSpPr>
        <dsp:cNvPr id="0" name=""/>
        <dsp:cNvSpPr/>
      </dsp:nvSpPr>
      <dsp:spPr>
        <a:xfrm>
          <a:off x="2693845" y="834925"/>
          <a:ext cx="2188457" cy="131307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236" tIns="112563" rIns="107236" bIns="112563" numCol="1" spcCol="1270" anchor="t" anchorCtr="0">
          <a:noAutofit/>
        </a:bodyPr>
        <a:lstStyle/>
        <a:p>
          <a:pPr marL="0" lvl="0" indent="0" algn="l" defTabSz="533400">
            <a:lnSpc>
              <a:spcPct val="90000"/>
            </a:lnSpc>
            <a:spcBef>
              <a:spcPct val="0"/>
            </a:spcBef>
            <a:spcAft>
              <a:spcPct val="35000"/>
            </a:spcAft>
            <a:buNone/>
          </a:pPr>
          <a:r>
            <a:rPr lang="en-US" sz="1200" kern="1200"/>
            <a:t>Scrum Master </a:t>
          </a:r>
        </a:p>
        <a:p>
          <a:pPr marL="57150" lvl="1" indent="-57150" algn="l" defTabSz="400050">
            <a:lnSpc>
              <a:spcPct val="90000"/>
            </a:lnSpc>
            <a:spcBef>
              <a:spcPct val="0"/>
            </a:spcBef>
            <a:spcAft>
              <a:spcPct val="15000"/>
            </a:spcAft>
            <a:buChar char="•"/>
          </a:pPr>
          <a:r>
            <a:rPr lang="en-US" sz="900" kern="1200"/>
            <a:t>Servant/Leader</a:t>
          </a:r>
        </a:p>
        <a:p>
          <a:pPr marL="57150" lvl="1" indent="-57150" algn="l" defTabSz="400050">
            <a:lnSpc>
              <a:spcPct val="90000"/>
            </a:lnSpc>
            <a:spcBef>
              <a:spcPct val="0"/>
            </a:spcBef>
            <a:spcAft>
              <a:spcPct val="15000"/>
            </a:spcAft>
            <a:buChar char="•"/>
          </a:pPr>
          <a:r>
            <a:rPr lang="en-US" sz="900" kern="1200"/>
            <a:t>Responsible for over seeing the production of the development team through being a source of expertise and having the ability to alleviate any roadblocks  that could be hindering the team production</a:t>
          </a:r>
        </a:p>
      </dsp:txBody>
      <dsp:txXfrm>
        <a:off x="2693845" y="834925"/>
        <a:ext cx="2188457" cy="1313074"/>
      </dsp:txXfrm>
    </dsp:sp>
    <dsp:sp modelId="{3E0947BB-9C2D-8940-92E2-544FDCE2D2B4}">
      <dsp:nvSpPr>
        <dsp:cNvPr id="0" name=""/>
        <dsp:cNvSpPr/>
      </dsp:nvSpPr>
      <dsp:spPr>
        <a:xfrm>
          <a:off x="7572304" y="1445742"/>
          <a:ext cx="472745" cy="91440"/>
        </a:xfrm>
        <a:custGeom>
          <a:avLst/>
          <a:gdLst/>
          <a:ahLst/>
          <a:cxnLst/>
          <a:rect l="0" t="0" r="0" b="0"/>
          <a:pathLst>
            <a:path>
              <a:moveTo>
                <a:pt x="0" y="45720"/>
              </a:moveTo>
              <a:lnTo>
                <a:pt x="472745"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96093" y="1488945"/>
        <a:ext cx="25167" cy="5033"/>
      </dsp:txXfrm>
    </dsp:sp>
    <dsp:sp modelId="{AABFDB59-D798-6E44-8D90-EFDFD44D576C}">
      <dsp:nvSpPr>
        <dsp:cNvPr id="0" name=""/>
        <dsp:cNvSpPr/>
      </dsp:nvSpPr>
      <dsp:spPr>
        <a:xfrm>
          <a:off x="5385647" y="834925"/>
          <a:ext cx="2188457" cy="131307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236" tIns="112563" rIns="107236" bIns="112563" numCol="1" spcCol="1270" anchor="t" anchorCtr="0">
          <a:noAutofit/>
        </a:bodyPr>
        <a:lstStyle/>
        <a:p>
          <a:pPr marL="0" lvl="0" indent="0" algn="l" defTabSz="533400">
            <a:lnSpc>
              <a:spcPct val="90000"/>
            </a:lnSpc>
            <a:spcBef>
              <a:spcPct val="0"/>
            </a:spcBef>
            <a:spcAft>
              <a:spcPct val="35000"/>
            </a:spcAft>
            <a:buNone/>
          </a:pPr>
          <a:r>
            <a:rPr lang="en-US" sz="1200" kern="1200"/>
            <a:t>Developer</a:t>
          </a:r>
        </a:p>
        <a:p>
          <a:pPr marL="57150" lvl="1" indent="-57150" algn="l" defTabSz="400050">
            <a:lnSpc>
              <a:spcPct val="90000"/>
            </a:lnSpc>
            <a:spcBef>
              <a:spcPct val="0"/>
            </a:spcBef>
            <a:spcAft>
              <a:spcPct val="15000"/>
            </a:spcAft>
            <a:buChar char="•"/>
          </a:pPr>
          <a:r>
            <a:rPr lang="en-US" sz="900" kern="1200"/>
            <a:t>Creates the code based off of user stories</a:t>
          </a:r>
        </a:p>
        <a:p>
          <a:pPr marL="57150" lvl="1" indent="-57150" algn="l" defTabSz="400050">
            <a:lnSpc>
              <a:spcPct val="90000"/>
            </a:lnSpc>
            <a:spcBef>
              <a:spcPct val="0"/>
            </a:spcBef>
            <a:spcAft>
              <a:spcPct val="15000"/>
            </a:spcAft>
            <a:buChar char="•"/>
          </a:pPr>
          <a:r>
            <a:rPr lang="en-US" sz="900" kern="1200"/>
            <a:t>Responsible for insuring code meets industry Standard Best Practices</a:t>
          </a:r>
        </a:p>
      </dsp:txBody>
      <dsp:txXfrm>
        <a:off x="5385647" y="834925"/>
        <a:ext cx="2188457" cy="1313074"/>
      </dsp:txXfrm>
    </dsp:sp>
    <dsp:sp modelId="{8E895CE6-4DB0-7A45-A321-34EBD5257672}">
      <dsp:nvSpPr>
        <dsp:cNvPr id="0" name=""/>
        <dsp:cNvSpPr/>
      </dsp:nvSpPr>
      <dsp:spPr>
        <a:xfrm>
          <a:off x="8077449" y="834925"/>
          <a:ext cx="2188457" cy="131307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236" tIns="112563" rIns="107236" bIns="112563" numCol="1" spcCol="1270" anchor="t" anchorCtr="0">
          <a:noAutofit/>
        </a:bodyPr>
        <a:lstStyle/>
        <a:p>
          <a:pPr marL="0" lvl="0" indent="0" algn="l" defTabSz="533400">
            <a:lnSpc>
              <a:spcPct val="90000"/>
            </a:lnSpc>
            <a:spcBef>
              <a:spcPct val="0"/>
            </a:spcBef>
            <a:spcAft>
              <a:spcPct val="35000"/>
            </a:spcAft>
            <a:buNone/>
          </a:pPr>
          <a:r>
            <a:rPr lang="en-US" sz="1200" kern="1200"/>
            <a:t>Tester</a:t>
          </a:r>
        </a:p>
        <a:p>
          <a:pPr marL="57150" lvl="1" indent="-57150" algn="l" defTabSz="400050">
            <a:lnSpc>
              <a:spcPct val="90000"/>
            </a:lnSpc>
            <a:spcBef>
              <a:spcPct val="0"/>
            </a:spcBef>
            <a:spcAft>
              <a:spcPct val="15000"/>
            </a:spcAft>
            <a:buChar char="•"/>
          </a:pPr>
          <a:r>
            <a:rPr lang="en-US" sz="900" kern="1200"/>
            <a:t>Reviews the code to catch any bugs that the developers may have missed</a:t>
          </a:r>
        </a:p>
        <a:p>
          <a:pPr marL="57150" lvl="1" indent="-57150" algn="l" defTabSz="400050">
            <a:lnSpc>
              <a:spcPct val="90000"/>
            </a:lnSpc>
            <a:spcBef>
              <a:spcPct val="0"/>
            </a:spcBef>
            <a:spcAft>
              <a:spcPct val="15000"/>
            </a:spcAft>
            <a:buChar char="•"/>
          </a:pPr>
          <a:r>
            <a:rPr lang="en-US" sz="900" kern="1200"/>
            <a:t>Ensure that the use of the program meets the requirements laid out in the user stories</a:t>
          </a:r>
        </a:p>
      </dsp:txBody>
      <dsp:txXfrm>
        <a:off x="8077449" y="834925"/>
        <a:ext cx="2188457" cy="13130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055E37-6D6E-8B4D-8288-7A672DCB9B36}">
      <dsp:nvSpPr>
        <dsp:cNvPr id="0" name=""/>
        <dsp:cNvSpPr/>
      </dsp:nvSpPr>
      <dsp:spPr>
        <a:xfrm>
          <a:off x="2326938" y="580186"/>
          <a:ext cx="449105" cy="91440"/>
        </a:xfrm>
        <a:custGeom>
          <a:avLst/>
          <a:gdLst/>
          <a:ahLst/>
          <a:cxnLst/>
          <a:rect l="0" t="0" r="0" b="0"/>
          <a:pathLst>
            <a:path>
              <a:moveTo>
                <a:pt x="0" y="45720"/>
              </a:moveTo>
              <a:lnTo>
                <a:pt x="44910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39499" y="623507"/>
        <a:ext cx="23985" cy="4797"/>
      </dsp:txXfrm>
    </dsp:sp>
    <dsp:sp modelId="{B841658A-24DA-5D43-810F-AD64FEC2FE21}">
      <dsp:nvSpPr>
        <dsp:cNvPr id="0" name=""/>
        <dsp:cNvSpPr/>
      </dsp:nvSpPr>
      <dsp:spPr>
        <a:xfrm>
          <a:off x="243061" y="203"/>
          <a:ext cx="2085677" cy="125140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200" tIns="107277" rIns="102200" bIns="107277" numCol="1" spcCol="1270" anchor="t" anchorCtr="0">
          <a:noAutofit/>
        </a:bodyPr>
        <a:lstStyle/>
        <a:p>
          <a:pPr marL="0" lvl="0" indent="0" algn="l" defTabSz="533400">
            <a:lnSpc>
              <a:spcPct val="90000"/>
            </a:lnSpc>
            <a:spcBef>
              <a:spcPct val="0"/>
            </a:spcBef>
            <a:spcAft>
              <a:spcPct val="35000"/>
            </a:spcAft>
            <a:buNone/>
          </a:pPr>
          <a:r>
            <a:rPr lang="en-US" sz="1200" kern="1200" baseline="0"/>
            <a:t>Concept</a:t>
          </a:r>
          <a:endParaRPr lang="en-US" sz="1200" kern="1200"/>
        </a:p>
        <a:p>
          <a:pPr marL="57150" lvl="1" indent="-57150" algn="l" defTabSz="400050">
            <a:lnSpc>
              <a:spcPct val="90000"/>
            </a:lnSpc>
            <a:spcBef>
              <a:spcPct val="0"/>
            </a:spcBef>
            <a:spcAft>
              <a:spcPct val="15000"/>
            </a:spcAft>
            <a:buChar char="•"/>
          </a:pPr>
          <a:r>
            <a:rPr lang="en-US" sz="900" kern="1200" baseline="0"/>
            <a:t>This phase is where the scope of the project is determined by the Product Owner</a:t>
          </a:r>
          <a:endParaRPr lang="en-US" sz="900" kern="1200"/>
        </a:p>
        <a:p>
          <a:pPr marL="57150" lvl="1" indent="-57150" algn="l" defTabSz="400050">
            <a:lnSpc>
              <a:spcPct val="90000"/>
            </a:lnSpc>
            <a:spcBef>
              <a:spcPct val="0"/>
            </a:spcBef>
            <a:spcAft>
              <a:spcPct val="15000"/>
            </a:spcAft>
            <a:buChar char="•"/>
          </a:pPr>
          <a:r>
            <a:rPr lang="en-US" sz="900" kern="1200" baseline="0"/>
            <a:t>Prioritization of projects occurs</a:t>
          </a:r>
          <a:endParaRPr lang="en-US" sz="900" kern="1200"/>
        </a:p>
        <a:p>
          <a:pPr marL="57150" lvl="1" indent="-57150" algn="l" defTabSz="400050">
            <a:lnSpc>
              <a:spcPct val="90000"/>
            </a:lnSpc>
            <a:spcBef>
              <a:spcPct val="0"/>
            </a:spcBef>
            <a:spcAft>
              <a:spcPct val="15000"/>
            </a:spcAft>
            <a:buChar char="•"/>
          </a:pPr>
          <a:r>
            <a:rPr lang="en-US" sz="900" kern="1200" baseline="0"/>
            <a:t>Estimation of cost and time is developed</a:t>
          </a:r>
          <a:endParaRPr lang="en-US" sz="900" kern="1200"/>
        </a:p>
      </dsp:txBody>
      <dsp:txXfrm>
        <a:off x="243061" y="203"/>
        <a:ext cx="2085677" cy="1251406"/>
      </dsp:txXfrm>
    </dsp:sp>
    <dsp:sp modelId="{1B3BBC63-AF54-DD4E-B0C1-8248B6B46FAB}">
      <dsp:nvSpPr>
        <dsp:cNvPr id="0" name=""/>
        <dsp:cNvSpPr/>
      </dsp:nvSpPr>
      <dsp:spPr>
        <a:xfrm>
          <a:off x="4892322" y="580186"/>
          <a:ext cx="449105" cy="91440"/>
        </a:xfrm>
        <a:custGeom>
          <a:avLst/>
          <a:gdLst/>
          <a:ahLst/>
          <a:cxnLst/>
          <a:rect l="0" t="0" r="0" b="0"/>
          <a:pathLst>
            <a:path>
              <a:moveTo>
                <a:pt x="0" y="45720"/>
              </a:moveTo>
              <a:lnTo>
                <a:pt x="449105"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04882" y="623507"/>
        <a:ext cx="23985" cy="4797"/>
      </dsp:txXfrm>
    </dsp:sp>
    <dsp:sp modelId="{3321647C-2D4D-A34F-97A4-569ADDE9864A}">
      <dsp:nvSpPr>
        <dsp:cNvPr id="0" name=""/>
        <dsp:cNvSpPr/>
      </dsp:nvSpPr>
      <dsp:spPr>
        <a:xfrm>
          <a:off x="2808444" y="203"/>
          <a:ext cx="2085677" cy="125140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200" tIns="107277" rIns="102200" bIns="107277" numCol="1" spcCol="1270" anchor="t" anchorCtr="0">
          <a:noAutofit/>
        </a:bodyPr>
        <a:lstStyle/>
        <a:p>
          <a:pPr marL="0" lvl="0" indent="0" algn="l" defTabSz="533400">
            <a:lnSpc>
              <a:spcPct val="90000"/>
            </a:lnSpc>
            <a:spcBef>
              <a:spcPct val="0"/>
            </a:spcBef>
            <a:spcAft>
              <a:spcPct val="35000"/>
            </a:spcAft>
            <a:buNone/>
          </a:pPr>
          <a:r>
            <a:rPr lang="en-US" sz="1200" kern="1200" baseline="0"/>
            <a:t>Inception</a:t>
          </a:r>
          <a:endParaRPr lang="en-US" sz="1200" kern="1200"/>
        </a:p>
        <a:p>
          <a:pPr marL="57150" lvl="1" indent="-57150" algn="l" defTabSz="400050">
            <a:lnSpc>
              <a:spcPct val="90000"/>
            </a:lnSpc>
            <a:spcBef>
              <a:spcPct val="0"/>
            </a:spcBef>
            <a:spcAft>
              <a:spcPct val="15000"/>
            </a:spcAft>
            <a:buChar char="•"/>
          </a:pPr>
          <a:r>
            <a:rPr lang="en-US" sz="900" kern="1200" baseline="0"/>
            <a:t>This phase is where the development team is put together</a:t>
          </a:r>
          <a:endParaRPr lang="en-US" sz="900" kern="1200"/>
        </a:p>
        <a:p>
          <a:pPr marL="57150" lvl="1" indent="-57150" algn="l" defTabSz="400050">
            <a:lnSpc>
              <a:spcPct val="90000"/>
            </a:lnSpc>
            <a:spcBef>
              <a:spcPct val="0"/>
            </a:spcBef>
            <a:spcAft>
              <a:spcPct val="15000"/>
            </a:spcAft>
            <a:buChar char="•"/>
          </a:pPr>
          <a:r>
            <a:rPr lang="en-US" sz="900" kern="1200" baseline="0"/>
            <a:t>The design process begins</a:t>
          </a:r>
          <a:endParaRPr lang="en-US" sz="900" kern="1200"/>
        </a:p>
        <a:p>
          <a:pPr marL="57150" lvl="1" indent="-57150" algn="l" defTabSz="400050">
            <a:lnSpc>
              <a:spcPct val="90000"/>
            </a:lnSpc>
            <a:spcBef>
              <a:spcPct val="0"/>
            </a:spcBef>
            <a:spcAft>
              <a:spcPct val="15000"/>
            </a:spcAft>
            <a:buChar char="•"/>
          </a:pPr>
          <a:r>
            <a:rPr lang="en-US" sz="900" kern="1200" baseline="0"/>
            <a:t>Stakeholder input is evaluated and disseminated to the team</a:t>
          </a:r>
          <a:endParaRPr lang="en-US" sz="900" kern="1200"/>
        </a:p>
      </dsp:txBody>
      <dsp:txXfrm>
        <a:off x="2808444" y="203"/>
        <a:ext cx="2085677" cy="1251406"/>
      </dsp:txXfrm>
    </dsp:sp>
    <dsp:sp modelId="{14866F61-29F1-2444-B1C4-938C2A5F2004}">
      <dsp:nvSpPr>
        <dsp:cNvPr id="0" name=""/>
        <dsp:cNvSpPr/>
      </dsp:nvSpPr>
      <dsp:spPr>
        <a:xfrm>
          <a:off x="7457705" y="580186"/>
          <a:ext cx="449105" cy="91440"/>
        </a:xfrm>
        <a:custGeom>
          <a:avLst/>
          <a:gdLst/>
          <a:ahLst/>
          <a:cxnLst/>
          <a:rect l="0" t="0" r="0" b="0"/>
          <a:pathLst>
            <a:path>
              <a:moveTo>
                <a:pt x="0" y="45720"/>
              </a:moveTo>
              <a:lnTo>
                <a:pt x="449105"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670265" y="623507"/>
        <a:ext cx="23985" cy="4797"/>
      </dsp:txXfrm>
    </dsp:sp>
    <dsp:sp modelId="{130EEE58-3003-4C46-A8D2-EDAD3608EA53}">
      <dsp:nvSpPr>
        <dsp:cNvPr id="0" name=""/>
        <dsp:cNvSpPr/>
      </dsp:nvSpPr>
      <dsp:spPr>
        <a:xfrm>
          <a:off x="5373827" y="203"/>
          <a:ext cx="2085677" cy="125140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200" tIns="107277" rIns="102200" bIns="107277" numCol="1" spcCol="1270" anchor="t" anchorCtr="0">
          <a:noAutofit/>
        </a:bodyPr>
        <a:lstStyle/>
        <a:p>
          <a:pPr marL="0" lvl="0" indent="0" algn="l" defTabSz="533400">
            <a:lnSpc>
              <a:spcPct val="90000"/>
            </a:lnSpc>
            <a:spcBef>
              <a:spcPct val="0"/>
            </a:spcBef>
            <a:spcAft>
              <a:spcPct val="35000"/>
            </a:spcAft>
            <a:buNone/>
          </a:pPr>
          <a:r>
            <a:rPr lang="en-US" sz="1200" kern="1200" baseline="0"/>
            <a:t>Iteration</a:t>
          </a:r>
          <a:endParaRPr lang="en-US" sz="1200" kern="1200"/>
        </a:p>
        <a:p>
          <a:pPr marL="57150" lvl="1" indent="-57150" algn="l" defTabSz="400050">
            <a:lnSpc>
              <a:spcPct val="90000"/>
            </a:lnSpc>
            <a:spcBef>
              <a:spcPct val="0"/>
            </a:spcBef>
            <a:spcAft>
              <a:spcPct val="15000"/>
            </a:spcAft>
            <a:buChar char="•"/>
          </a:pPr>
          <a:r>
            <a:rPr lang="en-US" sz="900" kern="1200" baseline="0"/>
            <a:t>This phase is known as the construction phase</a:t>
          </a:r>
          <a:endParaRPr lang="en-US" sz="900" kern="1200"/>
        </a:p>
        <a:p>
          <a:pPr marL="57150" lvl="1" indent="-57150" algn="l" defTabSz="400050">
            <a:lnSpc>
              <a:spcPct val="90000"/>
            </a:lnSpc>
            <a:spcBef>
              <a:spcPct val="0"/>
            </a:spcBef>
            <a:spcAft>
              <a:spcPct val="15000"/>
            </a:spcAft>
            <a:buChar char="•"/>
          </a:pPr>
          <a:r>
            <a:rPr lang="en-US" sz="900" kern="1200" baseline="0"/>
            <a:t>The design of the product is turned into code</a:t>
          </a:r>
          <a:endParaRPr lang="en-US" sz="900" kern="1200"/>
        </a:p>
        <a:p>
          <a:pPr marL="57150" lvl="1" indent="-57150" algn="l" defTabSz="400050">
            <a:lnSpc>
              <a:spcPct val="90000"/>
            </a:lnSpc>
            <a:spcBef>
              <a:spcPct val="0"/>
            </a:spcBef>
            <a:spcAft>
              <a:spcPct val="15000"/>
            </a:spcAft>
            <a:buChar char="•"/>
          </a:pPr>
          <a:r>
            <a:rPr lang="en-US" sz="900" kern="1200" baseline="0"/>
            <a:t>Longest phase due to the amount of work being done within</a:t>
          </a:r>
          <a:endParaRPr lang="en-US" sz="900" kern="1200"/>
        </a:p>
      </dsp:txBody>
      <dsp:txXfrm>
        <a:off x="5373827" y="203"/>
        <a:ext cx="2085677" cy="1251406"/>
      </dsp:txXfrm>
    </dsp:sp>
    <dsp:sp modelId="{1BCE75F7-40B4-3348-B631-9BE149A704F6}">
      <dsp:nvSpPr>
        <dsp:cNvPr id="0" name=""/>
        <dsp:cNvSpPr/>
      </dsp:nvSpPr>
      <dsp:spPr>
        <a:xfrm>
          <a:off x="1285900" y="1249809"/>
          <a:ext cx="7696149" cy="449105"/>
        </a:xfrm>
        <a:custGeom>
          <a:avLst/>
          <a:gdLst/>
          <a:ahLst/>
          <a:cxnLst/>
          <a:rect l="0" t="0" r="0" b="0"/>
          <a:pathLst>
            <a:path>
              <a:moveTo>
                <a:pt x="7696149" y="0"/>
              </a:moveTo>
              <a:lnTo>
                <a:pt x="7696149" y="241652"/>
              </a:lnTo>
              <a:lnTo>
                <a:pt x="0" y="241652"/>
              </a:lnTo>
              <a:lnTo>
                <a:pt x="0" y="449105"/>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41197" y="1471963"/>
        <a:ext cx="385554" cy="4797"/>
      </dsp:txXfrm>
    </dsp:sp>
    <dsp:sp modelId="{6C13F7A2-DD37-5747-8C3A-DFAA97B14BE0}">
      <dsp:nvSpPr>
        <dsp:cNvPr id="0" name=""/>
        <dsp:cNvSpPr/>
      </dsp:nvSpPr>
      <dsp:spPr>
        <a:xfrm>
          <a:off x="7939211" y="203"/>
          <a:ext cx="2085677" cy="125140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200" tIns="107277" rIns="102200" bIns="107277" numCol="1" spcCol="1270" anchor="t" anchorCtr="0">
          <a:noAutofit/>
        </a:bodyPr>
        <a:lstStyle/>
        <a:p>
          <a:pPr marL="0" lvl="0" indent="0" algn="l" defTabSz="533400">
            <a:lnSpc>
              <a:spcPct val="90000"/>
            </a:lnSpc>
            <a:spcBef>
              <a:spcPct val="0"/>
            </a:spcBef>
            <a:spcAft>
              <a:spcPct val="35000"/>
            </a:spcAft>
            <a:buNone/>
          </a:pPr>
          <a:r>
            <a:rPr lang="en-US" sz="1200" kern="1200" baseline="0"/>
            <a:t>Release</a:t>
          </a:r>
          <a:endParaRPr lang="en-US" sz="1200" kern="1200"/>
        </a:p>
        <a:p>
          <a:pPr marL="57150" lvl="1" indent="-57150" algn="l" defTabSz="400050">
            <a:lnSpc>
              <a:spcPct val="90000"/>
            </a:lnSpc>
            <a:spcBef>
              <a:spcPct val="0"/>
            </a:spcBef>
            <a:spcAft>
              <a:spcPct val="15000"/>
            </a:spcAft>
            <a:buChar char="•"/>
          </a:pPr>
          <a:r>
            <a:rPr lang="en-US" sz="900" kern="1200" baseline="0"/>
            <a:t>In this phase the product is tested by the Testers on the team</a:t>
          </a:r>
          <a:endParaRPr lang="en-US" sz="900" kern="1200"/>
        </a:p>
        <a:p>
          <a:pPr marL="57150" lvl="1" indent="-57150" algn="l" defTabSz="400050">
            <a:lnSpc>
              <a:spcPct val="90000"/>
            </a:lnSpc>
            <a:spcBef>
              <a:spcPct val="0"/>
            </a:spcBef>
            <a:spcAft>
              <a:spcPct val="15000"/>
            </a:spcAft>
            <a:buChar char="•"/>
          </a:pPr>
          <a:r>
            <a:rPr lang="en-US" sz="900" kern="1200" baseline="0"/>
            <a:t>Release of deliverables occurs after this phase is complete</a:t>
          </a:r>
          <a:endParaRPr lang="en-US" sz="900" kern="1200"/>
        </a:p>
      </dsp:txBody>
      <dsp:txXfrm>
        <a:off x="7939211" y="203"/>
        <a:ext cx="2085677" cy="1251406"/>
      </dsp:txXfrm>
    </dsp:sp>
    <dsp:sp modelId="{A323C955-6153-CC4B-A068-DE4801257DDE}">
      <dsp:nvSpPr>
        <dsp:cNvPr id="0" name=""/>
        <dsp:cNvSpPr/>
      </dsp:nvSpPr>
      <dsp:spPr>
        <a:xfrm>
          <a:off x="2326938" y="2311298"/>
          <a:ext cx="449105" cy="91440"/>
        </a:xfrm>
        <a:custGeom>
          <a:avLst/>
          <a:gdLst/>
          <a:ahLst/>
          <a:cxnLst/>
          <a:rect l="0" t="0" r="0" b="0"/>
          <a:pathLst>
            <a:path>
              <a:moveTo>
                <a:pt x="0" y="45720"/>
              </a:moveTo>
              <a:lnTo>
                <a:pt x="449105"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39499" y="2354620"/>
        <a:ext cx="23985" cy="4797"/>
      </dsp:txXfrm>
    </dsp:sp>
    <dsp:sp modelId="{485208BE-D226-4548-B210-2B033CA6E30C}">
      <dsp:nvSpPr>
        <dsp:cNvPr id="0" name=""/>
        <dsp:cNvSpPr/>
      </dsp:nvSpPr>
      <dsp:spPr>
        <a:xfrm>
          <a:off x="243061" y="1731315"/>
          <a:ext cx="2085677" cy="125140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200" tIns="107277" rIns="102200" bIns="107277" numCol="1" spcCol="1270" anchor="t" anchorCtr="0">
          <a:noAutofit/>
        </a:bodyPr>
        <a:lstStyle/>
        <a:p>
          <a:pPr marL="0" lvl="0" indent="0" algn="l" defTabSz="533400">
            <a:lnSpc>
              <a:spcPct val="90000"/>
            </a:lnSpc>
            <a:spcBef>
              <a:spcPct val="0"/>
            </a:spcBef>
            <a:spcAft>
              <a:spcPct val="35000"/>
            </a:spcAft>
            <a:buNone/>
          </a:pPr>
          <a:r>
            <a:rPr lang="en-US" sz="1200" kern="1200" baseline="0"/>
            <a:t>Maintenance</a:t>
          </a:r>
          <a:endParaRPr lang="en-US" sz="1200" kern="1200"/>
        </a:p>
        <a:p>
          <a:pPr marL="57150" lvl="1" indent="-57150" algn="l" defTabSz="400050">
            <a:lnSpc>
              <a:spcPct val="90000"/>
            </a:lnSpc>
            <a:spcBef>
              <a:spcPct val="0"/>
            </a:spcBef>
            <a:spcAft>
              <a:spcPct val="15000"/>
            </a:spcAft>
            <a:buChar char="•"/>
          </a:pPr>
          <a:r>
            <a:rPr lang="en-US" sz="900" kern="1200" baseline="0"/>
            <a:t>This phase occurs after the product is released to customers</a:t>
          </a:r>
          <a:endParaRPr lang="en-US" sz="900" kern="1200"/>
        </a:p>
        <a:p>
          <a:pPr marL="57150" lvl="1" indent="-57150" algn="l" defTabSz="400050">
            <a:lnSpc>
              <a:spcPct val="90000"/>
            </a:lnSpc>
            <a:spcBef>
              <a:spcPct val="0"/>
            </a:spcBef>
            <a:spcAft>
              <a:spcPct val="15000"/>
            </a:spcAft>
            <a:buChar char="•"/>
          </a:pPr>
          <a:r>
            <a:rPr lang="en-US" sz="900" kern="1200" baseline="0"/>
            <a:t>Any bugs that got through the development process are addressed when identified</a:t>
          </a:r>
          <a:endParaRPr lang="en-US" sz="900" kern="1200"/>
        </a:p>
      </dsp:txBody>
      <dsp:txXfrm>
        <a:off x="243061" y="1731315"/>
        <a:ext cx="2085677" cy="1251406"/>
      </dsp:txXfrm>
    </dsp:sp>
    <dsp:sp modelId="{603FE7D1-9D5B-564F-8B1C-BCF960957D55}">
      <dsp:nvSpPr>
        <dsp:cNvPr id="0" name=""/>
        <dsp:cNvSpPr/>
      </dsp:nvSpPr>
      <dsp:spPr>
        <a:xfrm>
          <a:off x="2808444" y="1731315"/>
          <a:ext cx="2085677" cy="125140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200" tIns="107277" rIns="102200" bIns="107277" numCol="1" spcCol="1270" anchor="t" anchorCtr="0">
          <a:noAutofit/>
        </a:bodyPr>
        <a:lstStyle/>
        <a:p>
          <a:pPr marL="0" lvl="0" indent="0" algn="l" defTabSz="533400">
            <a:lnSpc>
              <a:spcPct val="90000"/>
            </a:lnSpc>
            <a:spcBef>
              <a:spcPct val="0"/>
            </a:spcBef>
            <a:spcAft>
              <a:spcPct val="35000"/>
            </a:spcAft>
            <a:buNone/>
          </a:pPr>
          <a:r>
            <a:rPr lang="en-US" sz="1200" kern="1200" baseline="0"/>
            <a:t>Retirement</a:t>
          </a:r>
          <a:endParaRPr lang="en-US" sz="1200" kern="1200"/>
        </a:p>
        <a:p>
          <a:pPr marL="57150" lvl="1" indent="-57150" algn="l" defTabSz="400050">
            <a:lnSpc>
              <a:spcPct val="90000"/>
            </a:lnSpc>
            <a:spcBef>
              <a:spcPct val="0"/>
            </a:spcBef>
            <a:spcAft>
              <a:spcPct val="15000"/>
            </a:spcAft>
            <a:buChar char="•"/>
          </a:pPr>
          <a:r>
            <a:rPr lang="en-US" sz="900" kern="1200" baseline="0"/>
            <a:t>System becomes obsolete or is replaced by new software</a:t>
          </a:r>
          <a:endParaRPr lang="en-US" sz="900" kern="1200"/>
        </a:p>
      </dsp:txBody>
      <dsp:txXfrm>
        <a:off x="2808444" y="1731315"/>
        <a:ext cx="2085677" cy="125140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6/24/23</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52896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6/24/23</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724460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6/24/23</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230904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6/24/23</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196785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6/24/23</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29088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6/24/23</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42410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6/24/23</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82781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6/24/23</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36661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6/24/23</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58126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6/24/23</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70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6/24/23</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62873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6/24/23</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1844435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eb of dots connected">
            <a:extLst>
              <a:ext uri="{FF2B5EF4-FFF2-40B4-BE49-F238E27FC236}">
                <a16:creationId xmlns:a16="http://schemas.microsoft.com/office/drawing/2014/main" id="{F5A08A07-4B25-E4A5-2496-FC8809C9A0B9}"/>
              </a:ext>
            </a:extLst>
          </p:cNvPr>
          <p:cNvPicPr>
            <a:picLocks noChangeAspect="1"/>
          </p:cNvPicPr>
          <p:nvPr/>
        </p:nvPicPr>
        <p:blipFill rotWithShape="1">
          <a:blip r:embed="rId2"/>
          <a:srcRect l="20444" r="1" b="1"/>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52F9B1C2-7D20-4F91-A660-197C98B9A3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39445"/>
            <a:ext cx="6114985" cy="229832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A027E2-2F8D-CAA1-201F-E427183F06D1}"/>
              </a:ext>
            </a:extLst>
          </p:cNvPr>
          <p:cNvSpPr>
            <a:spLocks noGrp="1"/>
          </p:cNvSpPr>
          <p:nvPr>
            <p:ph type="ctrTitle"/>
          </p:nvPr>
        </p:nvSpPr>
        <p:spPr>
          <a:xfrm>
            <a:off x="960119" y="2100845"/>
            <a:ext cx="4670234" cy="1975527"/>
          </a:xfrm>
        </p:spPr>
        <p:txBody>
          <a:bodyPr anchor="ctr">
            <a:normAutofit fontScale="90000"/>
          </a:bodyPr>
          <a:lstStyle/>
          <a:p>
            <a:pPr algn="l"/>
            <a:r>
              <a:rPr lang="en-US" sz="6600" dirty="0"/>
              <a:t>Agile Presentation</a:t>
            </a:r>
          </a:p>
        </p:txBody>
      </p:sp>
      <p:sp>
        <p:nvSpPr>
          <p:cNvPr id="13" name="Rectangle 12">
            <a:extLst>
              <a:ext uri="{FF2B5EF4-FFF2-40B4-BE49-F238E27FC236}">
                <a16:creationId xmlns:a16="http://schemas.microsoft.com/office/drawing/2014/main" id="{A89C4E6E-ECA4-40E5-A54E-13E92B678E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37771"/>
            <a:ext cx="6114982" cy="809351"/>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64F60A7-20F4-BFC3-E577-E0B7746A1C79}"/>
              </a:ext>
            </a:extLst>
          </p:cNvPr>
          <p:cNvSpPr>
            <a:spLocks noGrp="1"/>
          </p:cNvSpPr>
          <p:nvPr>
            <p:ph type="subTitle" idx="1"/>
          </p:nvPr>
        </p:nvSpPr>
        <p:spPr>
          <a:xfrm>
            <a:off x="960119" y="4372379"/>
            <a:ext cx="4670233" cy="540135"/>
          </a:xfrm>
        </p:spPr>
        <p:txBody>
          <a:bodyPr anchor="ctr">
            <a:normAutofit/>
          </a:bodyPr>
          <a:lstStyle/>
          <a:p>
            <a:pPr algn="l"/>
            <a:r>
              <a:rPr lang="en-US" sz="2800" dirty="0"/>
              <a:t>Jesse Alegria</a:t>
            </a:r>
          </a:p>
        </p:txBody>
      </p:sp>
    </p:spTree>
    <p:extLst>
      <p:ext uri="{BB962C8B-B14F-4D97-AF65-F5344CB8AC3E}">
        <p14:creationId xmlns:p14="http://schemas.microsoft.com/office/powerpoint/2010/main" val="150231658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9480C0-6FCD-C7E7-A668-AEE515347537}"/>
              </a:ext>
            </a:extLst>
          </p:cNvPr>
          <p:cNvSpPr>
            <a:spLocks noGrp="1"/>
          </p:cNvSpPr>
          <p:nvPr>
            <p:ph type="title"/>
          </p:nvPr>
        </p:nvSpPr>
        <p:spPr>
          <a:xfrm>
            <a:off x="960120" y="643467"/>
            <a:ext cx="4628638" cy="5571066"/>
          </a:xfrm>
        </p:spPr>
        <p:txBody>
          <a:bodyPr>
            <a:normAutofit/>
          </a:bodyPr>
          <a:lstStyle/>
          <a:p>
            <a:r>
              <a:rPr lang="en-US" dirty="0"/>
              <a:t>Three pilers of Scrum</a:t>
            </a:r>
          </a:p>
        </p:txBody>
      </p:sp>
      <p:graphicFrame>
        <p:nvGraphicFramePr>
          <p:cNvPr id="5" name="Content Placeholder 2">
            <a:extLst>
              <a:ext uri="{FF2B5EF4-FFF2-40B4-BE49-F238E27FC236}">
                <a16:creationId xmlns:a16="http://schemas.microsoft.com/office/drawing/2014/main" id="{C9807AED-1F93-3906-EA31-8F5FED101F67}"/>
              </a:ext>
            </a:extLst>
          </p:cNvPr>
          <p:cNvGraphicFramePr>
            <a:graphicFrameLocks noGrp="1"/>
          </p:cNvGraphicFramePr>
          <p:nvPr>
            <p:ph idx="1"/>
            <p:extLst>
              <p:ext uri="{D42A27DB-BD31-4B8C-83A1-F6EECF244321}">
                <p14:modId xmlns:p14="http://schemas.microsoft.com/office/powerpoint/2010/main" val="1541591945"/>
              </p:ext>
            </p:extLst>
          </p:nvPr>
        </p:nvGraphicFramePr>
        <p:xfrm>
          <a:off x="6737940" y="643467"/>
          <a:ext cx="4490447" cy="5580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286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5A489-308E-B9EA-ABAB-E0DC214F9E60}"/>
              </a:ext>
            </a:extLst>
          </p:cNvPr>
          <p:cNvSpPr>
            <a:spLocks noGrp="1"/>
          </p:cNvSpPr>
          <p:nvPr>
            <p:ph type="title"/>
          </p:nvPr>
        </p:nvSpPr>
        <p:spPr/>
        <p:txBody>
          <a:bodyPr/>
          <a:lstStyle/>
          <a:p>
            <a:r>
              <a:rPr lang="en-US" dirty="0"/>
              <a:t>Agile Vs waterfall</a:t>
            </a:r>
          </a:p>
        </p:txBody>
      </p:sp>
      <p:graphicFrame>
        <p:nvGraphicFramePr>
          <p:cNvPr id="7" name="Content Placeholder 2">
            <a:extLst>
              <a:ext uri="{FF2B5EF4-FFF2-40B4-BE49-F238E27FC236}">
                <a16:creationId xmlns:a16="http://schemas.microsoft.com/office/drawing/2014/main" id="{7735E5AA-6416-5995-8963-5620AAF7B9A2}"/>
              </a:ext>
            </a:extLst>
          </p:cNvPr>
          <p:cNvGraphicFramePr>
            <a:graphicFrameLocks noGrp="1"/>
          </p:cNvGraphicFramePr>
          <p:nvPr>
            <p:ph idx="1"/>
          </p:nvPr>
        </p:nvGraphicFramePr>
        <p:xfrm>
          <a:off x="960120" y="2587752"/>
          <a:ext cx="10268712" cy="3593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5041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3DC27C-0922-BC57-202E-FA8E411F12C5}"/>
              </a:ext>
            </a:extLst>
          </p:cNvPr>
          <p:cNvSpPr>
            <a:spLocks noGrp="1"/>
          </p:cNvSpPr>
          <p:nvPr>
            <p:ph type="title"/>
          </p:nvPr>
        </p:nvSpPr>
        <p:spPr>
          <a:xfrm>
            <a:off x="960120" y="317814"/>
            <a:ext cx="10268712" cy="1700784"/>
          </a:xfrm>
        </p:spPr>
        <p:txBody>
          <a:bodyPr>
            <a:normAutofit/>
          </a:bodyPr>
          <a:lstStyle/>
          <a:p>
            <a:r>
              <a:rPr lang="en-US" sz="5600"/>
              <a:t>ROLES OF THE SCRUM-AGILE TEAM</a:t>
            </a:r>
          </a:p>
        </p:txBody>
      </p:sp>
      <p:sp>
        <p:nvSpPr>
          <p:cNvPr id="11" name="Rectangle 10">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EC808BF3-2E18-CDA1-D0CA-461EC3E01A77}"/>
              </a:ext>
            </a:extLst>
          </p:cNvPr>
          <p:cNvGraphicFramePr>
            <a:graphicFrameLocks noGrp="1"/>
          </p:cNvGraphicFramePr>
          <p:nvPr>
            <p:ph idx="1"/>
            <p:extLst>
              <p:ext uri="{D42A27DB-BD31-4B8C-83A1-F6EECF244321}">
                <p14:modId xmlns:p14="http://schemas.microsoft.com/office/powerpoint/2010/main" val="2044966558"/>
              </p:ext>
            </p:extLst>
          </p:nvPr>
        </p:nvGraphicFramePr>
        <p:xfrm>
          <a:off x="960438" y="2749621"/>
          <a:ext cx="10267950" cy="2982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435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DD1AB6-D929-4E39-A7F2-F3DCA596E71D}"/>
              </a:ext>
            </a:extLst>
          </p:cNvPr>
          <p:cNvSpPr>
            <a:spLocks noGrp="1"/>
          </p:cNvSpPr>
          <p:nvPr>
            <p:ph type="title"/>
          </p:nvPr>
        </p:nvSpPr>
        <p:spPr>
          <a:xfrm>
            <a:off x="960120" y="317814"/>
            <a:ext cx="10268712" cy="1700784"/>
          </a:xfrm>
        </p:spPr>
        <p:txBody>
          <a:bodyPr>
            <a:normAutofit/>
          </a:bodyPr>
          <a:lstStyle/>
          <a:p>
            <a:r>
              <a:rPr lang="en-US" dirty="0"/>
              <a:t>Agile Life cycle</a:t>
            </a:r>
          </a:p>
        </p:txBody>
      </p:sp>
      <p:sp>
        <p:nvSpPr>
          <p:cNvPr id="11" name="Rectangle 10">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6C0A9D44-557D-2912-AAF2-99B4FE0FA826}"/>
              </a:ext>
            </a:extLst>
          </p:cNvPr>
          <p:cNvGraphicFramePr>
            <a:graphicFrameLocks noGrp="1"/>
          </p:cNvGraphicFramePr>
          <p:nvPr>
            <p:ph idx="1"/>
            <p:extLst>
              <p:ext uri="{D42A27DB-BD31-4B8C-83A1-F6EECF244321}">
                <p14:modId xmlns:p14="http://schemas.microsoft.com/office/powerpoint/2010/main" val="3613245400"/>
              </p:ext>
            </p:extLst>
          </p:nvPr>
        </p:nvGraphicFramePr>
        <p:xfrm>
          <a:off x="960438" y="2749621"/>
          <a:ext cx="10267950" cy="2982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7321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800B3-13A8-943D-49A2-A7BE2ECDEC8D}"/>
              </a:ext>
            </a:extLst>
          </p:cNvPr>
          <p:cNvSpPr>
            <a:spLocks noGrp="1"/>
          </p:cNvSpPr>
          <p:nvPr>
            <p:ph type="title"/>
          </p:nvPr>
        </p:nvSpPr>
        <p:spPr/>
        <p:txBody>
          <a:bodyPr/>
          <a:lstStyle/>
          <a:p>
            <a:r>
              <a:rPr lang="en-US" dirty="0"/>
              <a:t>Reference Slide</a:t>
            </a:r>
          </a:p>
        </p:txBody>
      </p:sp>
      <p:sp>
        <p:nvSpPr>
          <p:cNvPr id="3" name="Content Placeholder 2">
            <a:extLst>
              <a:ext uri="{FF2B5EF4-FFF2-40B4-BE49-F238E27FC236}">
                <a16:creationId xmlns:a16="http://schemas.microsoft.com/office/drawing/2014/main" id="{171B3F2A-692F-D78A-2102-E8A47A81B283}"/>
              </a:ext>
            </a:extLst>
          </p:cNvPr>
          <p:cNvSpPr>
            <a:spLocks noGrp="1"/>
          </p:cNvSpPr>
          <p:nvPr>
            <p:ph idx="1"/>
          </p:nvPr>
        </p:nvSpPr>
        <p:spPr/>
        <p:txBody>
          <a:bodyPr>
            <a:normAutofit fontScale="85000" lnSpcReduction="20000"/>
          </a:bodyPr>
          <a:lstStyle/>
          <a:p>
            <a:pPr algn="l"/>
            <a:r>
              <a:rPr lang="en-US" b="0" i="0" u="none" strike="noStrike" dirty="0">
                <a:solidFill>
                  <a:srgbClr val="000000"/>
                </a:solidFill>
                <a:effectLst/>
              </a:rPr>
              <a:t>Radhakrishnan, G. (2023, June 14). </a:t>
            </a:r>
            <a:r>
              <a:rPr lang="en-US" b="0" i="1" u="none" strike="noStrike" dirty="0">
                <a:solidFill>
                  <a:srgbClr val="000000"/>
                </a:solidFill>
                <a:effectLst/>
              </a:rPr>
              <a:t>Three pillars of Scrum: Transparency, inspection, and adaptation</a:t>
            </a:r>
            <a:r>
              <a:rPr lang="en-US" b="0" i="0" u="none" strike="noStrike" dirty="0">
                <a:solidFill>
                  <a:srgbClr val="000000"/>
                </a:solidFill>
                <a:effectLst/>
              </a:rPr>
              <a:t>. </a:t>
            </a:r>
            <a:r>
              <a:rPr lang="en-US" b="0" i="0" u="none" strike="noStrike" dirty="0" err="1">
                <a:solidFill>
                  <a:srgbClr val="000000"/>
                </a:solidFill>
                <a:effectLst/>
              </a:rPr>
              <a:t>KnowledgeHut</a:t>
            </a:r>
            <a:r>
              <a:rPr lang="en-US" b="0" i="0" u="none" strike="noStrike" dirty="0">
                <a:solidFill>
                  <a:srgbClr val="000000"/>
                </a:solidFill>
                <a:effectLst/>
              </a:rPr>
              <a:t>. https://</a:t>
            </a:r>
            <a:r>
              <a:rPr lang="en-US" b="0" i="0" u="none" strike="noStrike" dirty="0" err="1">
                <a:solidFill>
                  <a:srgbClr val="000000"/>
                </a:solidFill>
                <a:effectLst/>
              </a:rPr>
              <a:t>www.knowledgehut.com</a:t>
            </a:r>
            <a:r>
              <a:rPr lang="en-US" b="0" i="0" u="none" strike="noStrike" dirty="0">
                <a:solidFill>
                  <a:srgbClr val="000000"/>
                </a:solidFill>
                <a:effectLst/>
              </a:rPr>
              <a:t>/blog/agile/scrum-pillars </a:t>
            </a:r>
          </a:p>
          <a:p>
            <a:r>
              <a:rPr lang="en-US" b="0" i="0" u="none" strike="noStrike" dirty="0" err="1">
                <a:solidFill>
                  <a:srgbClr val="000000"/>
                </a:solidFill>
                <a:effectLst/>
              </a:rPr>
              <a:t>Hoory</a:t>
            </a:r>
            <a:r>
              <a:rPr lang="en-US" b="0" i="0" u="none" strike="noStrike" dirty="0">
                <a:solidFill>
                  <a:srgbClr val="000000"/>
                </a:solidFill>
                <a:effectLst/>
              </a:rPr>
              <a:t>, L. (2022, August 10). </a:t>
            </a:r>
            <a:r>
              <a:rPr lang="en-US" b="0" i="1" u="none" strike="noStrike" dirty="0">
                <a:solidFill>
                  <a:srgbClr val="000000"/>
                </a:solidFill>
                <a:effectLst/>
              </a:rPr>
              <a:t>Agile vs. waterfall: Which project management methodology is best for you?</a:t>
            </a:r>
            <a:r>
              <a:rPr lang="en-US" b="0" i="0" u="none" strike="noStrike" dirty="0">
                <a:solidFill>
                  <a:srgbClr val="000000"/>
                </a:solidFill>
                <a:effectLst/>
              </a:rPr>
              <a:t>. Forbes. https://</a:t>
            </a:r>
            <a:r>
              <a:rPr lang="en-US" b="0" i="0" u="none" strike="noStrike" dirty="0" err="1">
                <a:solidFill>
                  <a:srgbClr val="000000"/>
                </a:solidFill>
                <a:effectLst/>
              </a:rPr>
              <a:t>www.forbes.com</a:t>
            </a:r>
            <a:r>
              <a:rPr lang="en-US" b="0" i="0" u="none" strike="noStrike" dirty="0">
                <a:solidFill>
                  <a:srgbClr val="000000"/>
                </a:solidFill>
                <a:effectLst/>
              </a:rPr>
              <a:t>/advisor/business/agile-vs-waterfall-methodology/#:~:text=The%20main%20difference%20is%20that,different%20phases%20of%20the%20project </a:t>
            </a:r>
            <a:endParaRPr lang="en-US" dirty="0"/>
          </a:p>
          <a:p>
            <a:pPr algn="l"/>
            <a:r>
              <a:rPr lang="en-US" b="0" i="1" u="none" strike="noStrike" dirty="0">
                <a:solidFill>
                  <a:srgbClr val="000000"/>
                </a:solidFill>
                <a:effectLst/>
              </a:rPr>
              <a:t>The Agile Software Development Life Cycle: Wrike Agile Guide</a:t>
            </a:r>
            <a:r>
              <a:rPr lang="en-US" b="0" i="0" u="none" strike="noStrike" dirty="0">
                <a:solidFill>
                  <a:srgbClr val="000000"/>
                </a:solidFill>
                <a:effectLst/>
              </a:rPr>
              <a:t>. Versatile &amp; Robust Project Management Software. (n.d.). https://</a:t>
            </a:r>
            <a:r>
              <a:rPr lang="en-US" b="0" i="0" u="none" strike="noStrike" dirty="0" err="1">
                <a:solidFill>
                  <a:srgbClr val="000000"/>
                </a:solidFill>
                <a:effectLst/>
              </a:rPr>
              <a:t>www.wrike.com</a:t>
            </a:r>
            <a:r>
              <a:rPr lang="en-US" b="0" i="0" u="none" strike="noStrike" dirty="0">
                <a:solidFill>
                  <a:srgbClr val="000000"/>
                </a:solidFill>
                <a:effectLst/>
              </a:rPr>
              <a:t>/agile-guide/agile-development-life-cycle/ </a:t>
            </a:r>
          </a:p>
          <a:p>
            <a:endParaRPr lang="en-US" dirty="0"/>
          </a:p>
        </p:txBody>
      </p:sp>
    </p:spTree>
    <p:extLst>
      <p:ext uri="{BB962C8B-B14F-4D97-AF65-F5344CB8AC3E}">
        <p14:creationId xmlns:p14="http://schemas.microsoft.com/office/powerpoint/2010/main" val="1686815416"/>
      </p:ext>
    </p:extLst>
  </p:cSld>
  <p:clrMapOvr>
    <a:masterClrMapping/>
  </p:clrMapOvr>
</p:sld>
</file>

<file path=ppt/theme/theme1.xml><?xml version="1.0" encoding="utf-8"?>
<a:theme xmlns:a="http://schemas.openxmlformats.org/drawingml/2006/main" name="Juxtapose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72</TotalTime>
  <Words>547</Words>
  <Application>Microsoft Macintosh PowerPoint</Application>
  <PresentationFormat>Widescreen</PresentationFormat>
  <Paragraphs>52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Franklin Gothic Demi Cond</vt:lpstr>
      <vt:lpstr>Franklin Gothic Medium</vt:lpstr>
      <vt:lpstr>Wingdings</vt:lpstr>
      <vt:lpstr>JuxtaposeVTI</vt:lpstr>
      <vt:lpstr>Agile Presentation</vt:lpstr>
      <vt:lpstr>Three pilers of Scrum</vt:lpstr>
      <vt:lpstr>Agile Vs waterfall</vt:lpstr>
      <vt:lpstr>ROLES OF THE SCRUM-AGILE TEAM</vt:lpstr>
      <vt:lpstr>Agile Life cycle</vt:lpstr>
      <vt:lpstr>Reference Slide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Alegria, Jesse</dc:creator>
  <cp:lastModifiedBy>Alegria, Jesse</cp:lastModifiedBy>
  <cp:revision>1</cp:revision>
  <dcterms:created xsi:type="dcterms:W3CDTF">2023-06-25T03:26:38Z</dcterms:created>
  <dcterms:modified xsi:type="dcterms:W3CDTF">2023-06-25T04:39:30Z</dcterms:modified>
</cp:coreProperties>
</file>