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39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6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54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3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5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5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8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9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190500"/>
            <a:ext cx="8001000" cy="923926"/>
          </a:xfrm>
        </p:spPr>
        <p:txBody>
          <a:bodyPr/>
          <a:lstStyle/>
          <a:p>
            <a:r>
              <a:rPr lang="es-ES" dirty="0" smtClean="0"/>
              <a:t>INTRODUCTION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87" y="2252662"/>
            <a:ext cx="4086225" cy="410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2566987"/>
            <a:ext cx="2424112" cy="285190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94671"/>
              </p:ext>
            </p:extLst>
          </p:nvPr>
        </p:nvGraphicFramePr>
        <p:xfrm>
          <a:off x="597694" y="1764590"/>
          <a:ext cx="5454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25"/>
                <a:gridCol w="272732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Sub-Category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Ship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60" y="1462577"/>
            <a:ext cx="8496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IMPUTING VALUES IN PROFIT COLUMN	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1993 </a:t>
            </a:r>
            <a:r>
              <a:rPr lang="es-ES" dirty="0" err="1" smtClean="0"/>
              <a:t>Null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, in 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losing</a:t>
            </a:r>
            <a:r>
              <a:rPr lang="es-ES" dirty="0" smtClean="0"/>
              <a:t> </a:t>
            </a:r>
            <a:r>
              <a:rPr lang="es-ES" dirty="0" err="1" smtClean="0"/>
              <a:t>observation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impute </a:t>
            </a:r>
            <a:r>
              <a:rPr lang="es-ES" dirty="0" err="1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0" y="521830"/>
            <a:ext cx="4990522" cy="31703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76" y="3692222"/>
            <a:ext cx="4742605" cy="30809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80" y="521831"/>
            <a:ext cx="4987568" cy="31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Productos que faltan en </a:t>
            </a:r>
            <a:r>
              <a:rPr lang="es-ES" dirty="0" err="1" smtClean="0"/>
              <a:t>region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93" b="1390"/>
          <a:stretch/>
        </p:blipFill>
        <p:spPr>
          <a:xfrm>
            <a:off x="752475" y="1886765"/>
            <a:ext cx="10257326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9" y="1394979"/>
            <a:ext cx="9686072" cy="34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Productos que faltan en </a:t>
            </a:r>
            <a:r>
              <a:rPr lang="es-ES" dirty="0" err="1" smtClean="0"/>
              <a:t>region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372630"/>
            <a:ext cx="11839575" cy="42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Productos que faltan en </a:t>
            </a:r>
            <a:r>
              <a:rPr lang="es-ES" dirty="0" err="1" smtClean="0"/>
              <a:t>region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1950"/>
              </p:ext>
            </p:extLst>
          </p:nvPr>
        </p:nvGraphicFramePr>
        <p:xfrm>
          <a:off x="2032000" y="719666"/>
          <a:ext cx="10038080" cy="41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38"/>
                <a:gridCol w="3966535"/>
                <a:gridCol w="3461207"/>
              </a:tblGrid>
              <a:tr h="65987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Product</a:t>
                      </a:r>
                      <a:r>
                        <a:rPr lang="es-ES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Product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Where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is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missing</a:t>
                      </a:r>
                      <a:r>
                        <a:rPr lang="es-ES" dirty="0" smtClean="0"/>
                        <a:t> in top 20 sales</a:t>
                      </a:r>
                      <a:endParaRPr lang="en-US" dirty="0"/>
                    </a:p>
                  </a:txBody>
                  <a:tcPr/>
                </a:tc>
              </a:tr>
              <a:tr h="9426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OFF-BI-10000545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GBC Ibimaster 500 Manual ProClick Binding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65987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TEC-CO-10001449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Hewlett Packard LaserJet 3310 Copier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</a:tr>
              <a:tr h="9426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OFF-SU-10002881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 Yale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Chadless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Opener Electric Letter Opener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942672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TEC-CO-10004722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Canon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2200 Advanced Copier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0331" y="351658"/>
            <a:ext cx="7766936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5" y="1174809"/>
            <a:ext cx="8282832" cy="55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</TotalTime>
  <Words>100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Sector</vt:lpstr>
      <vt:lpstr>INTRODUCTION</vt:lpstr>
      <vt:lpstr>Ship mode</vt:lpstr>
      <vt:lpstr>IMPUTING VALUES IN PROFIT COLUMN </vt:lpstr>
      <vt:lpstr>Presentación de PowerPoint</vt:lpstr>
      <vt:lpstr>Productos que faltan en region</vt:lpstr>
      <vt:lpstr>Presentación de PowerPoint</vt:lpstr>
      <vt:lpstr>Productos que faltan en region</vt:lpstr>
      <vt:lpstr>Productos que faltan en region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Cuenta Microsoft</dc:creator>
  <cp:lastModifiedBy>Cuenta Microsoft</cp:lastModifiedBy>
  <cp:revision>11</cp:revision>
  <dcterms:created xsi:type="dcterms:W3CDTF">2022-01-15T06:31:37Z</dcterms:created>
  <dcterms:modified xsi:type="dcterms:W3CDTF">2022-01-15T10:23:17Z</dcterms:modified>
</cp:coreProperties>
</file>