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66" r:id="rId7"/>
    <p:sldId id="258" r:id="rId8"/>
    <p:sldId id="267" r:id="rId9"/>
    <p:sldId id="262" r:id="rId10"/>
    <p:sldId id="261" r:id="rId11"/>
    <p:sldId id="259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840A57-ED45-4577-A6C3-6E8A2A7C7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8" name="Полилиния: фигура 12">
              <a:extLst>
                <a:ext uri="{FF2B5EF4-FFF2-40B4-BE49-F238E27FC236}">
                  <a16:creationId xmlns:a16="http://schemas.microsoft.com/office/drawing/2014/main" id="{27C19608-955E-4979-AAD7-534C5FF661F9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7">
              <a:extLst>
                <a:ext uri="{FF2B5EF4-FFF2-40B4-BE49-F238E27FC236}">
                  <a16:creationId xmlns:a16="http://schemas.microsoft.com/office/drawing/2014/main" id="{C85D7CDD-3B0F-4F6C-B050-0F2EF4B0E137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5">
              <a:extLst>
                <a:ext uri="{FF2B5EF4-FFF2-40B4-BE49-F238E27FC236}">
                  <a16:creationId xmlns:a16="http://schemas.microsoft.com/office/drawing/2014/main" id="{F8689B7A-BE55-4367-ADC4-58EB6E53AE87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06BBD61C-5472-4664-A66C-D0C974BAD725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3">
              <a:extLst>
                <a:ext uri="{FF2B5EF4-FFF2-40B4-BE49-F238E27FC236}">
                  <a16:creationId xmlns:a16="http://schemas.microsoft.com/office/drawing/2014/main" id="{91B6E204-0BE4-463C-911E-AF3938617FD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695D73-111F-4E0A-B3EC-AD44D89CAD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5571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F8827-A587-420C-8CA2-256B9F2B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 descr="PowerPoint logo">
            <a:extLst>
              <a:ext uri="{FF2B5EF4-FFF2-40B4-BE49-F238E27FC236}">
                <a16:creationId xmlns:a16="http://schemas.microsoft.com/office/drawing/2014/main" id="{0B454357-A4CF-4E5F-ACBE-F010393AB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76590" y="5776320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7A063-B7E8-41F0-B44C-CBAC3440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25A8B-4E72-478E-913E-1FE1803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F7F94-D56A-4F25-B310-06F1D7C0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2667427" y="-2639256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1058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0708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FD3E4B-4FBF-493F-AD7A-B5E72CF3B1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276407" y="0"/>
            <a:ext cx="9915593" cy="6858000"/>
            <a:chOff x="-6856" y="0"/>
            <a:chExt cx="9915593" cy="6858000"/>
          </a:xfrm>
        </p:grpSpPr>
        <p:sp>
          <p:nvSpPr>
            <p:cNvPr id="8" name="Параллелограмм 3">
              <a:extLst>
                <a:ext uri="{FF2B5EF4-FFF2-40B4-BE49-F238E27FC236}">
                  <a16:creationId xmlns:a16="http://schemas.microsoft.com/office/drawing/2014/main" id="{3B7727C9-7BD4-44DE-AB4D-DA388EC1790D}"/>
                </a:ext>
              </a:extLst>
            </p:cNvPr>
            <p:cNvSpPr/>
            <p:nvPr userDrawn="1"/>
          </p:nvSpPr>
          <p:spPr>
            <a:xfrm flipH="1">
              <a:off x="-6856" y="0"/>
              <a:ext cx="9915593" cy="6858000"/>
            </a:xfrm>
            <a:prstGeom prst="parallelogram">
              <a:avLst>
                <a:gd name="adj" fmla="val 92267"/>
              </a:avLst>
            </a:prstGeom>
            <a:gradFill>
              <a:gsLst>
                <a:gs pos="100000">
                  <a:srgbClr val="DE6346">
                    <a:alpha val="70000"/>
                  </a:srgbClr>
                </a:gs>
                <a:gs pos="0">
                  <a:srgbClr val="9F361D">
                    <a:alpha val="70000"/>
                  </a:srgbClr>
                </a:gs>
                <a:gs pos="73000">
                  <a:srgbClr val="D24726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F9F0D4-886A-43C9-8B98-D75F3D123AD9}"/>
                </a:ext>
              </a:extLst>
            </p:cNvPr>
            <p:cNvGrpSpPr/>
            <p:nvPr userDrawn="1"/>
          </p:nvGrpSpPr>
          <p:grpSpPr>
            <a:xfrm flipH="1">
              <a:off x="1223136" y="1343920"/>
              <a:ext cx="4316824" cy="4477633"/>
              <a:chOff x="861186" y="1343920"/>
              <a:chExt cx="4316824" cy="44776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94A4E7F-BFC7-482F-A3ED-1094D73BE5C1}"/>
                  </a:ext>
                </a:extLst>
              </p:cNvPr>
              <p:cNvGrpSpPr/>
              <p:nvPr userDrawn="1"/>
            </p:nvGrpSpPr>
            <p:grpSpPr>
              <a:xfrm>
                <a:off x="4619831" y="1343920"/>
                <a:ext cx="558179" cy="468000"/>
                <a:chOff x="4388904" y="1577920"/>
                <a:chExt cx="558179" cy="468000"/>
              </a:xfrm>
            </p:grpSpPr>
            <p:sp>
              <p:nvSpPr>
                <p:cNvPr id="15" name="Овал 25">
                  <a:extLst>
                    <a:ext uri="{FF2B5EF4-FFF2-40B4-BE49-F238E27FC236}">
                      <a16:creationId xmlns:a16="http://schemas.microsoft.com/office/drawing/2014/main" id="{76698BCA-19CB-41AE-BE78-374F5BA2E5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30571" y="1577920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16" name="TextBox 15" descr="Number 1">
                  <a:extLst>
                    <a:ext uri="{FF2B5EF4-FFF2-40B4-BE49-F238E27FC236}">
                      <a16:creationId xmlns:a16="http://schemas.microsoft.com/office/drawing/2014/main" id="{506F61CE-8084-4FB8-8576-90DE19C61BBC}"/>
                    </a:ext>
                  </a:extLst>
                </p:cNvPr>
                <p:cNvSpPr txBox="1"/>
                <p:nvPr/>
              </p:nvSpPr>
              <p:spPr bwMode="blackWhite">
                <a:xfrm>
                  <a:off x="4388904" y="1616760"/>
                  <a:ext cx="558179" cy="369332"/>
                </a:xfrm>
                <a:prstGeom prst="rect">
                  <a:avLst/>
                </a:prstGeom>
                <a:noFill/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8597ED-A5D8-4E38-81E8-8DC0AD6A3937}"/>
                  </a:ext>
                </a:extLst>
              </p:cNvPr>
              <p:cNvGrpSpPr/>
              <p:nvPr userDrawn="1"/>
            </p:nvGrpSpPr>
            <p:grpSpPr>
              <a:xfrm>
                <a:off x="861186" y="5353553"/>
                <a:ext cx="558179" cy="468000"/>
                <a:chOff x="799474" y="5451491"/>
                <a:chExt cx="558179" cy="468000"/>
              </a:xfrm>
            </p:grpSpPr>
            <p:sp>
              <p:nvSpPr>
                <p:cNvPr id="18" name="Овал 25">
                  <a:extLst>
                    <a:ext uri="{FF2B5EF4-FFF2-40B4-BE49-F238E27FC236}">
                      <a16:creationId xmlns:a16="http://schemas.microsoft.com/office/drawing/2014/main" id="{5016EDD9-EDAC-4A14-9CBF-5959078A0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64" y="5451491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19" name="TextBox 18" descr="Number 3">
                  <a:extLst>
                    <a:ext uri="{FF2B5EF4-FFF2-40B4-BE49-F238E27FC236}">
                      <a16:creationId xmlns:a16="http://schemas.microsoft.com/office/drawing/2014/main" id="{A537EC38-EF5B-4E6E-98E2-F890B5E42938}"/>
                    </a:ext>
                  </a:extLst>
                </p:cNvPr>
                <p:cNvSpPr txBox="1"/>
                <p:nvPr/>
              </p:nvSpPr>
              <p:spPr bwMode="blackWhite">
                <a:xfrm>
                  <a:off x="799474" y="5489939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61EFACB-8BDE-4751-BADB-F72B5A5F6679}"/>
                  </a:ext>
                </a:extLst>
              </p:cNvPr>
              <p:cNvGrpSpPr/>
              <p:nvPr userDrawn="1"/>
            </p:nvGrpSpPr>
            <p:grpSpPr>
              <a:xfrm>
                <a:off x="2800323" y="3270611"/>
                <a:ext cx="558179" cy="468000"/>
                <a:chOff x="2686835" y="3386632"/>
                <a:chExt cx="558179" cy="468000"/>
              </a:xfrm>
            </p:grpSpPr>
            <p:sp>
              <p:nvSpPr>
                <p:cNvPr id="21" name="Овал 25">
                  <a:extLst>
                    <a:ext uri="{FF2B5EF4-FFF2-40B4-BE49-F238E27FC236}">
                      <a16:creationId xmlns:a16="http://schemas.microsoft.com/office/drawing/2014/main" id="{C123EE02-6890-4623-975A-A512E7D3B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31925" y="3386632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5850A4F0-C7C0-4DA2-A958-6C4289944D4A}"/>
                    </a:ext>
                  </a:extLst>
                </p:cNvPr>
                <p:cNvSpPr txBox="1"/>
                <p:nvPr/>
              </p:nvSpPr>
              <p:spPr bwMode="blackWhite">
                <a:xfrm>
                  <a:off x="2686835" y="3418440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3555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85220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916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1293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45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</a:extLst>
          </p:cNvPr>
          <p:cNvSpPr/>
          <p:nvPr userDrawn="1"/>
        </p:nvSpPr>
        <p:spPr>
          <a:xfrm rot="5400000">
            <a:off x="2667425" y="-2667425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026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026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Параллелограмм 3">
            <a:extLst>
              <a:ext uri="{FF2B5EF4-FFF2-40B4-BE49-F238E27FC236}">
                <a16:creationId xmlns:a16="http://schemas.microsoft.com/office/drawing/2014/main" id="{3B7727C9-7BD4-44DE-AB4D-DA388EC1790D}"/>
              </a:ext>
            </a:extLst>
          </p:cNvPr>
          <p:cNvSpPr/>
          <p:nvPr userDrawn="1"/>
        </p:nvSpPr>
        <p:spPr>
          <a:xfrm>
            <a:off x="-28643" y="0"/>
            <a:ext cx="9915593" cy="6858000"/>
          </a:xfrm>
          <a:prstGeom prst="parallelogram">
            <a:avLst>
              <a:gd name="adj" fmla="val 92267"/>
            </a:avLst>
          </a:prstGeom>
          <a:gradFill>
            <a:gsLst>
              <a:gs pos="100000">
                <a:srgbClr val="DE6346">
                  <a:alpha val="70000"/>
                </a:srgbClr>
              </a:gs>
              <a:gs pos="0">
                <a:srgbClr val="9F361D">
                  <a:alpha val="70000"/>
                </a:srgbClr>
              </a:gs>
              <a:gs pos="73000">
                <a:srgbClr val="D24726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F9F0D4-886A-43C9-8B98-D75F3D123AD9}"/>
              </a:ext>
            </a:extLst>
          </p:cNvPr>
          <p:cNvGrpSpPr/>
          <p:nvPr userDrawn="1"/>
        </p:nvGrpSpPr>
        <p:grpSpPr>
          <a:xfrm>
            <a:off x="853063" y="1343920"/>
            <a:ext cx="4316824" cy="4477633"/>
            <a:chOff x="861186" y="1343920"/>
            <a:chExt cx="4316824" cy="447763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4A4E7F-BFC7-482F-A3ED-1094D73BE5C1}"/>
                </a:ext>
              </a:extLst>
            </p:cNvPr>
            <p:cNvGrpSpPr/>
            <p:nvPr userDrawn="1"/>
          </p:nvGrpSpPr>
          <p:grpSpPr>
            <a:xfrm>
              <a:off x="4619831" y="1343920"/>
              <a:ext cx="558179" cy="468000"/>
              <a:chOff x="4388904" y="1577920"/>
              <a:chExt cx="558179" cy="468000"/>
            </a:xfrm>
          </p:grpSpPr>
          <p:sp>
            <p:nvSpPr>
              <p:cNvPr id="15" name="Овал 25">
                <a:extLst>
                  <a:ext uri="{FF2B5EF4-FFF2-40B4-BE49-F238E27FC236}">
                    <a16:creationId xmlns:a16="http://schemas.microsoft.com/office/drawing/2014/main" id="{76698BCA-19CB-41AE-BE78-374F5BA2E5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0571" y="1577920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6" name="TextBox 15" descr="Number 1">
                <a:extLst>
                  <a:ext uri="{FF2B5EF4-FFF2-40B4-BE49-F238E27FC236}">
                    <a16:creationId xmlns:a16="http://schemas.microsoft.com/office/drawing/2014/main" id="{506F61CE-8084-4FB8-8576-90DE19C61BBC}"/>
                  </a:ext>
                </a:extLst>
              </p:cNvPr>
              <p:cNvSpPr txBox="1"/>
              <p:nvPr/>
            </p:nvSpPr>
            <p:spPr bwMode="blackWhite">
              <a:xfrm>
                <a:off x="4388904" y="1616760"/>
                <a:ext cx="558179" cy="369332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8597ED-A5D8-4E38-81E8-8DC0AD6A3937}"/>
                </a:ext>
              </a:extLst>
            </p:cNvPr>
            <p:cNvGrpSpPr/>
            <p:nvPr userDrawn="1"/>
          </p:nvGrpSpPr>
          <p:grpSpPr>
            <a:xfrm>
              <a:off x="861186" y="5353553"/>
              <a:ext cx="558179" cy="468000"/>
              <a:chOff x="799474" y="5451491"/>
              <a:chExt cx="558179" cy="468000"/>
            </a:xfrm>
          </p:grpSpPr>
          <p:sp>
            <p:nvSpPr>
              <p:cNvPr id="18" name="Овал 25">
                <a:extLst>
                  <a:ext uri="{FF2B5EF4-FFF2-40B4-BE49-F238E27FC236}">
                    <a16:creationId xmlns:a16="http://schemas.microsoft.com/office/drawing/2014/main" id="{5016EDD9-EDAC-4A14-9CBF-5959078A0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64" y="5451491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19" name="TextBox 18" descr="Number 3">
                <a:extLst>
                  <a:ext uri="{FF2B5EF4-FFF2-40B4-BE49-F238E27FC236}">
                    <a16:creationId xmlns:a16="http://schemas.microsoft.com/office/drawing/2014/main" id="{A537EC38-EF5B-4E6E-98E2-F890B5E42938}"/>
                  </a:ext>
                </a:extLst>
              </p:cNvPr>
              <p:cNvSpPr txBox="1"/>
              <p:nvPr/>
            </p:nvSpPr>
            <p:spPr bwMode="blackWhite">
              <a:xfrm>
                <a:off x="799474" y="5489939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61EFACB-8BDE-4751-BADB-F72B5A5F6679}"/>
                </a:ext>
              </a:extLst>
            </p:cNvPr>
            <p:cNvGrpSpPr/>
            <p:nvPr userDrawn="1"/>
          </p:nvGrpSpPr>
          <p:grpSpPr>
            <a:xfrm>
              <a:off x="2800323" y="3270611"/>
              <a:ext cx="558179" cy="468000"/>
              <a:chOff x="2686835" y="3386632"/>
              <a:chExt cx="558179" cy="468000"/>
            </a:xfrm>
          </p:grpSpPr>
          <p:sp>
            <p:nvSpPr>
              <p:cNvPr id="21" name="Овал 25">
                <a:extLst>
                  <a:ext uri="{FF2B5EF4-FFF2-40B4-BE49-F238E27FC236}">
                    <a16:creationId xmlns:a16="http://schemas.microsoft.com/office/drawing/2014/main" id="{C123EE02-6890-4623-975A-A512E7D3B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1925" y="3386632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22" name="TextBox 21" descr="Number 2">
                <a:extLst>
                  <a:ext uri="{FF2B5EF4-FFF2-40B4-BE49-F238E27FC236}">
                    <a16:creationId xmlns:a16="http://schemas.microsoft.com/office/drawing/2014/main" id="{5850A4F0-C7C0-4DA2-A958-6C4289944D4A}"/>
                  </a:ext>
                </a:extLst>
              </p:cNvPr>
              <p:cNvSpPr txBox="1"/>
              <p:nvPr/>
            </p:nvSpPr>
            <p:spPr bwMode="blackWhite">
              <a:xfrm>
                <a:off x="2686835" y="3418440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23191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356431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331779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175878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997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D6D913A-C186-4F8A-82A2-48D38C061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5074" y="980189"/>
            <a:ext cx="6857999" cy="48976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497B4B-92CE-4375-9EFC-1FCED23B37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308043" y="-7144"/>
            <a:ext cx="4883957" cy="6857998"/>
          </a:xfrm>
          <a:prstGeom prst="rect">
            <a:avLst/>
          </a:prstGeom>
          <a:solidFill>
            <a:srgbClr val="00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F6BF0A-340E-4923-AF94-305730065D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 flipH="1">
            <a:off x="-2712790" y="2451892"/>
            <a:ext cx="6216650" cy="1935163"/>
            <a:chOff x="2982913" y="-574675"/>
            <a:chExt cx="6216650" cy="1935163"/>
          </a:xfrm>
        </p:grpSpPr>
        <p:sp>
          <p:nvSpPr>
            <p:cNvPr id="9" name="Полилиния: фигура 12">
              <a:extLst>
                <a:ext uri="{FF2B5EF4-FFF2-40B4-BE49-F238E27FC236}">
                  <a16:creationId xmlns:a16="http://schemas.microsoft.com/office/drawing/2014/main" id="{EDBA056C-5C3C-483A-ADBB-6ECE967BF9FC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0" name="Полилиния: фигура 17">
              <a:extLst>
                <a:ext uri="{FF2B5EF4-FFF2-40B4-BE49-F238E27FC236}">
                  <a16:creationId xmlns:a16="http://schemas.microsoft.com/office/drawing/2014/main" id="{C8A6DF64-EFDA-4FDC-95F2-CA9E904935A9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1" name="Полилиния: фигура 15">
              <a:extLst>
                <a:ext uri="{FF2B5EF4-FFF2-40B4-BE49-F238E27FC236}">
                  <a16:creationId xmlns:a16="http://schemas.microsoft.com/office/drawing/2014/main" id="{05041C2C-ACC8-4BF3-B916-0896FA1039FB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2" name="Полилиния: фигура 10">
              <a:extLst>
                <a:ext uri="{FF2B5EF4-FFF2-40B4-BE49-F238E27FC236}">
                  <a16:creationId xmlns:a16="http://schemas.microsoft.com/office/drawing/2014/main" id="{DC952B2D-D957-40DF-9D4E-84F7C8140911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3" name="Полилиния: фигура 13">
              <a:extLst>
                <a:ext uri="{FF2B5EF4-FFF2-40B4-BE49-F238E27FC236}">
                  <a16:creationId xmlns:a16="http://schemas.microsoft.com/office/drawing/2014/main" id="{42223152-ED82-47B8-AA28-8E45BF4F6F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046739-1F33-449F-A734-551C236736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034651" y="2598008"/>
            <a:ext cx="5955956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7EE7-5848-4A7E-8CDC-C84A4100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58" y="420130"/>
            <a:ext cx="5438826" cy="59559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2A2BF6-6B6F-4FDE-9C94-76A56291F7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0842" y="1089395"/>
            <a:ext cx="3657600" cy="5286692"/>
          </a:xfrm>
        </p:spPr>
        <p:txBody>
          <a:bodyPr/>
          <a:lstStyle>
            <a:lvl1pPr marL="0" indent="0">
              <a:buFont typeface="Century Gothic" panose="020B0502020202020204" pitchFamily="34" charset="0"/>
              <a:buChar char=" "/>
              <a:defRPr sz="1400"/>
            </a:lvl1pPr>
            <a:lvl2pPr marL="223838" indent="-163513">
              <a:buClr>
                <a:schemeClr val="bg1"/>
              </a:buClr>
              <a:buFont typeface="Century Gothic" panose="020B0502020202020204" pitchFamily="34" charset="0"/>
              <a:buChar char="&gt;"/>
              <a:defRPr sz="1400"/>
            </a:lvl2pPr>
            <a:lvl3pPr marL="0" indent="0">
              <a:spcBef>
                <a:spcPts val="2400"/>
              </a:spcBef>
              <a:buFont typeface="Century Gothic" panose="020B0502020202020204" pitchFamily="34" charset="0"/>
              <a:buChar char=" "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9" name="Прямая соединительная линия 24">
            <a:extLst>
              <a:ext uri="{FF2B5EF4-FFF2-40B4-BE49-F238E27FC236}">
                <a16:creationId xmlns:a16="http://schemas.microsoft.com/office/drawing/2014/main" id="{B3938D53-967E-448F-8242-8981B708525E}"/>
              </a:ext>
            </a:extLst>
          </p:cNvPr>
          <p:cNvCxnSpPr>
            <a:cxnSpLocks/>
          </p:cNvCxnSpPr>
          <p:nvPr userDrawn="1"/>
        </p:nvCxnSpPr>
        <p:spPr>
          <a:xfrm flipH="1">
            <a:off x="7301596" y="-423"/>
            <a:ext cx="13668" cy="6858423"/>
          </a:xfrm>
          <a:prstGeom prst="line">
            <a:avLst/>
          </a:prstGeom>
          <a:ln w="28575">
            <a:solidFill>
              <a:srgbClr val="9F361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9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0AE21-3EF4-4016-A377-C1F84210F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6733" cy="68427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0D740-CFC6-474B-AA47-789146626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206733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5DCB4-B5F3-4093-A18D-14AC00022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664025" y="1843967"/>
            <a:ext cx="211015" cy="5006440"/>
            <a:chOff x="6664025" y="1843967"/>
            <a:chExt cx="211015" cy="5006440"/>
          </a:xfrm>
        </p:grpSpPr>
        <p:cxnSp>
          <p:nvCxnSpPr>
            <p:cNvPr id="11" name="Прямая соединительная линия 24">
              <a:extLst>
                <a:ext uri="{FF2B5EF4-FFF2-40B4-BE49-F238E27FC236}">
                  <a16:creationId xmlns:a16="http://schemas.microsoft.com/office/drawing/2014/main" id="{9D622328-32D2-48BE-BE48-E20E4D2770BD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026407"/>
              <a:ext cx="777" cy="4824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25">
              <a:extLst>
                <a:ext uri="{FF2B5EF4-FFF2-40B4-BE49-F238E27FC236}">
                  <a16:creationId xmlns:a16="http://schemas.microsoft.com/office/drawing/2014/main" id="{018BA51A-7B76-4EEB-A0C9-847FAD3535A4}"/>
                </a:ext>
              </a:extLst>
            </p:cNvPr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76A3-68F3-44B3-A396-9AD3AB0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136491" cy="43934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079420-586F-4241-8C4B-7F975FA292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 flipH="1">
            <a:off x="-2723676" y="2451892"/>
            <a:ext cx="6216650" cy="1935163"/>
            <a:chOff x="2982913" y="-574675"/>
            <a:chExt cx="6216650" cy="1935163"/>
          </a:xfrm>
        </p:grpSpPr>
        <p:sp>
          <p:nvSpPr>
            <p:cNvPr id="14" name="Полилиния: фигура 12">
              <a:extLst>
                <a:ext uri="{FF2B5EF4-FFF2-40B4-BE49-F238E27FC236}">
                  <a16:creationId xmlns:a16="http://schemas.microsoft.com/office/drawing/2014/main" id="{7D4FA2E5-B76B-46E4-A9F9-D3A4F16AE985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5" name="Полилиния: фигура 17">
              <a:extLst>
                <a:ext uri="{FF2B5EF4-FFF2-40B4-BE49-F238E27FC236}">
                  <a16:creationId xmlns:a16="http://schemas.microsoft.com/office/drawing/2014/main" id="{AF8A5FC5-DA44-4DC9-BE1D-E197C2FEE718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417543D0-FB8E-45DF-A0E5-77677BB5D2C4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7" name="Полилиния: фигура 10">
              <a:extLst>
                <a:ext uri="{FF2B5EF4-FFF2-40B4-BE49-F238E27FC236}">
                  <a16:creationId xmlns:a16="http://schemas.microsoft.com/office/drawing/2014/main" id="{90773D28-8713-4BC5-8C28-12EFA9D642E4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8" name="Полилиния: фигура 13">
              <a:extLst>
                <a:ext uri="{FF2B5EF4-FFF2-40B4-BE49-F238E27FC236}">
                  <a16:creationId xmlns:a16="http://schemas.microsoft.com/office/drawing/2014/main" id="{E5988930-A431-49B8-98E5-D19F5AD532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F968F-DC3B-47B0-A915-BC962A812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lang="en-US" sz="3600" dirty="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B4B5-F598-4588-AB55-17DD140B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1187" y="2026407"/>
            <a:ext cx="5957300" cy="43934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646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92B5-4202-4E05-955A-BCC88BC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0F2F1-0BC2-4DA5-99FF-AC3AFB8AE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B791-2B25-469E-A2FB-030A2020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A826-7098-45C8-B7AF-F326A685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A3E7-DD95-4E3C-8510-00C7127C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59EE0-0BA2-496F-B99C-5F8484069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E6E64-1F1C-4242-8541-3DEA5DB6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158B-D8F2-44E0-A203-26B9C216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F92F-25D5-4883-B6E2-764273F6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6F29-CD1B-4F5C-A56D-0E467465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5F3-6153-4920-9215-37FB6FEE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3680-9C95-4B11-A93A-964E768D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0B09-428D-49DB-A70F-9B5D5B64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14F3-CC9D-4417-A30E-980283F4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1EAA-1E73-4FD7-A64E-39548383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432-3ED5-4249-A6F4-B401195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B306-4D71-45DD-8F3E-4BA097C0E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81BC-C016-4DDC-B809-DEFFF12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DCB5-3A50-4889-A2E3-EF35E63B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03CA-B97A-47FF-9E5A-713E611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BCCB-3456-4052-A4E4-EA266DD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EE68-9DBE-4064-9EFE-6831F07C8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FC4AA-0528-44A7-A668-82566CA6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5E6DA-294A-4BA2-9D6D-4FB5D912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4D15-996B-4F82-86E9-1CB9B77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4331-BD36-4470-BD66-88E877C0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41A4-ADE5-467D-98FD-BC676FB6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8244-8B7F-44F3-B790-7BF369A5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53E4-37A4-4867-87B9-7AFE9A91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24DA5-4DCA-4576-91E1-99C3DB97B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C1378-E382-4AA3-BAB8-83E617AB4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E27DF-9480-4360-86F9-51F40AC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F10D3-8F6F-4F83-9883-BC1C71C9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98A3E-09E5-4135-B474-7F1AAA0A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DA365B-2628-4BCE-9E67-2F0D16C47BD3}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1F2267F0-4480-4BD7-BD96-BEF5488A1F5E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76B36DBC-DC07-4F87-90B2-0249EC01293E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16D55E62-E1AE-4B3D-A734-C19E272D1572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65A6F525-77E9-4B88-8E70-21DBA057EA63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ACD258A8-5300-4D12-968F-5FEBDC16AE29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9D421-3580-462F-85CF-DD9732A68A94}"/>
              </a:ext>
            </a:extLst>
          </p:cNvPr>
          <p:cNvGrpSpPr/>
          <p:nvPr userDrawn="1"/>
        </p:nvGrpSpPr>
        <p:grpSpPr>
          <a:xfrm>
            <a:off x="533563" y="1885850"/>
            <a:ext cx="211015" cy="4944470"/>
            <a:chOff x="533563" y="1885850"/>
            <a:chExt cx="211015" cy="4944470"/>
          </a:xfrm>
        </p:grpSpPr>
        <p:cxnSp>
          <p:nvCxnSpPr>
            <p:cNvPr id="13" name="Прямая соединительная линия 24">
              <a:extLst>
                <a:ext uri="{FF2B5EF4-FFF2-40B4-BE49-F238E27FC236}">
                  <a16:creationId xmlns:a16="http://schemas.microsoft.com/office/drawing/2014/main" id="{DE8E9744-8CDB-421C-962A-44A5120AF0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25">
              <a:extLst>
                <a:ext uri="{FF2B5EF4-FFF2-40B4-BE49-F238E27FC236}">
                  <a16:creationId xmlns:a16="http://schemas.microsoft.com/office/drawing/2014/main" id="{C8931D30-63ED-42E9-BEDB-9DAED42116D2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5EEAC38-1AB2-4532-9A19-2A4A957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7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7103A1-DF4D-40E5-A136-6F81F519BA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4"/>
            <a:ext cx="12219634" cy="6850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7284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083C5-58EB-4807-9B60-116294635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33563" y="1733444"/>
            <a:ext cx="211015" cy="5117787"/>
            <a:chOff x="533563" y="1733444"/>
            <a:chExt cx="211015" cy="5117787"/>
          </a:xfrm>
        </p:grpSpPr>
        <p:cxnSp>
          <p:nvCxnSpPr>
            <p:cNvPr id="17" name="Прямая соединительная линия 24">
              <a:extLst>
                <a:ext uri="{FF2B5EF4-FFF2-40B4-BE49-F238E27FC236}">
                  <a16:creationId xmlns:a16="http://schemas.microsoft.com/office/drawing/2014/main" id="{DF34E1D4-A43E-4BE1-A890-D3ADB1CB4CAF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883231"/>
              <a:ext cx="0" cy="4968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25">
              <a:extLst>
                <a:ext uri="{FF2B5EF4-FFF2-40B4-BE49-F238E27FC236}">
                  <a16:creationId xmlns:a16="http://schemas.microsoft.com/office/drawing/2014/main" id="{C2281663-16EA-4AFF-9606-50708C41AEC6}"/>
                </a:ext>
              </a:extLst>
            </p:cNvPr>
            <p:cNvSpPr/>
            <p:nvPr/>
          </p:nvSpPr>
          <p:spPr>
            <a:xfrm>
              <a:off x="533563" y="173344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905A2929-5718-4963-B98D-6EA11DC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93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indoor, table&#10;&#10;Description generated with very high confidence">
            <a:extLst>
              <a:ext uri="{FF2B5EF4-FFF2-40B4-BE49-F238E27FC236}">
                <a16:creationId xmlns:a16="http://schemas.microsoft.com/office/drawing/2014/main" id="{448817BC-829F-446B-8111-48BB9B967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6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9970" y="-23479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86506" y="-602457"/>
            <a:ext cx="6216650" cy="1935163"/>
            <a:chOff x="2982913" y="-574675"/>
            <a:chExt cx="6216650" cy="1935163"/>
          </a:xfrm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435ADD-3DA5-488B-901F-80987E4C4D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664025" y="1985485"/>
            <a:ext cx="211015" cy="4880010"/>
            <a:chOff x="6664025" y="1985485"/>
            <a:chExt cx="211015" cy="4880010"/>
          </a:xfrm>
        </p:grpSpPr>
        <p:cxnSp>
          <p:nvCxnSpPr>
            <p:cNvPr id="20" name="Прямая соединительная линия 24">
              <a:extLst>
                <a:ext uri="{FF2B5EF4-FFF2-40B4-BE49-F238E27FC236}">
                  <a16:creationId xmlns:a16="http://schemas.microsoft.com/office/drawing/2014/main" id="{5204A592-8C68-4CFA-907A-F19D90792A93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113495"/>
              <a:ext cx="777" cy="4752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5">
              <a:extLst>
                <a:ext uri="{FF2B5EF4-FFF2-40B4-BE49-F238E27FC236}">
                  <a16:creationId xmlns:a16="http://schemas.microsoft.com/office/drawing/2014/main" id="{28DD267A-7BED-4CDD-A8C6-BCB3BA7E115C}"/>
                </a:ext>
              </a:extLst>
            </p:cNvPr>
            <p:cNvSpPr/>
            <p:nvPr/>
          </p:nvSpPr>
          <p:spPr>
            <a:xfrm>
              <a:off x="6664025" y="1985485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A5DD35-8E86-48A0-9E99-EC32FE8545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13107" y="1983818"/>
            <a:ext cx="233210" cy="4850703"/>
            <a:chOff x="513107" y="1983818"/>
            <a:chExt cx="233210" cy="485070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2094EE-7AAD-4966-A387-46F52C1A3321}"/>
                </a:ext>
              </a:extLst>
            </p:cNvPr>
            <p:cNvGrpSpPr/>
            <p:nvPr/>
          </p:nvGrpSpPr>
          <p:grpSpPr>
            <a:xfrm>
              <a:off x="522677" y="1983818"/>
              <a:ext cx="211015" cy="4850703"/>
              <a:chOff x="522677" y="1983818"/>
              <a:chExt cx="211015" cy="4850703"/>
            </a:xfrm>
          </p:grpSpPr>
          <p:cxnSp>
            <p:nvCxnSpPr>
              <p:cNvPr id="28" name="Прямая соединительная линия 24">
                <a:extLst>
                  <a:ext uri="{FF2B5EF4-FFF2-40B4-BE49-F238E27FC236}">
                    <a16:creationId xmlns:a16="http://schemas.microsoft.com/office/drawing/2014/main" id="{F8A50289-0D7C-4CB6-B611-F1B59469F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962" y="2046521"/>
                <a:ext cx="0" cy="4788000"/>
              </a:xfrm>
              <a:prstGeom prst="line">
                <a:avLst/>
              </a:prstGeom>
              <a:ln w="28575">
                <a:solidFill>
                  <a:srgbClr val="9F36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Овал 25">
                <a:extLst>
                  <a:ext uri="{FF2B5EF4-FFF2-40B4-BE49-F238E27FC236}">
                    <a16:creationId xmlns:a16="http://schemas.microsoft.com/office/drawing/2014/main" id="{ED9778AE-B266-4533-AFF5-015D5DB95FAF}"/>
                  </a:ext>
                </a:extLst>
              </p:cNvPr>
              <p:cNvSpPr/>
              <p:nvPr/>
            </p:nvSpPr>
            <p:spPr>
              <a:xfrm>
                <a:off x="522677" y="1983818"/>
                <a:ext cx="211015" cy="211015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dirty="0"/>
              </a:p>
            </p:txBody>
          </p:sp>
        </p:grp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90273CC-5219-4CE8-80C8-BAD7F5A00FDA}"/>
                </a:ext>
              </a:extLst>
            </p:cNvPr>
            <p:cNvSpPr/>
            <p:nvPr/>
          </p:nvSpPr>
          <p:spPr>
            <a:xfrm>
              <a:off x="513107" y="3653972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25">
              <a:extLst>
                <a:ext uri="{FF2B5EF4-FFF2-40B4-BE49-F238E27FC236}">
                  <a16:creationId xmlns:a16="http://schemas.microsoft.com/office/drawing/2014/main" id="{6362A1A3-959F-429A-959F-0A9201D7DD92}"/>
                </a:ext>
              </a:extLst>
            </p:cNvPr>
            <p:cNvSpPr/>
            <p:nvPr/>
          </p:nvSpPr>
          <p:spPr>
            <a:xfrm>
              <a:off x="535302" y="536568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85DC86-E263-4A34-85B6-3E9B74B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5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">
            <a:extLst>
              <a:ext uri="{FF2B5EF4-FFF2-40B4-BE49-F238E27FC236}">
                <a16:creationId xmlns:a16="http://schemas.microsoft.com/office/drawing/2014/main" id="{97FF772A-2519-497D-8276-4E705BD22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0374" y="0"/>
            <a:ext cx="9611625" cy="6858000"/>
          </a:xfrm>
          <a:prstGeom prst="rect">
            <a:avLst/>
          </a:prstGeom>
        </p:spPr>
      </p:pic>
      <p:sp>
        <p:nvSpPr>
          <p:cNvPr id="14" name="Прямоугольник 50">
            <a:extLst>
              <a:ext uri="{FF2B5EF4-FFF2-40B4-BE49-F238E27FC236}">
                <a16:creationId xmlns:a16="http://schemas.microsoft.com/office/drawing/2014/main" id="{C1EA4F75-7A14-4E4E-A3B8-54293D94FFEA}"/>
              </a:ext>
            </a:extLst>
          </p:cNvPr>
          <p:cNvSpPr/>
          <p:nvPr userDrawn="1"/>
        </p:nvSpPr>
        <p:spPr>
          <a:xfrm>
            <a:off x="2580374" y="-2381"/>
            <a:ext cx="9611628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E8743F-2E52-4860-9798-A13AA2B1A9FA}"/>
              </a:ext>
            </a:extLst>
          </p:cNvPr>
          <p:cNvGrpSpPr/>
          <p:nvPr userDrawn="1"/>
        </p:nvGrpSpPr>
        <p:grpSpPr>
          <a:xfrm rot="16200000">
            <a:off x="-2712402" y="2461418"/>
            <a:ext cx="6216650" cy="1935163"/>
            <a:chOff x="2982913" y="-574675"/>
            <a:chExt cx="6216650" cy="1935163"/>
          </a:xfrm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0B4C606D-CB17-4FF1-B300-8551BB9C7C52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D20F56BD-D4E9-49D7-9636-6CB1E745F754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EEC14485-F263-4BA9-B5C6-C6C2DA8B5560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8D44ACC6-1029-45CC-B1FF-DCDEC55BBEB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640BDE84-9E6B-4DC1-B057-62246AD285B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D727FB-12F2-4B00-B9B4-2E85DBE8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45368" y="2655089"/>
            <a:ext cx="5652795" cy="146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4B823-46AD-4B07-AE84-16F0BBC8FE2E}"/>
              </a:ext>
            </a:extLst>
          </p:cNvPr>
          <p:cNvCxnSpPr/>
          <p:nvPr userDrawn="1"/>
        </p:nvCxnSpPr>
        <p:spPr>
          <a:xfrm>
            <a:off x="5969975" y="2677198"/>
            <a:ext cx="0" cy="1503604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61A4E-1F41-4137-801F-C544DE0CAF4D}"/>
              </a:ext>
            </a:extLst>
          </p:cNvPr>
          <p:cNvCxnSpPr/>
          <p:nvPr userDrawn="1"/>
        </p:nvCxnSpPr>
        <p:spPr>
          <a:xfrm>
            <a:off x="8927119" y="2677198"/>
            <a:ext cx="0" cy="1503604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9CAFD8-EA4C-4E12-AA33-925E9BCE8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6581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E33737E-752D-419F-8F18-E35609CCA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5724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E07EDA3-09AD-4BC4-92A5-720E8D8EC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3248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22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664A8-AB32-4E3B-8099-1CDE1F9B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1ECE-BC3B-4EBF-831C-507DA214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1683-D23C-4704-91BB-83D32A0E4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9B45779-A330-4329-B18E-C4060289A791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E818-6B60-4D24-9954-64A147DE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C2BE-369C-4A16-8782-2C9D0F112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2537C2E-C92C-4AC8-B017-4CD647E6EB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4" r:id="rId8"/>
    <p:sldLayoutId id="2147483660" r:id="rId9"/>
    <p:sldLayoutId id="2147483655" r:id="rId10"/>
    <p:sldLayoutId id="2147483662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DDD6-2306-4FF9-BE29-F7C86162E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INFORMATIC WEB DESIGN COMPETITION 2019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08094-062C-4293-B229-27222199C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ULANG TAHUN INFORMATIKA KE-14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D73BD-9E19-4EB8-B049-F9468F770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94" y="3468756"/>
            <a:ext cx="3570009" cy="29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58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7D60-8E51-4A37-B190-DA312272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WEB DESIGN COMPETITION 2019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88D9-EF4A-4A21-86E8-E09A9F6F4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836" y="1355992"/>
            <a:ext cx="3415111" cy="152388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ritannic Bold" panose="020B0903060703020204" pitchFamily="34" charset="0"/>
              </a:rPr>
              <a:t>TECHNICAL MEETING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4B61-687D-48EF-86FA-EBC380501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60" y="2303840"/>
            <a:ext cx="3073065" cy="25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0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8578-2DE4-44D0-A1CA-2D3CABED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 COMPETITION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1DD6C-76FB-4E28-BF68-F1B61BC2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8574" y="1232452"/>
            <a:ext cx="7673009" cy="388925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Britannic Bold" panose="020B0903060703020204" pitchFamily="34" charset="0"/>
              </a:rPr>
              <a:t>PERATURAN DAN MEKANISME PERLOMBAAN</a:t>
            </a:r>
            <a:endParaRPr lang="en-US" sz="6000" dirty="0">
              <a:latin typeface="Britannic Bold" panose="020B09030607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60EE5-3D81-4DCD-B434-946F07BED9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2" y="-221857"/>
            <a:ext cx="1722783" cy="14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53B779-0063-425A-B2CB-170394DB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40" y="96390"/>
            <a:ext cx="10999304" cy="1017103"/>
          </a:xfrm>
        </p:spPr>
        <p:txBody>
          <a:bodyPr/>
          <a:lstStyle/>
          <a:p>
            <a:r>
              <a:rPr lang="en-US" sz="3200" b="1" dirty="0"/>
              <a:t>Peraturan Informatika Web Design Competition 2019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611AD7-88D5-46AB-A9BD-1411C66B3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5729" y="997850"/>
            <a:ext cx="8488769" cy="5239048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5600" dirty="0" err="1">
                <a:latin typeface="Arial Rounded MT Bold" panose="020F0704030504030204" pitchFamily="34" charset="0"/>
              </a:rPr>
              <a:t>Peserta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diwajibkan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untuk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hadir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pukul</a:t>
            </a:r>
            <a:r>
              <a:rPr lang="en-US" sz="5600" dirty="0">
                <a:latin typeface="Arial Rounded MT Bold" panose="020F0704030504030204" pitchFamily="34" charset="0"/>
              </a:rPr>
              <a:t> 07:00 WIB </a:t>
            </a:r>
            <a:r>
              <a:rPr lang="en-US" sz="5600" dirty="0" err="1">
                <a:latin typeface="Arial Rounded MT Bold" panose="020F0704030504030204" pitchFamily="34" charset="0"/>
              </a:rPr>
              <a:t>untuk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melakukan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registrasi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ulang</a:t>
            </a:r>
            <a:r>
              <a:rPr lang="en-US" sz="5600" dirty="0">
                <a:latin typeface="Arial Rounded MT Bold" panose="020F0704030504030204" pitchFamily="34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5600" dirty="0" err="1">
                <a:latin typeface="Arial Rounded MT Bold" panose="020F0704030504030204" pitchFamily="34" charset="0"/>
              </a:rPr>
              <a:t>Peserta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memakai</a:t>
            </a:r>
            <a:r>
              <a:rPr lang="en-US" sz="5600" dirty="0">
                <a:latin typeface="Arial Rounded MT Bold" panose="020F0704030504030204" pitchFamily="34" charset="0"/>
              </a:rPr>
              <a:t> baju batik </a:t>
            </a:r>
            <a:r>
              <a:rPr lang="en-US" sz="5600" dirty="0" err="1">
                <a:latin typeface="Arial Rounded MT Bold" panose="020F0704030504030204" pitchFamily="34" charset="0"/>
              </a:rPr>
              <a:t>sekolahnya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masing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masing</a:t>
            </a:r>
            <a:r>
              <a:rPr lang="en-US" sz="5600" dirty="0">
                <a:latin typeface="Arial Rounded MT Bold" panose="020F0704030504030204" pitchFamily="34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5600" dirty="0" err="1">
                <a:latin typeface="Arial Rounded MT Bold" panose="020F0704030504030204" pitchFamily="34" charset="0"/>
              </a:rPr>
              <a:t>Peserta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lomba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adalah</a:t>
            </a:r>
            <a:r>
              <a:rPr lang="en-US" sz="5600" dirty="0">
                <a:latin typeface="Arial Rounded MT Bold" panose="020F0704030504030204" pitchFamily="34" charset="0"/>
              </a:rPr>
              <a:t> Tim </a:t>
            </a:r>
            <a:r>
              <a:rPr lang="en-US" sz="5600" dirty="0" err="1">
                <a:latin typeface="Arial Rounded MT Bold" panose="020F0704030504030204" pitchFamily="34" charset="0"/>
              </a:rPr>
              <a:t>terdiri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dari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maksimal</a:t>
            </a:r>
            <a:r>
              <a:rPr lang="en-US" sz="5600" dirty="0">
                <a:latin typeface="Arial Rounded MT Bold" panose="020F0704030504030204" pitchFamily="34" charset="0"/>
              </a:rPr>
              <a:t> 2 orang dan </a:t>
            </a:r>
            <a:r>
              <a:rPr lang="en-US" sz="5600" dirty="0" err="1">
                <a:latin typeface="Arial Rounded MT Bold" panose="020F0704030504030204" pitchFamily="34" charset="0"/>
              </a:rPr>
              <a:t>masih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berstatus</a:t>
            </a:r>
            <a:r>
              <a:rPr lang="en-US" sz="5600" dirty="0">
                <a:latin typeface="Arial Rounded MT Bold" panose="020F0704030504030204" pitchFamily="34" charset="0"/>
              </a:rPr>
              <a:t> SMA/SMK </a:t>
            </a:r>
            <a:r>
              <a:rPr lang="en-US" sz="5600" dirty="0" err="1">
                <a:latin typeface="Arial Rounded MT Bold" panose="020F0704030504030204" pitchFamily="34" charset="0"/>
              </a:rPr>
              <a:t>sederajat</a:t>
            </a:r>
            <a:r>
              <a:rPr lang="en-US" sz="5600" dirty="0">
                <a:latin typeface="Arial Rounded MT Bold" panose="020F0704030504030204" pitchFamily="34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5600" dirty="0" err="1">
                <a:latin typeface="Arial Rounded MT Bold" panose="020F0704030504030204" pitchFamily="34" charset="0"/>
              </a:rPr>
              <a:t>Peserta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telah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melunasi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biaya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pendaftaran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sebesar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Rp</a:t>
            </a:r>
            <a:r>
              <a:rPr lang="en-US" sz="5600" dirty="0">
                <a:latin typeface="Arial Rounded MT Bold" panose="020F0704030504030204" pitchFamily="34" charset="0"/>
              </a:rPr>
              <a:t> 250.000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5600" dirty="0" err="1">
                <a:latin typeface="Arial Rounded MT Bold" panose="020F0704030504030204" pitchFamily="34" charset="0"/>
              </a:rPr>
              <a:t>Segala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persyaratan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administrasi</a:t>
            </a:r>
            <a:r>
              <a:rPr lang="en-US" sz="5600" dirty="0">
                <a:latin typeface="Arial Rounded MT Bold" panose="020F0704030504030204" pitchFamily="34" charset="0"/>
              </a:rPr>
              <a:t> yang </a:t>
            </a:r>
            <a:r>
              <a:rPr lang="en-US" sz="5600" dirty="0" err="1">
                <a:latin typeface="Arial Rounded MT Bold" panose="020F0704030504030204" pitchFamily="34" charset="0"/>
              </a:rPr>
              <a:t>belum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terselesaikan</a:t>
            </a:r>
            <a:r>
              <a:rPr lang="en-US" sz="5600" dirty="0">
                <a:latin typeface="Arial Rounded MT Bold" panose="020F0704030504030204" pitchFamily="34" charset="0"/>
              </a:rPr>
              <a:t>, </a:t>
            </a:r>
            <a:r>
              <a:rPr lang="en-US" sz="5600" dirty="0" err="1">
                <a:latin typeface="Arial Rounded MT Bold" panose="020F0704030504030204" pitchFamily="34" charset="0"/>
              </a:rPr>
              <a:t>bisa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diselesaikan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saat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registrasi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ulang</a:t>
            </a:r>
            <a:r>
              <a:rPr lang="en-US" sz="5600" dirty="0">
                <a:latin typeface="Arial Rounded MT Bold" panose="020F0704030504030204" pitchFamily="34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5600" dirty="0" err="1">
                <a:latin typeface="Arial Rounded MT Bold" panose="020F0704030504030204" pitchFamily="34" charset="0"/>
              </a:rPr>
              <a:t>Peserta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membuat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keseluruhan</a:t>
            </a:r>
            <a:r>
              <a:rPr lang="en-US" sz="5600" dirty="0">
                <a:latin typeface="Arial Rounded MT Bold" panose="020F0704030504030204" pitchFamily="34" charset="0"/>
              </a:rPr>
              <a:t> web </a:t>
            </a:r>
            <a:r>
              <a:rPr lang="en-US" sz="5600" dirty="0" err="1">
                <a:latin typeface="Arial Rounded MT Bold" panose="020F0704030504030204" pitchFamily="34" charset="0"/>
              </a:rPr>
              <a:t>saat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pelaksanaan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lomba</a:t>
            </a:r>
            <a:r>
              <a:rPr lang="en-US" sz="5600" dirty="0">
                <a:latin typeface="Arial Rounded MT Bold" panose="020F0704030504030204" pitchFamily="34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5600" dirty="0" err="1">
                <a:latin typeface="Arial Rounded MT Bold" panose="020F0704030504030204" pitchFamily="34" charset="0"/>
              </a:rPr>
              <a:t>Dilarang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membawa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atau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membuat</a:t>
            </a:r>
            <a:r>
              <a:rPr lang="en-US" sz="5600" dirty="0">
                <a:latin typeface="Arial Rounded MT Bold" panose="020F0704030504030204" pitchFamily="34" charset="0"/>
              </a:rPr>
              <a:t> file </a:t>
            </a:r>
            <a:r>
              <a:rPr lang="en-US" sz="5600" dirty="0" err="1">
                <a:latin typeface="Arial Rounded MT Bold" panose="020F0704030504030204" pitchFamily="34" charset="0"/>
              </a:rPr>
              <a:t>diluar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ruangan</a:t>
            </a:r>
            <a:r>
              <a:rPr lang="en-US" sz="5600" dirty="0">
                <a:latin typeface="Arial Rounded MT Bold" panose="020F0704030504030204" pitchFamily="34" charset="0"/>
              </a:rPr>
              <a:t> yang </a:t>
            </a:r>
            <a:r>
              <a:rPr lang="en-US" sz="5600" dirty="0" err="1">
                <a:latin typeface="Arial Rounded MT Bold" panose="020F0704030504030204" pitchFamily="34" charset="0"/>
              </a:rPr>
              <a:t>bersifat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menunjang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pengerjaan</a:t>
            </a:r>
            <a:r>
              <a:rPr lang="en-US" sz="5600" dirty="0">
                <a:latin typeface="Arial Rounded MT Bold" panose="020F0704030504030204" pitchFamily="34" charset="0"/>
              </a:rPr>
              <a:t> web.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5600" dirty="0" err="1">
                <a:latin typeface="Arial Rounded MT Bold" panose="020F0704030504030204" pitchFamily="34" charset="0"/>
              </a:rPr>
              <a:t>Peserta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tidak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diperbolehkan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membawa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alat</a:t>
            </a:r>
            <a:r>
              <a:rPr lang="en-US" sz="5600" dirty="0">
                <a:latin typeface="Arial Rounded MT Bold" panose="020F0704030504030204" pitchFamily="34" charset="0"/>
              </a:rPr>
              <a:t> - </a:t>
            </a:r>
            <a:r>
              <a:rPr lang="en-US" sz="5600" dirty="0" err="1">
                <a:latin typeface="Arial Rounded MT Bold" panose="020F0704030504030204" pitchFamily="34" charset="0"/>
              </a:rPr>
              <a:t>alat</a:t>
            </a:r>
            <a:r>
              <a:rPr lang="en-US" sz="5600" dirty="0">
                <a:latin typeface="Arial Rounded MT Bold" panose="020F0704030504030204" pitchFamily="34" charset="0"/>
              </a:rPr>
              <a:t> yang </a:t>
            </a:r>
            <a:r>
              <a:rPr lang="en-US" sz="5600" dirty="0" err="1">
                <a:latin typeface="Arial Rounded MT Bold" panose="020F0704030504030204" pitchFamily="34" charset="0"/>
              </a:rPr>
              <a:t>berindikasi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menyebabkan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kecurangan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seperti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Flashdrive</a:t>
            </a:r>
            <a:r>
              <a:rPr lang="en-US" sz="5600" dirty="0">
                <a:latin typeface="Arial Rounded MT Bold" panose="020F0704030504030204" pitchFamily="34" charset="0"/>
              </a:rPr>
              <a:t>, </a:t>
            </a:r>
            <a:r>
              <a:rPr lang="en-US" sz="5600" dirty="0" err="1">
                <a:latin typeface="Arial Rounded MT Bold" panose="020F0704030504030204" pitchFamily="34" charset="0"/>
              </a:rPr>
              <a:t>Harddisk</a:t>
            </a:r>
            <a:r>
              <a:rPr lang="en-US" sz="5600" dirty="0">
                <a:latin typeface="Arial Rounded MT Bold" panose="020F0704030504030204" pitchFamily="34" charset="0"/>
              </a:rPr>
              <a:t> drive external </a:t>
            </a:r>
            <a:r>
              <a:rPr lang="en-US" sz="5600" dirty="0" err="1">
                <a:latin typeface="Arial Rounded MT Bold" panose="020F0704030504030204" pitchFamily="34" charset="0"/>
              </a:rPr>
              <a:t>atau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penyimpanan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berbentuk</a:t>
            </a:r>
            <a:r>
              <a:rPr lang="en-US" sz="5600" dirty="0">
                <a:latin typeface="Arial Rounded MT Bold" panose="020F0704030504030204" pitchFamily="34" charset="0"/>
              </a:rPr>
              <a:t> </a:t>
            </a:r>
            <a:r>
              <a:rPr lang="en-US" sz="5600" dirty="0" err="1">
                <a:latin typeface="Arial Rounded MT Bold" panose="020F0704030504030204" pitchFamily="34" charset="0"/>
              </a:rPr>
              <a:t>apapun</a:t>
            </a:r>
            <a:r>
              <a:rPr lang="en-US" sz="5600" dirty="0" smtClean="0">
                <a:latin typeface="Arial Rounded MT Bold" panose="020F0704030504030204" pitchFamily="34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GB" sz="5600" dirty="0" err="1" smtClean="0">
                <a:latin typeface="Arial Rounded MT Bold" panose="020F0704030504030204" pitchFamily="34" charset="0"/>
              </a:rPr>
              <a:t>Peserta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dilarang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membawa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makanan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dan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minuman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pada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saat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kompetisi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sedang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berlangsung</a:t>
            </a:r>
            <a:r>
              <a:rPr lang="en-GB" sz="5600" dirty="0" smtClean="0">
                <a:latin typeface="Arial Rounded MT Bold" panose="020F0704030504030204" pitchFamily="34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GB" sz="5600" dirty="0" err="1" smtClean="0">
                <a:latin typeface="Arial Rounded MT Bold" panose="020F0704030504030204" pitchFamily="34" charset="0"/>
              </a:rPr>
              <a:t>Pada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saat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kompetisi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sedang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berlangsung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peserta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tidak</a:t>
            </a:r>
            <a:r>
              <a:rPr lang="en-GB" sz="5600" dirty="0" smtClean="0">
                <a:latin typeface="Arial Rounded MT Bold" panose="020F0704030504030204" pitchFamily="34" charset="0"/>
              </a:rPr>
              <a:t> di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perkenankan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untuk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ke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luar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ruangan</a:t>
            </a:r>
            <a:r>
              <a:rPr lang="en-GB" sz="5600" dirty="0" smtClean="0">
                <a:latin typeface="Arial Rounded MT Bold" panose="020F0704030504030204" pitchFamily="34" charset="0"/>
              </a:rPr>
              <a:t>.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GB" sz="5600" dirty="0" err="1" smtClean="0">
                <a:latin typeface="Arial Rounded MT Bold" panose="020F0704030504030204" pitchFamily="34" charset="0"/>
              </a:rPr>
              <a:t>Peserta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tidak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diperkenankan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membawa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alat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komunikasi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berupa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apapun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ke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dalam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ruang</a:t>
            </a:r>
            <a:r>
              <a:rPr lang="en-GB" sz="5600" dirty="0" smtClean="0">
                <a:latin typeface="Arial Rounded MT Bold" panose="020F0704030504030204" pitchFamily="34" charset="0"/>
              </a:rPr>
              <a:t> </a:t>
            </a:r>
            <a:r>
              <a:rPr lang="en-GB" sz="5600" dirty="0" err="1" smtClean="0">
                <a:latin typeface="Arial Rounded MT Bold" panose="020F0704030504030204" pitchFamily="34" charset="0"/>
              </a:rPr>
              <a:t>kompetisi</a:t>
            </a:r>
            <a:r>
              <a:rPr lang="en-GB" sz="5600" dirty="0" smtClean="0">
                <a:latin typeface="Arial Rounded MT Bold" panose="020F0704030504030204" pitchFamily="34" charset="0"/>
              </a:rPr>
              <a:t>.</a:t>
            </a:r>
            <a:endParaRPr lang="en-US" sz="5600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C959F-E784-4130-B77B-26B27D76409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747" y="5685183"/>
            <a:ext cx="1637220" cy="13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9D8A-EB71-41D8-B3DB-64C9B4C4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29" y="302612"/>
            <a:ext cx="10630728" cy="90114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Peraturan</a:t>
            </a:r>
            <a:r>
              <a:rPr lang="en-US" b="1" dirty="0"/>
              <a:t> </a:t>
            </a:r>
            <a:r>
              <a:rPr lang="en-US" b="1" dirty="0" err="1"/>
              <a:t>Informatika</a:t>
            </a:r>
            <a:r>
              <a:rPr lang="en-US" b="1" dirty="0"/>
              <a:t> Web Design Competition 2019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5CDCD-9FAC-403E-B099-B722BEDDC762}"/>
              </a:ext>
            </a:extLst>
          </p:cNvPr>
          <p:cNvSpPr/>
          <p:nvPr/>
        </p:nvSpPr>
        <p:spPr>
          <a:xfrm>
            <a:off x="1370977" y="1203760"/>
            <a:ext cx="9654831" cy="5440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Panitia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menyediakan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2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buah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Komputer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team.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diperbolehkan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animasi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web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sesuai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tema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ditentukan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Panitia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menyediakan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jaringan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internet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mencari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konten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diperlukan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5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besar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terbaik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mempresentasikan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hasil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desain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web yang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dibuat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fitur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dimiliki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serta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keunggulan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desain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dan lain – lain yang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perlu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dipresentasikan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kepada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juri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Durasi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presentasi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maksimal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10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menit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tiap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Panitia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menyiapkan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1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foto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logo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Informatika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Web Design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Comptition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2019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tampilkan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website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lomba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(logo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Informatika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Web Design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Comptition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2019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disimpan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file yang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nanti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beritahu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oleh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panitia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9C8C1-DDFE-4F15-A119-648576E12F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82" y="5751444"/>
            <a:ext cx="1547819" cy="12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A6A7-3F70-4C2F-A2DE-B56B0B5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8191" cy="177579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Mekanisme</a:t>
            </a:r>
            <a:r>
              <a:rPr lang="en-US" sz="3200" b="1" dirty="0"/>
              <a:t> </a:t>
            </a:r>
            <a:r>
              <a:rPr lang="en-US" sz="3200" b="1" dirty="0" err="1"/>
              <a:t>Perlombaan</a:t>
            </a:r>
            <a:r>
              <a:rPr lang="en-US" sz="3200" b="1" dirty="0"/>
              <a:t> </a:t>
            </a:r>
            <a:r>
              <a:rPr lang="en-US" sz="3200" b="1" dirty="0" err="1"/>
              <a:t>Informatika</a:t>
            </a:r>
            <a:r>
              <a:rPr lang="en-US" sz="3200" b="1" dirty="0"/>
              <a:t> Web Design Competition 2019</a:t>
            </a:r>
            <a:endParaRPr lang="en-US" sz="32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4D8CB60-51F9-4994-A567-EA8DB26545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28887" y="1454262"/>
            <a:ext cx="6592053" cy="167553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Tema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lomba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ditetapkan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kegiatan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Informatika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Web Design Competition 2019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"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Ulang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Tahun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Informatika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Unjani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 yang ke-14 dan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Perkembangan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 Internet &amp;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Teknologi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serta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pengaruhnya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dalam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gaya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hidup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34083F-E33B-44E6-91CA-BFCA2897A7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4613" y="3129792"/>
            <a:ext cx="6978100" cy="2104985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Pelaksanaan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lomba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terdiri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dari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2 (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dua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)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babak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yaitu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babak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dimana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peserta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diwajibkan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membuat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&amp;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mendesain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sebuah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website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sesuai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dengan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tema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dan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babak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kedua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pemberian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konten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pada website yang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telah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dibuat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. Software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pendukung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disediakan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oleh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panitia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antara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lain: 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Arial Rounded MT Bold" panose="020F0704030504030204" pitchFamily="34" charset="0"/>
              </a:rPr>
              <a:t>Adobe, Photoshop, Corel Draw, Sublime Text, Visual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Arial Rounded MT Bold" panose="020F0704030504030204" pitchFamily="34" charset="0"/>
              </a:rPr>
              <a:t>Code.</a:t>
            </a:r>
          </a:p>
          <a:p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EFA7337-9FA2-4345-A631-9F88B59A72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0645" y="5353169"/>
            <a:ext cx="8290064" cy="123560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Hasil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karya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dibuat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hasil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sendiri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belum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pernah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dipublikasikan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kepada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pihak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manapun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, dan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belum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pernah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diikutsertakan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dalam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lomba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lainnya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sejenis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1C3F1E-686A-477B-89B0-6F6CD103E5B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959" y="5796991"/>
            <a:ext cx="1490041" cy="12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C624-5920-4035-8BC4-EB6A7CFB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Mekanisme</a:t>
            </a:r>
            <a:r>
              <a:rPr lang="en-US" b="1" dirty="0"/>
              <a:t> </a:t>
            </a:r>
            <a:r>
              <a:rPr lang="en-US" b="1" dirty="0" err="1"/>
              <a:t>Perlombaan</a:t>
            </a:r>
            <a:r>
              <a:rPr lang="en-US" b="1" dirty="0"/>
              <a:t> </a:t>
            </a:r>
            <a:r>
              <a:rPr lang="en-US" b="1" dirty="0" err="1"/>
              <a:t>Informatika</a:t>
            </a:r>
            <a:r>
              <a:rPr lang="en-US" b="1" dirty="0"/>
              <a:t> Web Design Competition 2019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op Textbox" descr="Click on the Format 3D Model button located in the lower right-hand corner of the 3D Model Views group. ">
            <a:extLst>
              <a:ext uri="{FF2B5EF4-FFF2-40B4-BE49-F238E27FC236}">
                <a16:creationId xmlns:a16="http://schemas.microsoft.com/office/drawing/2014/main" id="{516F9CD4-D83D-4C6F-BC87-8FD5815C5DC5}"/>
              </a:ext>
            </a:extLst>
          </p:cNvPr>
          <p:cNvSpPr txBox="1">
            <a:spLocks/>
          </p:cNvSpPr>
          <p:nvPr/>
        </p:nvSpPr>
        <p:spPr>
          <a:xfrm>
            <a:off x="838200" y="1827844"/>
            <a:ext cx="5574792" cy="640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Decorative Dot">
            <a:extLst>
              <a:ext uri="{FF2B5EF4-FFF2-40B4-BE49-F238E27FC236}">
                <a16:creationId xmlns:a16="http://schemas.microsoft.com/office/drawing/2014/main" id="{2E1774B1-1D5E-4A85-AE2E-8D3F81F61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5302" y="4418619"/>
            <a:ext cx="211015" cy="211015"/>
          </a:xfrm>
          <a:prstGeom prst="ellipse">
            <a:avLst/>
          </a:prstGeom>
          <a:solidFill>
            <a:srgbClr val="9F361D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Bottom Textbox" descr="That will open the Format 3D Model Task Pane to the right of the PowerPoint window where you can more precisely adjust the X, Y, and Z Rotation of your 3D Model.">
            <a:extLst>
              <a:ext uri="{FF2B5EF4-FFF2-40B4-BE49-F238E27FC236}">
                <a16:creationId xmlns:a16="http://schemas.microsoft.com/office/drawing/2014/main" id="{92375660-4EE6-4ED2-887E-49805D8FF862}"/>
              </a:ext>
            </a:extLst>
          </p:cNvPr>
          <p:cNvSpPr txBox="1"/>
          <p:nvPr/>
        </p:nvSpPr>
        <p:spPr>
          <a:xfrm>
            <a:off x="1258958" y="1427815"/>
            <a:ext cx="10094842" cy="511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Hasil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karya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tetap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menjadi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hak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milik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namun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panitia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juga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memiliki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hak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atas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karya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sebatas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arsip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panitia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panitia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tidak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mempublikasikan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ataupun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menjual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hasil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karya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).5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Keputusan dewan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juri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mutlak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tidak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diganggu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gugat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hanya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diperbolehkan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CSS dan Bootstrap.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dilarang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Template.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Website yang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dibuat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oleh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interaktif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inovatif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yang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dibuat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sesuai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tema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telah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tentukan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oleh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panitia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Website yang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dilombakan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dibuat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sendiri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oleh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lomba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Konten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tidak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boleh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mengandung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SARA,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Pornografi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melanggar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hak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cipta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apabila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itu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terjadi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panitia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berhak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mendiskualifikasi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peserta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lomba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35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0E2A-9986-4276-AE22-6064E4A4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  <a:cs typeface="Segoe UI Light" panose="020B0502040204020203" pitchFamily="34" charset="0"/>
              </a:rPr>
              <a:t>WEB DESIGN COMPETITION 2019</a:t>
            </a:r>
            <a:endParaRPr lang="en-US" dirty="0"/>
          </a:p>
        </p:txBody>
      </p:sp>
      <p:grpSp>
        <p:nvGrpSpPr>
          <p:cNvPr id="13" name="Decorative Dots">
            <a:extLst>
              <a:ext uri="{FF2B5EF4-FFF2-40B4-BE49-F238E27FC236}">
                <a16:creationId xmlns:a16="http://schemas.microsoft.com/office/drawing/2014/main" id="{9758200D-E992-42AF-A5B6-574899EDD0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185741" y="1257196"/>
            <a:ext cx="220585" cy="3816099"/>
            <a:chOff x="7185741" y="1257196"/>
            <a:chExt cx="220585" cy="3816099"/>
          </a:xfrm>
        </p:grpSpPr>
        <p:sp>
          <p:nvSpPr>
            <p:cNvPr id="11" name="Овал 25">
              <a:extLst>
                <a:ext uri="{FF2B5EF4-FFF2-40B4-BE49-F238E27FC236}">
                  <a16:creationId xmlns:a16="http://schemas.microsoft.com/office/drawing/2014/main" id="{FAF6566C-3983-4940-B3F6-20BE7DEF44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195311" y="1257196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2" name="Овал 25">
              <a:extLst>
                <a:ext uri="{FF2B5EF4-FFF2-40B4-BE49-F238E27FC236}">
                  <a16:creationId xmlns:a16="http://schemas.microsoft.com/office/drawing/2014/main" id="{F605C3D5-2CD5-460B-93DD-EAF688D09E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185741" y="4862280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2D8CF6-6CA9-4254-8C48-5741793B1A4D}"/>
              </a:ext>
            </a:extLst>
          </p:cNvPr>
          <p:cNvSpPr txBox="1"/>
          <p:nvPr/>
        </p:nvSpPr>
        <p:spPr>
          <a:xfrm flipH="1">
            <a:off x="7406326" y="4185278"/>
            <a:ext cx="4678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ANYQOUESTION?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971C9-0EA9-4A82-936A-D2B4191C4000}"/>
              </a:ext>
            </a:extLst>
          </p:cNvPr>
          <p:cNvSpPr txBox="1"/>
          <p:nvPr/>
        </p:nvSpPr>
        <p:spPr>
          <a:xfrm flipH="1">
            <a:off x="2313264" y="2287268"/>
            <a:ext cx="5053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TERIMAKASIH </a:t>
            </a:r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41BBE3-7918-495D-BFF8-9696559A0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22" y="0"/>
            <a:ext cx="3833597" cy="31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9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Rosario">
      <a:dk1>
        <a:sysClr val="windowText" lastClr="000000"/>
      </a:dk1>
      <a:lt1>
        <a:sysClr val="window" lastClr="FFFFFF"/>
      </a:lt1>
      <a:dk2>
        <a:srgbClr val="060606"/>
      </a:dk2>
      <a:lt2>
        <a:srgbClr val="C7C9D1"/>
      </a:lt2>
      <a:accent1>
        <a:srgbClr val="D24726"/>
      </a:accent1>
      <a:accent2>
        <a:srgbClr val="9F361D"/>
      </a:accent2>
      <a:accent3>
        <a:srgbClr val="F2F2F2"/>
      </a:accent3>
      <a:accent4>
        <a:srgbClr val="FFC000"/>
      </a:accent4>
      <a:accent5>
        <a:srgbClr val="A5A5A5"/>
      </a:accent5>
      <a:accent6>
        <a:srgbClr val="595959"/>
      </a:accent6>
      <a:hlink>
        <a:srgbClr val="FFC000"/>
      </a:hlink>
      <a:folHlink>
        <a:srgbClr val="752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ort Your 3D Models.potx" id="{98FA5300-F36E-4E09-B87A-445242C647AE}" vid="{04F4B6F2-3E92-45BB-A359-066CA3EB33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FA0FAA1F40A48AFF9B83E7A8535C8" ma:contentTypeVersion="6" ma:contentTypeDescription="Create a new document." ma:contentTypeScope="" ma:versionID="a29564c4913de883a27ffdcfd458aeb5">
  <xsd:schema xmlns:xsd="http://www.w3.org/2001/XMLSchema" xmlns:xs="http://www.w3.org/2001/XMLSchema" xmlns:p="http://schemas.microsoft.com/office/2006/metadata/properties" xmlns:ns2="b348f026-0623-4e77-bd1b-15beed583077" xmlns:ns3="59f4de77-fb23-43c4-8afd-72bf968a030f" targetNamespace="http://schemas.microsoft.com/office/2006/metadata/properties" ma:root="true" ma:fieldsID="474b71ccdbfe1ec76872f436b686490d" ns2:_="" ns3:_="">
    <xsd:import namespace="b348f026-0623-4e77-bd1b-15beed583077"/>
    <xsd:import namespace="59f4de77-fb23-43c4-8afd-72bf968a0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8f026-0623-4e77-bd1b-15beed583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4de77-fb23-43c4-8afd-72bf968a0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CA8FE-D82C-480E-ABF9-7B721C8E07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24DE4-F957-4388-9DA7-91BC1AE59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48f026-0623-4e77-bd1b-15beed583077"/>
    <ds:schemaRef ds:uri="59f4de77-fb23-43c4-8afd-72bf968a0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C9EF40-9368-4E43-9CE0-AE0749FAE236}">
  <ds:schemaRefs>
    <ds:schemaRef ds:uri="http://purl.org/dc/terms/"/>
    <ds:schemaRef ds:uri="http://schemas.openxmlformats.org/package/2006/metadata/core-properties"/>
    <ds:schemaRef ds:uri="59f4de77-fb23-43c4-8afd-72bf968a030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348f026-0623-4e77-bd1b-15beed58307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Import your 3D models</Template>
  <TotalTime>0</TotalTime>
  <Words>532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Rounded MT Bold</vt:lpstr>
      <vt:lpstr>Britannic Bold</vt:lpstr>
      <vt:lpstr>Century Gothic</vt:lpstr>
      <vt:lpstr>Segoe UI</vt:lpstr>
      <vt:lpstr>Segoe UI Light</vt:lpstr>
      <vt:lpstr>Segoe UI Semibold</vt:lpstr>
      <vt:lpstr>Wingdings</vt:lpstr>
      <vt:lpstr>Office Theme</vt:lpstr>
      <vt:lpstr>INFORMATIC WEB DESIGN COMPETITION 2019</vt:lpstr>
      <vt:lpstr>WEB DESIGN COMPETITION 2019</vt:lpstr>
      <vt:lpstr>WEB DESIGN COMPETITION 2019</vt:lpstr>
      <vt:lpstr>Peraturan Informatika Web Design Competition 2019</vt:lpstr>
      <vt:lpstr>Peraturan Informatika Web Design Competition 2019</vt:lpstr>
      <vt:lpstr>Mekanisme Perlombaan Informatika Web Design Competition 2019</vt:lpstr>
      <vt:lpstr>Mekanisme Perlombaan Informatika Web Design Competition 2019 </vt:lpstr>
      <vt:lpstr>WEB DESIGN COMPETITION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2019-09-18T15:27:50Z</dcterms:created>
  <dcterms:modified xsi:type="dcterms:W3CDTF">2019-09-19T18:50:10Z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0x010100500FA0FAA1F40A48AFF9B83E7A8535C8</vt:lpwstr>
  </property>
</Properties>
</file>