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87" d="100"/>
          <a:sy n="87" d="100"/>
        </p:scale>
        <p:origin x="87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877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0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6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1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4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1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6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9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7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24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41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3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elotadeplayarecords.blogspot.com/2017/06/plugin-gratis-reverb-oril-river-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E7C6E-46F9-33BD-2956-3638EC3CA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7208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CO" sz="3700" b="1"/>
              <a:t>Aplicación capitulo de filtros: Reverberación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0D688-9DC0-5FB7-2548-0D6B5EC9C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575967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CO" b="1"/>
              <a:t>Jose Alejandro Serna</a:t>
            </a:r>
          </a:p>
          <a:p>
            <a:r>
              <a:rPr lang="en-CO" b="1"/>
              <a:t>Anderson Giraldo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1075BD7-3D9C-D67F-AC75-59707F7927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8638" b="18639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18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BFB3C-87F8-8CFF-D1DB-AFDC003E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600" y="0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CO" dirty="0"/>
              <a:t>Reverberación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68C6BE-41CC-4C4D-850F-F82321AE7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28E5BFD3-3780-8C30-7C96-396B499D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55" y="540033"/>
            <a:ext cx="4677975" cy="57752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3F47-4ACD-9918-CC40-5D3778F5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600" y="1976931"/>
            <a:ext cx="4078800" cy="2901482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1400"/>
              <a:t>Reverberación es lo que le ocurre a un sonido cuando recorre el camino desde la fuente que lo produce a los oídos de un escucha.</a:t>
            </a:r>
          </a:p>
          <a:p>
            <a:pPr>
              <a:lnSpc>
                <a:spcPct val="140000"/>
              </a:lnSpc>
            </a:pPr>
            <a:r>
              <a:rPr lang="en-US" sz="1400"/>
              <a:t>La reverberación en un cuarto es el producto de la superposición de muchos ecos.</a:t>
            </a:r>
          </a:p>
          <a:p>
            <a:pPr>
              <a:lnSpc>
                <a:spcPct val="140000"/>
              </a:lnSpc>
            </a:pPr>
            <a:r>
              <a:rPr lang="en-US" sz="1400"/>
              <a:t>Fisicamente la reverberación depende del espacio donde el sonido se reproduce  (Ejemplo: en Iglesias altas es muy distintivo el sonido, debido a la gran reverberación que produce este espacio )</a:t>
            </a:r>
            <a:endParaRPr lang="en-CO" sz="1400" dirty="0"/>
          </a:p>
        </p:txBody>
      </p:sp>
    </p:spTree>
    <p:extLst>
      <p:ext uri="{BB962C8B-B14F-4D97-AF65-F5344CB8AC3E}">
        <p14:creationId xmlns:p14="http://schemas.microsoft.com/office/powerpoint/2010/main" val="61978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2C4A9-415C-C1AD-400C-A2691EAD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CO" dirty="0"/>
              <a:t>Modelo matematico del eco</a:t>
            </a:r>
            <a:endParaRPr lang="en-CO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EFF90-91B5-4A3D-5E8C-38E99A081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/>
              <a:t>El eco </a:t>
            </a:r>
            <a:r>
              <a:rPr lang="en-US" sz="1700" err="1"/>
              <a:t>consiste</a:t>
            </a:r>
            <a:r>
              <a:rPr lang="en-US" sz="1700"/>
              <a:t> </a:t>
            </a:r>
            <a:r>
              <a:rPr lang="en-US" sz="1700" err="1"/>
              <a:t>en</a:t>
            </a:r>
            <a:r>
              <a:rPr lang="en-US" sz="1700"/>
              <a:t> </a:t>
            </a:r>
            <a:r>
              <a:rPr lang="en-US" sz="1700" err="1"/>
              <a:t>versiones</a:t>
            </a:r>
            <a:r>
              <a:rPr lang="en-US" sz="1700"/>
              <a:t> </a:t>
            </a:r>
            <a:r>
              <a:rPr lang="en-US" sz="1700" err="1"/>
              <a:t>repetidas</a:t>
            </a:r>
            <a:r>
              <a:rPr lang="en-US" sz="1700"/>
              <a:t> del </a:t>
            </a:r>
            <a:r>
              <a:rPr lang="en-US" sz="1700" err="1"/>
              <a:t>sonido</a:t>
            </a:r>
            <a:r>
              <a:rPr lang="en-US" sz="1700"/>
              <a:t> original. </a:t>
            </a:r>
          </a:p>
          <a:p>
            <a:pPr>
              <a:lnSpc>
                <a:spcPct val="140000"/>
              </a:lnSpc>
            </a:pPr>
            <a:r>
              <a:rPr lang="en-US" sz="1700" err="1"/>
              <a:t>Cada</a:t>
            </a:r>
            <a:r>
              <a:rPr lang="en-US" sz="1700"/>
              <a:t> </a:t>
            </a:r>
            <a:r>
              <a:rPr lang="en-US" sz="1700" err="1"/>
              <a:t>copia</a:t>
            </a:r>
            <a:r>
              <a:rPr lang="en-US" sz="1700"/>
              <a:t> </a:t>
            </a:r>
            <a:r>
              <a:rPr lang="en-US" sz="1700" err="1"/>
              <a:t>llega</a:t>
            </a:r>
            <a:r>
              <a:rPr lang="en-US" sz="1700"/>
              <a:t> un </a:t>
            </a:r>
            <a:r>
              <a:rPr lang="en-US" sz="1700" err="1"/>
              <a:t>tiempo</a:t>
            </a:r>
            <a:r>
              <a:rPr lang="en-US" sz="1700"/>
              <a:t> </a:t>
            </a:r>
            <a:r>
              <a:rPr lang="en-US" sz="1700" err="1"/>
              <a:t>fijo</a:t>
            </a:r>
            <a:r>
              <a:rPr lang="en-US" sz="1700"/>
              <a:t> </a:t>
            </a:r>
            <a:r>
              <a:rPr lang="en-US" sz="1700" err="1"/>
              <a:t>luego</a:t>
            </a:r>
            <a:r>
              <a:rPr lang="en-US" sz="1700"/>
              <a:t> de la anterior. </a:t>
            </a:r>
          </a:p>
          <a:p>
            <a:pPr>
              <a:lnSpc>
                <a:spcPct val="140000"/>
              </a:lnSpc>
            </a:pPr>
            <a:r>
              <a:rPr lang="en-US" sz="1700"/>
              <a:t> </a:t>
            </a:r>
            <a:r>
              <a:rPr lang="en-US" sz="1700" err="1"/>
              <a:t>Cada</a:t>
            </a:r>
            <a:r>
              <a:rPr lang="en-US" sz="1700"/>
              <a:t> </a:t>
            </a:r>
            <a:r>
              <a:rPr lang="en-US" sz="1700" err="1"/>
              <a:t>copia</a:t>
            </a:r>
            <a:r>
              <a:rPr lang="en-US" sz="1700"/>
              <a:t> </a:t>
            </a:r>
            <a:r>
              <a:rPr lang="en-US" sz="1700" err="1"/>
              <a:t>llega</a:t>
            </a:r>
            <a:r>
              <a:rPr lang="en-US" sz="1700"/>
              <a:t> con </a:t>
            </a:r>
            <a:r>
              <a:rPr lang="en-US" sz="1700" err="1"/>
              <a:t>una</a:t>
            </a:r>
            <a:r>
              <a:rPr lang="en-US" sz="1700"/>
              <a:t> </a:t>
            </a:r>
            <a:r>
              <a:rPr lang="en-US" sz="1700" err="1"/>
              <a:t>atenuación</a:t>
            </a:r>
            <a:r>
              <a:rPr lang="en-US" sz="1700"/>
              <a:t> R </a:t>
            </a:r>
            <a:r>
              <a:rPr lang="en-US" sz="1700" err="1"/>
              <a:t>fija</a:t>
            </a:r>
            <a:r>
              <a:rPr lang="en-US" sz="1700"/>
              <a:t> </a:t>
            </a:r>
            <a:r>
              <a:rPr lang="en-US" sz="1700" err="1"/>
              <a:t>respecto</a:t>
            </a:r>
            <a:r>
              <a:rPr lang="en-US" sz="1700"/>
              <a:t> a la </a:t>
            </a:r>
            <a:r>
              <a:rPr lang="en-US" sz="1700" err="1"/>
              <a:t>copia</a:t>
            </a:r>
            <a:r>
              <a:rPr lang="en-US" sz="1700"/>
              <a:t> anterior.</a:t>
            </a:r>
            <a:endParaRPr lang="en-CO" sz="170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FB613AD-00EA-4831-B6D3-32608400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C70D7-7E42-0639-DC42-031DAD891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9" y="4638143"/>
            <a:ext cx="11109674" cy="105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2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3AA06-3A00-3188-505B-5E9BA293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CO"/>
              <a:t>Filtro peine (Comb)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8C6BE-41CC-4C4D-850F-F82321AE7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290EC861-B9CD-1D5F-4901-9D12B52BA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12369" cy="68580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9994-5AE7-3AF5-0047-2BF23F5BB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369" y="2725062"/>
            <a:ext cx="4078800" cy="2901482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200" dirty="0"/>
              <a:t>● El </a:t>
            </a:r>
            <a:r>
              <a:rPr lang="en-US" sz="1200" dirty="0" err="1"/>
              <a:t>filtro</a:t>
            </a:r>
            <a:r>
              <a:rPr lang="en-US" sz="1200" dirty="0"/>
              <a:t> </a:t>
            </a:r>
            <a:r>
              <a:rPr lang="en-US" sz="1200" dirty="0" err="1"/>
              <a:t>peine</a:t>
            </a:r>
            <a:r>
              <a:rPr lang="en-US" sz="1200" dirty="0"/>
              <a:t> </a:t>
            </a:r>
            <a:r>
              <a:rPr lang="en-US" sz="1200" dirty="0" err="1"/>
              <a:t>suma</a:t>
            </a:r>
            <a:r>
              <a:rPr lang="en-US" sz="1200" dirty="0"/>
              <a:t> a </a:t>
            </a:r>
            <a:r>
              <a:rPr lang="en-US" sz="1200" dirty="0" err="1"/>
              <a:t>cada</a:t>
            </a:r>
            <a:r>
              <a:rPr lang="en-US" sz="1200" dirty="0"/>
              <a:t> </a:t>
            </a:r>
            <a:r>
              <a:rPr lang="en-US" sz="1200" dirty="0" err="1"/>
              <a:t>muestra</a:t>
            </a:r>
            <a:r>
              <a:rPr lang="en-US" sz="1200" dirty="0"/>
              <a:t> de la entrada </a:t>
            </a:r>
            <a:r>
              <a:rPr lang="en-US" sz="1200" dirty="0" err="1"/>
              <a:t>una</a:t>
            </a:r>
            <a:r>
              <a:rPr lang="en-US" sz="1200" dirty="0"/>
              <a:t> </a:t>
            </a:r>
            <a:r>
              <a:rPr lang="en-US" sz="1200" dirty="0" err="1"/>
              <a:t>versión</a:t>
            </a:r>
            <a:r>
              <a:rPr lang="en-US" sz="1200" dirty="0"/>
              <a:t> </a:t>
            </a:r>
            <a:r>
              <a:rPr lang="en-US" sz="1200" dirty="0" err="1"/>
              <a:t>retardada</a:t>
            </a:r>
            <a:r>
              <a:rPr lang="en-US" sz="1200" dirty="0"/>
              <a:t> y </a:t>
            </a:r>
            <a:r>
              <a:rPr lang="en-US" sz="1200" dirty="0" err="1"/>
              <a:t>atenuada</a:t>
            </a:r>
            <a:r>
              <a:rPr lang="en-US" sz="1200" dirty="0"/>
              <a:t> de la </a:t>
            </a:r>
            <a:r>
              <a:rPr lang="en-US" sz="1200" dirty="0" err="1"/>
              <a:t>salida</a:t>
            </a:r>
            <a:r>
              <a:rPr lang="en-US" sz="1200" dirty="0"/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200" dirty="0"/>
              <a:t> ● La </a:t>
            </a:r>
            <a:r>
              <a:rPr lang="en-US" sz="1200" dirty="0" err="1"/>
              <a:t>salida</a:t>
            </a:r>
            <a:r>
              <a:rPr lang="en-US" sz="1200" dirty="0"/>
              <a:t> </a:t>
            </a:r>
            <a:r>
              <a:rPr lang="en-US" sz="1200" dirty="0" err="1"/>
              <a:t>atenuada</a:t>
            </a:r>
            <a:r>
              <a:rPr lang="en-US" sz="1200" dirty="0"/>
              <a:t> y </a:t>
            </a:r>
            <a:r>
              <a:rPr lang="en-US" sz="1200" dirty="0" err="1"/>
              <a:t>retardada</a:t>
            </a:r>
            <a:r>
              <a:rPr lang="en-US" sz="1200" dirty="0"/>
              <a:t> </a:t>
            </a:r>
            <a:r>
              <a:rPr lang="en-US" sz="1200" dirty="0" err="1"/>
              <a:t>puede</a:t>
            </a:r>
            <a:r>
              <a:rPr lang="en-US" sz="1200" dirty="0"/>
              <a:t> </a:t>
            </a:r>
            <a:r>
              <a:rPr lang="en-US" sz="1200" dirty="0" err="1"/>
              <a:t>compararse</a:t>
            </a:r>
            <a:r>
              <a:rPr lang="en-US" sz="1200" dirty="0"/>
              <a:t> con </a:t>
            </a:r>
            <a:r>
              <a:rPr lang="en-US" sz="1200" dirty="0" err="1"/>
              <a:t>el</a:t>
            </a:r>
            <a:r>
              <a:rPr lang="en-US" sz="1200" dirty="0"/>
              <a:t> </a:t>
            </a:r>
            <a:r>
              <a:rPr lang="en-US" sz="1200" dirty="0" err="1"/>
              <a:t>retorno</a:t>
            </a:r>
            <a:r>
              <a:rPr lang="en-US" sz="1200" dirty="0"/>
              <a:t> de </a:t>
            </a:r>
            <a:r>
              <a:rPr lang="en-US" sz="1200" dirty="0" err="1"/>
              <a:t>una</a:t>
            </a:r>
            <a:r>
              <a:rPr lang="en-US" sz="1200" dirty="0"/>
              <a:t> </a:t>
            </a:r>
            <a:r>
              <a:rPr lang="en-US" sz="1200" dirty="0" err="1"/>
              <a:t>onda</a:t>
            </a:r>
            <a:r>
              <a:rPr lang="en-US" sz="1200" dirty="0"/>
              <a:t> </a:t>
            </a:r>
            <a:r>
              <a:rPr lang="en-US" sz="1200" dirty="0" err="1"/>
              <a:t>viajera</a:t>
            </a:r>
            <a:r>
              <a:rPr lang="en-US" sz="1200" dirty="0"/>
              <a:t>.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200" dirty="0"/>
              <a:t>● El </a:t>
            </a:r>
            <a:r>
              <a:rPr lang="en-US" sz="1200" dirty="0" err="1"/>
              <a:t>retardo</a:t>
            </a:r>
            <a:r>
              <a:rPr lang="en-US" sz="1200" dirty="0"/>
              <a:t> L es </a:t>
            </a:r>
            <a:r>
              <a:rPr lang="en-US" sz="1200" dirty="0" err="1"/>
              <a:t>el</a:t>
            </a:r>
            <a:r>
              <a:rPr lang="en-US" sz="1200" dirty="0"/>
              <a:t> </a:t>
            </a:r>
            <a:r>
              <a:rPr lang="en-US" sz="1200" dirty="0" err="1"/>
              <a:t>tiempo</a:t>
            </a:r>
            <a:r>
              <a:rPr lang="en-US" sz="1200" dirty="0"/>
              <a:t> de </a:t>
            </a:r>
            <a:r>
              <a:rPr lang="en-US" sz="1200" dirty="0" err="1"/>
              <a:t>ida</a:t>
            </a:r>
            <a:r>
              <a:rPr lang="en-US" sz="1200" dirty="0"/>
              <a:t> y </a:t>
            </a:r>
            <a:r>
              <a:rPr lang="en-US" sz="1200" dirty="0" err="1"/>
              <a:t>vuelta</a:t>
            </a:r>
            <a:r>
              <a:rPr lang="en-US" sz="1200" dirty="0"/>
              <a:t> de la </a:t>
            </a:r>
            <a:r>
              <a:rPr lang="en-US" sz="1200" dirty="0" err="1"/>
              <a:t>onda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muestras</a:t>
            </a:r>
            <a:r>
              <a:rPr lang="en-US" sz="1200" dirty="0"/>
              <a:t>. La </a:t>
            </a:r>
            <a:r>
              <a:rPr lang="en-US" sz="1200" dirty="0" err="1"/>
              <a:t>atenuación</a:t>
            </a:r>
            <a:r>
              <a:rPr lang="en-US" sz="1200" dirty="0"/>
              <a:t> </a:t>
            </a:r>
            <a:r>
              <a:rPr lang="en-US" sz="1200" dirty="0" err="1"/>
              <a:t>puede</a:t>
            </a:r>
            <a:r>
              <a:rPr lang="en-US" sz="1200" dirty="0"/>
              <a:t> </a:t>
            </a:r>
            <a:r>
              <a:rPr lang="en-US" sz="1200" dirty="0" err="1"/>
              <a:t>compararse</a:t>
            </a:r>
            <a:r>
              <a:rPr lang="en-US" sz="1200" dirty="0"/>
              <a:t> con la </a:t>
            </a:r>
            <a:r>
              <a:rPr lang="en-US" sz="1200" dirty="0" err="1"/>
              <a:t>pérdida</a:t>
            </a:r>
            <a:r>
              <a:rPr lang="en-US" sz="1200" dirty="0"/>
              <a:t> de </a:t>
            </a:r>
            <a:r>
              <a:rPr lang="en-US" sz="1200" dirty="0" err="1"/>
              <a:t>energía</a:t>
            </a:r>
            <a:r>
              <a:rPr lang="en-US" sz="1200" dirty="0"/>
              <a:t> de la </a:t>
            </a:r>
            <a:r>
              <a:rPr lang="en-US" sz="1200" dirty="0" err="1"/>
              <a:t>onda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el</a:t>
            </a:r>
            <a:r>
              <a:rPr lang="en-US" sz="1200" dirty="0"/>
              <a:t> </a:t>
            </a:r>
            <a:r>
              <a:rPr lang="en-US" sz="1200" dirty="0" err="1"/>
              <a:t>tiempo</a:t>
            </a:r>
            <a:r>
              <a:rPr lang="en-US" sz="1200" dirty="0"/>
              <a:t> (</a:t>
            </a:r>
            <a:r>
              <a:rPr lang="en-US" sz="1200" dirty="0" err="1"/>
              <a:t>atenuación</a:t>
            </a:r>
            <a:r>
              <a:rPr lang="en-US" sz="1200" dirty="0"/>
              <a:t> R </a:t>
            </a:r>
            <a:r>
              <a:rPr lang="en-US" sz="1200" dirty="0" err="1"/>
              <a:t>por</a:t>
            </a:r>
            <a:r>
              <a:rPr lang="en-US" sz="1200" dirty="0"/>
              <a:t> </a:t>
            </a:r>
            <a:r>
              <a:rPr lang="en-US" sz="1200" dirty="0" err="1"/>
              <a:t>muestra</a:t>
            </a:r>
            <a:r>
              <a:rPr lang="en-US" sz="1200" dirty="0"/>
              <a:t>).</a:t>
            </a:r>
            <a:endParaRPr lang="en-CO" sz="1400" dirty="0"/>
          </a:p>
        </p:txBody>
      </p:sp>
    </p:spTree>
    <p:extLst>
      <p:ext uri="{BB962C8B-B14F-4D97-AF65-F5344CB8AC3E}">
        <p14:creationId xmlns:p14="http://schemas.microsoft.com/office/powerpoint/2010/main" val="56998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78D4C-8EE8-EA0E-CBF5-BC6FBC5A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CO" dirty="0"/>
              <a:t>Modelo de reverb (Modelo de Moore)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EC58D2-ECC1-7C63-A5E5-25DC344A4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4078800" cy="290148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 </a:t>
            </a:r>
            <a:r>
              <a:rPr lang="en-US" sz="1800" dirty="0" err="1"/>
              <a:t>filtros</a:t>
            </a:r>
            <a:r>
              <a:rPr lang="en-US" sz="1800" dirty="0"/>
              <a:t> </a:t>
            </a:r>
            <a:r>
              <a:rPr lang="en-US" sz="1800" dirty="0" err="1"/>
              <a:t>peine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paralelo</a:t>
            </a:r>
            <a:r>
              <a:rPr lang="en-US" sz="1800" dirty="0"/>
              <a:t> (las </a:t>
            </a:r>
            <a:r>
              <a:rPr lang="en-US" sz="1800" dirty="0" err="1"/>
              <a:t>salidas</a:t>
            </a:r>
            <a:r>
              <a:rPr lang="en-US" sz="1800" dirty="0"/>
              <a:t> se suman), </a:t>
            </a:r>
            <a:r>
              <a:rPr lang="en-US" sz="1800" dirty="0" err="1"/>
              <a:t>cada</a:t>
            </a:r>
            <a:r>
              <a:rPr lang="en-US" sz="1800" dirty="0"/>
              <a:t> uno con sus </a:t>
            </a:r>
            <a:r>
              <a:rPr lang="en-US" sz="1800" dirty="0" err="1"/>
              <a:t>parámetros</a:t>
            </a:r>
            <a:r>
              <a:rPr lang="en-US" sz="1800" dirty="0"/>
              <a:t>. </a:t>
            </a:r>
          </a:p>
          <a:p>
            <a:r>
              <a:rPr lang="en-US" sz="1800" dirty="0"/>
              <a:t> El </a:t>
            </a:r>
            <a:r>
              <a:rPr lang="en-US" sz="1800" dirty="0" err="1"/>
              <a:t>camino</a:t>
            </a:r>
            <a:r>
              <a:rPr lang="en-US" sz="1800" dirty="0"/>
              <a:t> </a:t>
            </a:r>
            <a:r>
              <a:rPr lang="en-US" sz="1800" dirty="0" err="1"/>
              <a:t>directo</a:t>
            </a:r>
            <a:r>
              <a:rPr lang="en-US" sz="1800" dirty="0"/>
              <a:t> con </a:t>
            </a:r>
            <a:r>
              <a:rPr lang="en-US" sz="1800" dirty="0" err="1"/>
              <a:t>ganancia</a:t>
            </a:r>
            <a:r>
              <a:rPr lang="en-US" sz="1800" dirty="0"/>
              <a:t> K </a:t>
            </a:r>
            <a:r>
              <a:rPr lang="en-US" sz="1800" dirty="0" err="1"/>
              <a:t>representa</a:t>
            </a:r>
            <a:r>
              <a:rPr lang="en-US" sz="1800" dirty="0"/>
              <a:t> la </a:t>
            </a:r>
            <a:r>
              <a:rPr lang="en-US" sz="1800" dirty="0" err="1"/>
              <a:t>onda</a:t>
            </a:r>
            <a:r>
              <a:rPr lang="en-US" sz="1800" dirty="0"/>
              <a:t> </a:t>
            </a:r>
            <a:r>
              <a:rPr lang="en-US" sz="1800" dirty="0" err="1"/>
              <a:t>directa</a:t>
            </a:r>
            <a:r>
              <a:rPr lang="en-US" sz="1800" dirty="0"/>
              <a:t>. </a:t>
            </a:r>
          </a:p>
          <a:p>
            <a:r>
              <a:rPr lang="en-US" sz="1800" dirty="0"/>
              <a:t> </a:t>
            </a:r>
            <a:r>
              <a:rPr lang="en-US" sz="1800" dirty="0" err="1"/>
              <a:t>Filtro</a:t>
            </a:r>
            <a:r>
              <a:rPr lang="en-US" sz="1800" dirty="0"/>
              <a:t> </a:t>
            </a:r>
            <a:r>
              <a:rPr lang="en-US" sz="1800" dirty="0" err="1"/>
              <a:t>pasatodos</a:t>
            </a:r>
            <a:r>
              <a:rPr lang="en-US" sz="1800" dirty="0"/>
              <a:t> para “</a:t>
            </a:r>
            <a:r>
              <a:rPr lang="en-US" sz="1800" dirty="0" err="1"/>
              <a:t>difusión</a:t>
            </a:r>
            <a:r>
              <a:rPr lang="en-US" sz="1800" dirty="0"/>
              <a:t>” del </a:t>
            </a:r>
            <a:r>
              <a:rPr lang="en-US" sz="1800" dirty="0" err="1"/>
              <a:t>sonido</a:t>
            </a:r>
            <a:r>
              <a:rPr lang="en-US" sz="1800" dirty="0"/>
              <a:t> de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ecos</a:t>
            </a:r>
            <a:r>
              <a:rPr lang="en-US" sz="1800" dirty="0"/>
              <a:t>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AAA55691-5E2A-4C8D-C992-2D9A89B21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7" y="1958956"/>
            <a:ext cx="4999885" cy="29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3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46245-D4FE-7173-6036-39B808FD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CO" dirty="0"/>
              <a:t>Modelo de Moore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5ACD-254C-AAE6-FE88-D62BE2141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600" err="1"/>
              <a:t>el</a:t>
            </a:r>
            <a:r>
              <a:rPr lang="en-US" sz="1600"/>
              <a:t> </a:t>
            </a:r>
            <a:r>
              <a:rPr lang="en-US" sz="1600" err="1"/>
              <a:t>retardo</a:t>
            </a:r>
            <a:r>
              <a:rPr lang="en-US" sz="1600"/>
              <a:t> del </a:t>
            </a:r>
            <a:r>
              <a:rPr lang="en-US" sz="1600" err="1"/>
              <a:t>filtro</a:t>
            </a:r>
            <a:r>
              <a:rPr lang="en-US" sz="1600"/>
              <a:t> </a:t>
            </a:r>
            <a:r>
              <a:rPr lang="en-US" sz="1600" err="1"/>
              <a:t>modela</a:t>
            </a:r>
            <a:r>
              <a:rPr lang="en-US" sz="1600"/>
              <a:t> </a:t>
            </a:r>
            <a:r>
              <a:rPr lang="en-US" sz="1600" err="1"/>
              <a:t>el</a:t>
            </a:r>
            <a:r>
              <a:rPr lang="en-US" sz="1600"/>
              <a:t> </a:t>
            </a:r>
            <a:r>
              <a:rPr lang="en-US" sz="1600" err="1"/>
              <a:t>tiempo</a:t>
            </a:r>
            <a:r>
              <a:rPr lang="en-US" sz="1600"/>
              <a:t> de </a:t>
            </a:r>
            <a:r>
              <a:rPr lang="en-US" sz="1600" err="1"/>
              <a:t>ida</a:t>
            </a:r>
            <a:r>
              <a:rPr lang="en-US" sz="1600"/>
              <a:t> y </a:t>
            </a:r>
            <a:r>
              <a:rPr lang="en-US" sz="1600" err="1"/>
              <a:t>vuelta</a:t>
            </a:r>
            <a:r>
              <a:rPr lang="en-US" sz="1600"/>
              <a:t> de la </a:t>
            </a:r>
            <a:r>
              <a:rPr lang="en-US" sz="1600" err="1"/>
              <a:t>onda</a:t>
            </a:r>
            <a:r>
              <a:rPr lang="en-US" sz="1600"/>
              <a:t> de </a:t>
            </a:r>
            <a:r>
              <a:rPr lang="en-US" sz="1600" err="1"/>
              <a:t>sonido</a:t>
            </a:r>
            <a:r>
              <a:rPr lang="en-US" sz="1600"/>
              <a:t> </a:t>
            </a:r>
            <a:r>
              <a:rPr lang="en-US" sz="1600" err="1"/>
              <a:t>en</a:t>
            </a:r>
            <a:r>
              <a:rPr lang="en-US" sz="1600"/>
              <a:t> un </a:t>
            </a:r>
            <a:r>
              <a:rPr lang="en-US" sz="1600" err="1"/>
              <a:t>cuarto</a:t>
            </a:r>
            <a:endParaRPr lang="en-US" sz="1600"/>
          </a:p>
          <a:p>
            <a:pPr>
              <a:lnSpc>
                <a:spcPct val="140000"/>
              </a:lnSpc>
            </a:pPr>
            <a:r>
              <a:rPr lang="en-US" sz="1600" err="1"/>
              <a:t>En</a:t>
            </a:r>
            <a:r>
              <a:rPr lang="en-US" sz="1600"/>
              <a:t> un </a:t>
            </a:r>
            <a:r>
              <a:rPr lang="en-US" sz="1600" err="1"/>
              <a:t>cuarto</a:t>
            </a:r>
            <a:r>
              <a:rPr lang="en-US" sz="1600"/>
              <a:t> </a:t>
            </a:r>
            <a:r>
              <a:rPr lang="en-US" sz="1600" err="1"/>
              <a:t>típico</a:t>
            </a:r>
            <a:r>
              <a:rPr lang="en-US" sz="1600"/>
              <a:t> hay </a:t>
            </a:r>
            <a:r>
              <a:rPr lang="en-US" sz="1600" err="1"/>
              <a:t>muchas</a:t>
            </a:r>
            <a:r>
              <a:rPr lang="en-US" sz="1600"/>
              <a:t> </a:t>
            </a:r>
            <a:r>
              <a:rPr lang="en-US" sz="1600" err="1"/>
              <a:t>fuentes</a:t>
            </a:r>
            <a:r>
              <a:rPr lang="en-US" sz="1600"/>
              <a:t> </a:t>
            </a:r>
            <a:r>
              <a:rPr lang="en-US" sz="1600" err="1"/>
              <a:t>reflectoras</a:t>
            </a:r>
            <a:r>
              <a:rPr lang="en-US" sz="1600"/>
              <a:t> de </a:t>
            </a:r>
            <a:r>
              <a:rPr lang="en-US" sz="1600" err="1"/>
              <a:t>sonido</a:t>
            </a:r>
            <a:endParaRPr lang="en-US" sz="1600"/>
          </a:p>
          <a:p>
            <a:pPr>
              <a:lnSpc>
                <a:spcPct val="140000"/>
              </a:lnSpc>
            </a:pPr>
            <a:r>
              <a:rPr lang="en-US" sz="1600"/>
              <a:t>Se </a:t>
            </a:r>
            <a:r>
              <a:rPr lang="en-US" sz="1600" err="1"/>
              <a:t>usan</a:t>
            </a:r>
            <a:r>
              <a:rPr lang="en-US" sz="1600"/>
              <a:t> </a:t>
            </a:r>
            <a:r>
              <a:rPr lang="en-US" sz="1600" err="1"/>
              <a:t>varios</a:t>
            </a:r>
            <a:r>
              <a:rPr lang="en-US" sz="1600"/>
              <a:t> </a:t>
            </a:r>
            <a:r>
              <a:rPr lang="en-US" sz="1600" err="1"/>
              <a:t>filtros</a:t>
            </a:r>
            <a:r>
              <a:rPr lang="en-US" sz="1600"/>
              <a:t> </a:t>
            </a:r>
            <a:r>
              <a:rPr lang="en-US" sz="1600" err="1"/>
              <a:t>peine</a:t>
            </a:r>
            <a:r>
              <a:rPr lang="en-US" sz="1600"/>
              <a:t> para </a:t>
            </a:r>
            <a:r>
              <a:rPr lang="en-US" sz="1600" err="1"/>
              <a:t>simular</a:t>
            </a:r>
            <a:r>
              <a:rPr lang="en-US" sz="1600"/>
              <a:t> </a:t>
            </a:r>
            <a:r>
              <a:rPr lang="en-US" sz="1600" err="1"/>
              <a:t>distintas</a:t>
            </a:r>
            <a:r>
              <a:rPr lang="en-US" sz="1600"/>
              <a:t> </a:t>
            </a:r>
            <a:r>
              <a:rPr lang="en-US" sz="1600" err="1"/>
              <a:t>repeticiones</a:t>
            </a:r>
            <a:r>
              <a:rPr lang="en-US" sz="1600"/>
              <a:t>, </a:t>
            </a:r>
            <a:r>
              <a:rPr lang="en-US" sz="1600" err="1"/>
              <a:t>en</a:t>
            </a:r>
            <a:r>
              <a:rPr lang="en-US" sz="1600"/>
              <a:t> </a:t>
            </a:r>
            <a:r>
              <a:rPr lang="en-US" sz="1600" err="1"/>
              <a:t>nuestra</a:t>
            </a:r>
            <a:r>
              <a:rPr lang="en-US" sz="1600"/>
              <a:t> </a:t>
            </a:r>
            <a:r>
              <a:rPr lang="en-US" sz="1600" err="1"/>
              <a:t>aplicación</a:t>
            </a:r>
            <a:r>
              <a:rPr lang="en-US" sz="1600"/>
              <a:t> 12</a:t>
            </a:r>
          </a:p>
          <a:p>
            <a:pPr>
              <a:lnSpc>
                <a:spcPct val="140000"/>
              </a:lnSpc>
            </a:pPr>
            <a:endParaRPr lang="en-CO" sz="160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B613AD-00EA-4831-B6D3-32608400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Picture 5" descr="A diagram of a block diagram&#10;&#10;Description automatically generated">
            <a:extLst>
              <a:ext uri="{FF2B5EF4-FFF2-40B4-BE49-F238E27FC236}">
                <a16:creationId xmlns:a16="http://schemas.microsoft.com/office/drawing/2014/main" id="{A22A38DA-8B68-18C3-6875-2DB650A11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356" y="4016374"/>
            <a:ext cx="6663639" cy="22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1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C1759-7907-AD8A-136B-6B0420F1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CO" dirty="0"/>
              <a:t>Aplicaciòn</a:t>
            </a:r>
            <a:endParaRPr lang="en-CO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BE64-783D-FE92-F5FC-1380B1352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CO" sz="1300" dirty="0"/>
              <a:t>Calculamos y diseñamos distintos FILTROS IIR COMB a partir de uno analogico de primer orden, con el objetivo de aplicar distintos retrasos a la señal con distintas atenuaciones y en distintos instantes de tiempo y asi crear un reverb artificial.</a:t>
            </a:r>
          </a:p>
          <a:p>
            <a:pPr>
              <a:lnSpc>
                <a:spcPct val="140000"/>
              </a:lnSpc>
            </a:pPr>
            <a:r>
              <a:rPr lang="en-CO" sz="1300" dirty="0"/>
              <a:t>Luego con ayuda de matrices hacemos la suma de las salidas de los filtros que estan dispuestos en paralelo y con distintos parametros del codigo afinamos cuanto queremos de efecto a la salida de nuestra señal (Parametros wet y dry)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BACAEF0D-B3A6-189F-D764-E81EBA876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366" y="3267818"/>
            <a:ext cx="6821267" cy="32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6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ADB2C-CF04-2C62-EB90-D2995500F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531814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CO" dirty="0"/>
              <a:t>Referencias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82494-CCD7-7CE3-957B-660E8063E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531815"/>
            <a:ext cx="4451347" cy="1720850"/>
          </a:xfrm>
        </p:spPr>
        <p:txBody>
          <a:bodyPr anchor="ctr">
            <a:normAutofit/>
          </a:bodyPr>
          <a:lstStyle/>
          <a:p>
            <a:endParaRPr lang="en-CO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-up of a card&#10;&#10;Description automatically generated">
            <a:extLst>
              <a:ext uri="{FF2B5EF4-FFF2-40B4-BE49-F238E27FC236}">
                <a16:creationId xmlns:a16="http://schemas.microsoft.com/office/drawing/2014/main" id="{7A9ED468-B302-32E7-FEAE-D98C581DE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32" y="2843211"/>
            <a:ext cx="9719687" cy="347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7385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34261D"/>
      </a:dk2>
      <a:lt2>
        <a:srgbClr val="E6E2E8"/>
      </a:lt2>
      <a:accent1>
        <a:srgbClr val="6DB146"/>
      </a:accent1>
      <a:accent2>
        <a:srgbClr val="93AB39"/>
      </a:accent2>
      <a:accent3>
        <a:srgbClr val="B69F47"/>
      </a:accent3>
      <a:accent4>
        <a:srgbClr val="B1683B"/>
      </a:accent4>
      <a:accent5>
        <a:srgbClr val="C34D51"/>
      </a:accent5>
      <a:accent6>
        <a:srgbClr val="B13B70"/>
      </a:accent6>
      <a:hlink>
        <a:srgbClr val="BF503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388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Goudy Old Style</vt:lpstr>
      <vt:lpstr>Wingdings</vt:lpstr>
      <vt:lpstr>FrostyVTI</vt:lpstr>
      <vt:lpstr>Aplicación capitulo de filtros: Reverberación</vt:lpstr>
      <vt:lpstr>Reverberación</vt:lpstr>
      <vt:lpstr>Modelo matematico del eco</vt:lpstr>
      <vt:lpstr>Filtro peine (Comb)</vt:lpstr>
      <vt:lpstr>Modelo de reverb (Modelo de Moore)</vt:lpstr>
      <vt:lpstr>Modelo de Moore</vt:lpstr>
      <vt:lpstr>Aplicaciòn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capitulo de filtros: Reverberación</dc:title>
  <dc:creator>JOSE ALEJANDRO SERNA CASTANEDA</dc:creator>
  <cp:lastModifiedBy>JOSE ALEJANDRO SERNA CASTANEDA</cp:lastModifiedBy>
  <cp:revision>1</cp:revision>
  <dcterms:created xsi:type="dcterms:W3CDTF">2023-11-30T18:39:44Z</dcterms:created>
  <dcterms:modified xsi:type="dcterms:W3CDTF">2023-11-30T20:00:56Z</dcterms:modified>
</cp:coreProperties>
</file>