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AD477-EE27-5610-59E3-5DEB40BB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811FB-EAA0-BB30-6955-2978879E2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8045B-269E-4CBC-9B74-131A5DB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03A58-2F86-9A96-F7FD-930B87D4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D00F4-17A3-C8A6-3FC8-FC50AFA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3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295C4-CA41-12F6-F56D-DB16D91D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372A2-8DD2-D7C0-D7C6-DFC875ED1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89AF0-7CDD-AFD2-BB7F-30632572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B2392-FDE8-7812-9309-E91BC10D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348D7-734D-5C4E-4677-D4F5F767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0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C216F6-9F2B-E004-002D-A7348E97D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71EC01-08DB-E7B3-02DD-39F6E8F0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E14E7-2F45-65C0-42F1-59DE2F51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F5045-7594-F8F0-222D-F39A2C45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31172-F96C-2FD8-F94C-84BBF48E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74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4AF17-5991-A323-54E3-EE98638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66929-BD1A-7E63-F0B4-59A466E48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5DD30-598A-1FF0-1E14-99D14719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9F43F-A08B-0D69-F41F-8DD6F42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218F-CC9A-2E22-F22A-FD462E28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7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7544D-C783-B6E4-88C9-3E25AF0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2B6-4AEE-A6A9-E0C5-F0115ED1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FCA7C-5C7B-DE14-CC4A-9455125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0008C-6C99-9B2A-9C77-3D90FF5E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77422-AA1B-E093-C6C6-A1580FBB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3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3E1E-7750-B8D0-3B50-547CC517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AA5A54-6AF7-32D3-7189-1840C59C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0A3B5-49A3-41C4-ED59-6299678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A746C-A206-88E7-04B0-089A2E3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C9EEB-D9C1-3FC5-72E8-C28CDB99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3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E781C-B7BE-2EC9-1245-19350C9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40F74-5D6D-95B7-8292-36CDFC956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01CFD-6358-4E4D-813F-493C7403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2E16F-AF14-886A-C577-E7AABEAD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C664C-73C8-FF4C-087E-DA21FEA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2F61F-D28A-8497-A9A7-7923CE4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7B7DC-4264-36E3-4095-0CBF0F71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531E0-0E32-F595-4A10-B28FCB37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5456B-E3C0-0301-AEBC-438D4180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5237DB-4D4B-AEA5-5A36-D27891143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93F56-C079-64A2-A406-7402C6B01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8EFDA1-9F15-85A9-5717-C4E16D3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DD4AED-F9F9-45B4-97F4-F027EA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E3274A-AA58-62C7-E9A5-C62FE3A7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20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D1704-88A2-27C7-8C97-2097A4D1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C13F19-BDA5-33F9-5F88-62BFAF3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56EDFD-E6C7-B8C3-D1FF-4A086CD7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FC337B-84C4-6DCB-DD20-E2EBB896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CE0BB0-6AB4-A5E7-6523-631F1B3F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02F8AC-12DD-AA94-FEF7-4ED8E6C7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B43428-A3E1-A3DA-3C64-4213AB5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363E4-F0DC-D558-46F8-C8CBD245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F87F2-5702-D8D1-AAA6-05520E14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B16C9-857E-61C2-8A6B-7DAE8833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D604C-1DD5-4AC8-637F-2B1636A7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99507-BCAB-B146-13CE-9E823E1A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A60DDE-AE36-1599-D16A-11E776FA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6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874E4-4A6A-8751-99C9-7EA8304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45C55E-8ABB-1943-4F2D-E7A0933E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92CCD2-243C-D4EB-0817-EFEA548B3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FE52E-FF24-AB77-0662-243B189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274B4-DD05-70E6-0340-CF591C7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4828D-0331-E2C6-A131-ECB89B8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1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F33E8C-DCED-E268-1385-AA20D234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9979F-F6A1-914C-128A-1BE357A8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83630-6E12-E84E-AF94-BCB358DF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9D2A-9624-4F3F-89F1-2902B9D10674}" type="datetimeFigureOut">
              <a:rPr lang="es-ES" smtClean="0"/>
              <a:t>01/07/2023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BE337-DF8F-0E40-1B1A-0C175941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08B95-13A3-9ABA-70EB-072CC05D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0A86-BE1A-4409-A063-86EF7699E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FD6688-7706-5ED6-C4D4-520DBE6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Introduction to Content Management Systems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3E6851-5F4C-887C-787B-2CBA96C4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Content Management Systems (CMS) are software used to manage the creation and modification of digital content.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B3C8146B-36A2-B49A-E1A8-6B0584C24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6" r="26090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F90AE-FA06-5C04-E899-853AF4C1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893" y="381687"/>
            <a:ext cx="8071706" cy="1938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Building a Web Application using Drupal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42137-C8D4-B69B-F525-0CDCF678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2630614"/>
            <a:ext cx="8071697" cy="309175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Example: Building a Web Application with Drupal:</a:t>
            </a:r>
            <a:b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Install Drupal through your hosting control panel.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Add Content types (Structure &gt; Content types &gt; Add content type) specific to your application.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Add Fields to each content type (Structure &gt; Content types &gt; 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Söhne"/>
              </a:rPr>
              <a:t>YourContentType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&gt; Manage fields).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Create Views (Structure &gt; Views &gt; Add new view) to display the content.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Install and configure necessary modules for additional functionality.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Create and assign roles for user management (People &gt; Roles)</a:t>
            </a:r>
          </a:p>
          <a:p>
            <a:pPr marL="0" indent="0">
              <a:buNone/>
            </a:pP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773E80-D4B8-EFCC-A334-F0254682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 Management Workflow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1DE52-E9AF-CA97-4153-B37220EF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 CMS, the workflow typically consists of content creation, content review, content approval, and content publishing.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FF847FD-9A86-15F0-A175-B7A72513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906338"/>
            <a:ext cx="4562263" cy="30453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0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6C9DB6B-FCAD-B7EA-FDD4-E26EA099E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E47F62-AF49-847B-9D0D-6B5ABBA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Role of CMS in Web Development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37622-DECE-C390-366B-16AA0074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CMS plays a crucial role in web development by simplifying and streamlining the process of creating and managing digital content.</a:t>
            </a:r>
          </a:p>
        </p:txBody>
      </p:sp>
    </p:spTree>
    <p:extLst>
      <p:ext uri="{BB962C8B-B14F-4D97-AF65-F5344CB8AC3E}">
        <p14:creationId xmlns:p14="http://schemas.microsoft.com/office/powerpoint/2010/main" val="192924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8296D-C483-2BDE-8474-4B89015B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2335041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Comparative Analysis of Popular CMSs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73AC5-A647-ACF7-EAA6-81656F25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0607" y="1414297"/>
            <a:ext cx="4641690" cy="6308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Comparative analysis of WordPress, Joomla, and Drupal based on various parameters.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1167520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686414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ED12CE-D09B-E680-4D0E-A78EB661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Choosing the Right CMS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3FD833-A2F4-27EF-AC4C-53D54BDF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093" y="2213530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Choosing the right CMS depends on various factors like business needs, technical proficiency, budget, and more.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8A05A-6BCB-A10F-EA73-3F30DEA6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of CMS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F2706-30C6-F62F-8A8A-16C8E3D6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>
                <a:solidFill>
                  <a:schemeClr val="bg1"/>
                </a:solidFill>
              </a:rPr>
              <a:t>The future of CMS lies in AI integration, Personalization, Omnichannel delivery, and Headless CMS.</a:t>
            </a:r>
          </a:p>
        </p:txBody>
      </p:sp>
    </p:spTree>
    <p:extLst>
      <p:ext uri="{BB962C8B-B14F-4D97-AF65-F5344CB8AC3E}">
        <p14:creationId xmlns:p14="http://schemas.microsoft.com/office/powerpoint/2010/main" val="41203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FF46E-00A9-F0F7-F634-FDC67905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36D6B-490C-53E7-1F5E-6866CD7D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CMS plays a crucial role in today's digital landscape, making content management more efficient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7610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2FB5B7-7582-AF67-FB07-401BE0B6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Types of CMS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99B55-8617-D7D3-63BD-05DD2CC4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>
                <a:solidFill>
                  <a:schemeClr val="bg1"/>
                </a:solidFill>
              </a:rPr>
              <a:t>There are three types of CMS: Open-source, Proprietary, and Software-as-a-Service CMS.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18F61D14-ED6F-4918-4251-454046C31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4" r="2242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9BEDBE-0901-681C-F117-F29F9654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of a CMS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3F570-C701-B8E5-9CBB-8762E265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Main features of a CMS include: Content creation, content storage, workflow management, and publishing.</a:t>
            </a: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731BD529-11AC-265C-B1C3-7B093CA5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906338"/>
            <a:ext cx="4562263" cy="30453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CF65B-0812-2ADB-41A5-431609F8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Using a CMS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9EED8-17B8-6433-2547-6DFE720A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a CMS has many benefits such as ease of use, better content management, and increased efficiency.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4061F22-5D2F-5A60-4D0E-3BBA3CE0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906338"/>
            <a:ext cx="4562263" cy="30453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D0FED-A10B-C274-7339-2EBBE8A8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WordPress: A Popular CMS</a:t>
            </a:r>
          </a:p>
        </p:txBody>
      </p: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A1F21226-7696-2E5C-25D0-E9ACA7A2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1835284"/>
            <a:ext cx="5666547" cy="31874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ECC2C-1ACA-4E55-FEE2-23A2B01A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WordPress is a widely-used open-source CMS that is known for its user-friendly interface and extensive plugin architecture.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1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D15B9-38EF-99BE-CEF4-9ED7DC64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Creating a Website using WordPress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C2758-D0C5-1BC3-F19C-C01458E8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Example: Creating a Blog on WordPress: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Sign up on wordpress.com and create a new site.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Choose a WordPress theme that suits your blog.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Customize the theme - change colors, fonts, add logo.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Create your first post under 'Posts' &gt; 'Add New'.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Add media if needed, preview and publish.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10B93EC-16A7-F9C3-1980-AC29C01AB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1" r="47683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C577D-9BC9-82A8-3599-D951484C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Joomla: An Extensive CMS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532B4-80FE-AE2C-D1D9-58859854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Joomla is another open-source CMS, offering extensive features for websites that require complex functionalities.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52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A35905-718A-8A7E-D80D-63AAD950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Setting up a Site using Joomla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6A18C-FB9A-C4C8-BE5B-971555D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Example: Creating a Multi-language Website with Joomla: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Install Joomla through your web hosting control panel.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Go to Extensions &gt; Language(s) &gt; Install to install new languages.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Go to Content &gt; Categories &gt; Add New Category for each language.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Add articles for each category in the respective language.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Create menu for each language under Menus &gt; Manage &gt; Add New Menu.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Create a language switcher module under Extensions &gt; Modules &gt; New.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59F06-65B1-70A6-FE21-3B5B73B0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Drupal: A Powerful CMS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933AB-C5B4-0779-28F5-9219187C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Drupal is a highly powerful CMS, ideal for creating complex websites with high customizability.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539</Words>
  <Application>Microsoft Office PowerPoint</Application>
  <PresentationFormat>Panorámica</PresentationFormat>
  <Paragraphs>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Tema de Office</vt:lpstr>
      <vt:lpstr>Introduction to Content Management Systems</vt:lpstr>
      <vt:lpstr>Types of CMS</vt:lpstr>
      <vt:lpstr>Features of a CMS</vt:lpstr>
      <vt:lpstr>Benefits of Using a CMS</vt:lpstr>
      <vt:lpstr>WordPress: A Popular CMS</vt:lpstr>
      <vt:lpstr>Creating a Website using WordPress</vt:lpstr>
      <vt:lpstr>Joomla: An Extensive CMS</vt:lpstr>
      <vt:lpstr>Setting up a Site using Joomla</vt:lpstr>
      <vt:lpstr>Drupal: A Powerful CMS</vt:lpstr>
      <vt:lpstr>Building a Web Application using Drupal</vt:lpstr>
      <vt:lpstr>Content Management Workflow</vt:lpstr>
      <vt:lpstr>Role of CMS in Web Development</vt:lpstr>
      <vt:lpstr>Comparative Analysis of Popular CMSs</vt:lpstr>
      <vt:lpstr>Choosing the Right CMS</vt:lpstr>
      <vt:lpstr>Future of CMS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Content Management Systems</dc:title>
  <dc:creator>7739</dc:creator>
  <cp:lastModifiedBy>7739</cp:lastModifiedBy>
  <cp:revision>2</cp:revision>
  <dcterms:created xsi:type="dcterms:W3CDTF">2023-07-01T00:21:14Z</dcterms:created>
  <dcterms:modified xsi:type="dcterms:W3CDTF">2023-07-01T00:35:56Z</dcterms:modified>
</cp:coreProperties>
</file>