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7" r:id="rId2"/>
  </p:sldMasterIdLst>
  <p:sldIdLst>
    <p:sldId id="258" r:id="rId3"/>
    <p:sldId id="261" r:id="rId4"/>
    <p:sldId id="269" r:id="rId5"/>
    <p:sldId id="266" r:id="rId6"/>
    <p:sldId id="259" r:id="rId7"/>
    <p:sldId id="264" r:id="rId8"/>
    <p:sldId id="265" r:id="rId9"/>
    <p:sldId id="267" r:id="rId10"/>
    <p:sldId id="270" r:id="rId11"/>
    <p:sldId id="268" r:id="rId12"/>
    <p:sldId id="263" r:id="rId13"/>
    <p:sldId id="273" r:id="rId14"/>
    <p:sldId id="274" r:id="rId15"/>
    <p:sldId id="275" r:id="rId16"/>
  </p:sldIdLst>
  <p:sldSz cx="12192000" cy="6858000"/>
  <p:notesSz cx="6858000" cy="9144000"/>
  <p:embeddedFontLst>
    <p:embeddedFont>
      <p:font typeface="微软雅黑" panose="020B0503020204020204" pitchFamily="34" charset="-122"/>
      <p:regular r:id="rId17"/>
      <p:bold r:id="rId18"/>
    </p:embeddedFont>
    <p:embeddedFont>
      <p:font typeface="Segoe UI Light" panose="020B0502040204020203" pitchFamily="34" charset="0"/>
      <p:regular r:id="rId19"/>
      <p: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9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7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8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0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73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  <p:sldLayoutId id="214748367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5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defTabSz="6095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60957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609570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609570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7726" y="2072385"/>
            <a:ext cx="7920157" cy="1323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</a:rPr>
              <a:t>毕业答辩</a:t>
            </a:r>
            <a:r>
              <a:rPr lang="en-US" altLang="zh-CN" sz="8000" b="1" dirty="0">
                <a:solidFill>
                  <a:schemeClr val="bg1"/>
                </a:solidFill>
              </a:rPr>
              <a:t>PPT</a:t>
            </a:r>
            <a:r>
              <a:rPr lang="zh-CN" altLang="en-US" sz="8000" b="1" dirty="0">
                <a:solidFill>
                  <a:schemeClr val="bg1"/>
                </a:solidFill>
              </a:rPr>
              <a:t>模板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90428" y="5272415"/>
            <a:ext cx="1491936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答辩</a:t>
            </a:r>
            <a:r>
              <a:rPr lang="zh-CN" altLang="en-US" dirty="0" smtClean="0">
                <a:solidFill>
                  <a:srgbClr val="FFFFFF"/>
                </a:solidFill>
              </a:rPr>
              <a:t>人：***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3728" y="5272415"/>
            <a:ext cx="1735592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指导教师</a:t>
            </a:r>
            <a:r>
              <a:rPr lang="zh-CN" altLang="en-US" dirty="0" smtClean="0">
                <a:solidFill>
                  <a:srgbClr val="FFFFFF"/>
                </a:solidFill>
              </a:rPr>
              <a:t>：***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0901" y="532801"/>
            <a:ext cx="2236511" cy="3385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请在此处添加院校名称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31277" y="5180856"/>
            <a:ext cx="552451" cy="552451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46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37977" y="5180856"/>
            <a:ext cx="552451" cy="552451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3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18714" y="962304"/>
            <a:ext cx="4910023" cy="2029965"/>
            <a:chOff x="3176589" y="1285879"/>
            <a:chExt cx="3771900" cy="1362075"/>
          </a:xfrm>
          <a:solidFill>
            <a:srgbClr val="4472C4"/>
          </a:solidFill>
        </p:grpSpPr>
        <p:sp>
          <p:nvSpPr>
            <p:cNvPr id="3" name="右箭头 1"/>
            <p:cNvSpPr/>
            <p:nvPr/>
          </p:nvSpPr>
          <p:spPr>
            <a:xfrm rot="905815">
              <a:off x="3176589" y="1285879"/>
              <a:ext cx="3771900" cy="1362075"/>
            </a:xfrm>
            <a:custGeom>
              <a:avLst/>
              <a:gdLst>
                <a:gd name="connsiteX0" fmla="*/ 0 w 3981450"/>
                <a:gd name="connsiteY0" fmla="*/ 373856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7" fmla="*/ 0 w 3981450"/>
                <a:gd name="connsiteY7" fmla="*/ 373856 h 1495425"/>
                <a:gd name="connsiteX0" fmla="*/ 0 w 3981450"/>
                <a:gd name="connsiteY0" fmla="*/ 1121569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29956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73919 h 1485900"/>
                <a:gd name="connsiteX1" fmla="*/ 3186113 w 3933825"/>
                <a:gd name="connsiteY1" fmla="*/ 364331 h 1485900"/>
                <a:gd name="connsiteX2" fmla="*/ 3290888 w 3933825"/>
                <a:gd name="connsiteY2" fmla="*/ 0 h 1485900"/>
                <a:gd name="connsiteX3" fmla="*/ 3933825 w 3933825"/>
                <a:gd name="connsiteY3" fmla="*/ 738188 h 1485900"/>
                <a:gd name="connsiteX4" fmla="*/ 2995613 w 3933825"/>
                <a:gd name="connsiteY4" fmla="*/ 1485900 h 1485900"/>
                <a:gd name="connsiteX5" fmla="*/ 3071813 w 3933825"/>
                <a:gd name="connsiteY5" fmla="*/ 1112044 h 1485900"/>
                <a:gd name="connsiteX6" fmla="*/ 0 w 3933825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9088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7183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26294 h 1438275"/>
                <a:gd name="connsiteX1" fmla="*/ 3186113 w 3771900"/>
                <a:gd name="connsiteY1" fmla="*/ 316706 h 1438275"/>
                <a:gd name="connsiteX2" fmla="*/ 3243263 w 3771900"/>
                <a:gd name="connsiteY2" fmla="*/ 0 h 1438275"/>
                <a:gd name="connsiteX3" fmla="*/ 3771900 w 3771900"/>
                <a:gd name="connsiteY3" fmla="*/ 890588 h 1438275"/>
                <a:gd name="connsiteX4" fmla="*/ 2995613 w 3771900"/>
                <a:gd name="connsiteY4" fmla="*/ 1438275 h 1438275"/>
                <a:gd name="connsiteX5" fmla="*/ 3071813 w 3771900"/>
                <a:gd name="connsiteY5" fmla="*/ 1064419 h 1438275"/>
                <a:gd name="connsiteX6" fmla="*/ 0 w 3771900"/>
                <a:gd name="connsiteY6" fmla="*/ 826294 h 14382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71813 w 3771900"/>
                <a:gd name="connsiteY5" fmla="*/ 106441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1900" h="1362075">
                  <a:moveTo>
                    <a:pt x="0" y="826294"/>
                  </a:moveTo>
                  <a:cubicBezTo>
                    <a:pt x="1163638" y="335756"/>
                    <a:pt x="2174875" y="273844"/>
                    <a:pt x="3186113" y="316706"/>
                  </a:cubicBezTo>
                  <a:lnTo>
                    <a:pt x="3243263" y="0"/>
                  </a:lnTo>
                  <a:lnTo>
                    <a:pt x="3771900" y="833438"/>
                  </a:lnTo>
                  <a:lnTo>
                    <a:pt x="2995613" y="1362075"/>
                  </a:lnTo>
                  <a:lnTo>
                    <a:pt x="3052763" y="1045369"/>
                  </a:lnTo>
                  <a:cubicBezTo>
                    <a:pt x="2212975" y="838994"/>
                    <a:pt x="1363663" y="718344"/>
                    <a:pt x="0" y="8262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" name="文本框 3"/>
            <p:cNvSpPr txBox="1"/>
            <p:nvPr/>
          </p:nvSpPr>
          <p:spPr>
            <a:xfrm rot="1212081">
              <a:off x="4959974" y="1941941"/>
              <a:ext cx="1418611" cy="227164"/>
            </a:xfrm>
            <a:prstGeom prst="rect">
              <a:avLst/>
            </a:prstGeom>
            <a:grp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</a:rPr>
                <a:t>请在此处添加关键字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41609" y="2027131"/>
            <a:ext cx="4910023" cy="2004451"/>
            <a:chOff x="2195511" y="1906532"/>
            <a:chExt cx="3771900" cy="1362075"/>
          </a:xfrm>
          <a:solidFill>
            <a:schemeClr val="accent4"/>
          </a:solidFill>
        </p:grpSpPr>
        <p:sp>
          <p:nvSpPr>
            <p:cNvPr id="6" name="右箭头 1"/>
            <p:cNvSpPr/>
            <p:nvPr/>
          </p:nvSpPr>
          <p:spPr>
            <a:xfrm rot="905815" flipH="1" flipV="1">
              <a:off x="2195511" y="1906532"/>
              <a:ext cx="3771900" cy="1362075"/>
            </a:xfrm>
            <a:custGeom>
              <a:avLst/>
              <a:gdLst>
                <a:gd name="connsiteX0" fmla="*/ 0 w 3981450"/>
                <a:gd name="connsiteY0" fmla="*/ 373856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7" fmla="*/ 0 w 3981450"/>
                <a:gd name="connsiteY7" fmla="*/ 373856 h 1495425"/>
                <a:gd name="connsiteX0" fmla="*/ 0 w 3981450"/>
                <a:gd name="connsiteY0" fmla="*/ 1121569 h 1495425"/>
                <a:gd name="connsiteX1" fmla="*/ 3233738 w 3981450"/>
                <a:gd name="connsiteY1" fmla="*/ 373856 h 1495425"/>
                <a:gd name="connsiteX2" fmla="*/ 3233738 w 3981450"/>
                <a:gd name="connsiteY2" fmla="*/ 0 h 1495425"/>
                <a:gd name="connsiteX3" fmla="*/ 3981450 w 3981450"/>
                <a:gd name="connsiteY3" fmla="*/ 747713 h 1495425"/>
                <a:gd name="connsiteX4" fmla="*/ 3233738 w 3981450"/>
                <a:gd name="connsiteY4" fmla="*/ 1495425 h 1495425"/>
                <a:gd name="connsiteX5" fmla="*/ 3233738 w 3981450"/>
                <a:gd name="connsiteY5" fmla="*/ 1121569 h 1495425"/>
                <a:gd name="connsiteX6" fmla="*/ 0 w 3981450"/>
                <a:gd name="connsiteY6" fmla="*/ 1121569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52875"/>
                <a:gd name="connsiteY0" fmla="*/ 731044 h 1495425"/>
                <a:gd name="connsiteX1" fmla="*/ 3205163 w 3952875"/>
                <a:gd name="connsiteY1" fmla="*/ 373856 h 1495425"/>
                <a:gd name="connsiteX2" fmla="*/ 3205163 w 3952875"/>
                <a:gd name="connsiteY2" fmla="*/ 0 h 1495425"/>
                <a:gd name="connsiteX3" fmla="*/ 3952875 w 3952875"/>
                <a:gd name="connsiteY3" fmla="*/ 747713 h 1495425"/>
                <a:gd name="connsiteX4" fmla="*/ 3205163 w 3952875"/>
                <a:gd name="connsiteY4" fmla="*/ 1495425 h 1495425"/>
                <a:gd name="connsiteX5" fmla="*/ 3205163 w 3952875"/>
                <a:gd name="connsiteY5" fmla="*/ 1121569 h 1495425"/>
                <a:gd name="connsiteX6" fmla="*/ 0 w 3952875"/>
                <a:gd name="connsiteY6" fmla="*/ 7310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1861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31861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83444 h 1495425"/>
                <a:gd name="connsiteX1" fmla="*/ 3186113 w 3933825"/>
                <a:gd name="connsiteY1" fmla="*/ 373856 h 1495425"/>
                <a:gd name="connsiteX2" fmla="*/ 3186113 w 3933825"/>
                <a:gd name="connsiteY2" fmla="*/ 0 h 1495425"/>
                <a:gd name="connsiteX3" fmla="*/ 3933825 w 3933825"/>
                <a:gd name="connsiteY3" fmla="*/ 747713 h 1495425"/>
                <a:gd name="connsiteX4" fmla="*/ 2995613 w 3933825"/>
                <a:gd name="connsiteY4" fmla="*/ 1495425 h 1495425"/>
                <a:gd name="connsiteX5" fmla="*/ 3071813 w 3933825"/>
                <a:gd name="connsiteY5" fmla="*/ 1121569 h 1495425"/>
                <a:gd name="connsiteX6" fmla="*/ 0 w 3933825"/>
                <a:gd name="connsiteY6" fmla="*/ 883444 h 1495425"/>
                <a:gd name="connsiteX0" fmla="*/ 0 w 3933825"/>
                <a:gd name="connsiteY0" fmla="*/ 873919 h 1485900"/>
                <a:gd name="connsiteX1" fmla="*/ 3186113 w 3933825"/>
                <a:gd name="connsiteY1" fmla="*/ 364331 h 1485900"/>
                <a:gd name="connsiteX2" fmla="*/ 3290888 w 3933825"/>
                <a:gd name="connsiteY2" fmla="*/ 0 h 1485900"/>
                <a:gd name="connsiteX3" fmla="*/ 3933825 w 3933825"/>
                <a:gd name="connsiteY3" fmla="*/ 738188 h 1485900"/>
                <a:gd name="connsiteX4" fmla="*/ 2995613 w 3933825"/>
                <a:gd name="connsiteY4" fmla="*/ 1485900 h 1485900"/>
                <a:gd name="connsiteX5" fmla="*/ 3071813 w 3933825"/>
                <a:gd name="connsiteY5" fmla="*/ 1112044 h 1485900"/>
                <a:gd name="connsiteX6" fmla="*/ 0 w 3933825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9088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73919 h 1485900"/>
                <a:gd name="connsiteX1" fmla="*/ 3186113 w 3771900"/>
                <a:gd name="connsiteY1" fmla="*/ 364331 h 1485900"/>
                <a:gd name="connsiteX2" fmla="*/ 3271838 w 3771900"/>
                <a:gd name="connsiteY2" fmla="*/ 0 h 1485900"/>
                <a:gd name="connsiteX3" fmla="*/ 3771900 w 3771900"/>
                <a:gd name="connsiteY3" fmla="*/ 938213 h 1485900"/>
                <a:gd name="connsiteX4" fmla="*/ 2995613 w 3771900"/>
                <a:gd name="connsiteY4" fmla="*/ 1485900 h 1485900"/>
                <a:gd name="connsiteX5" fmla="*/ 3071813 w 3771900"/>
                <a:gd name="connsiteY5" fmla="*/ 1112044 h 1485900"/>
                <a:gd name="connsiteX6" fmla="*/ 0 w 3771900"/>
                <a:gd name="connsiteY6" fmla="*/ 873919 h 1485900"/>
                <a:gd name="connsiteX0" fmla="*/ 0 w 3771900"/>
                <a:gd name="connsiteY0" fmla="*/ 826294 h 1438275"/>
                <a:gd name="connsiteX1" fmla="*/ 3186113 w 3771900"/>
                <a:gd name="connsiteY1" fmla="*/ 316706 h 1438275"/>
                <a:gd name="connsiteX2" fmla="*/ 3243263 w 3771900"/>
                <a:gd name="connsiteY2" fmla="*/ 0 h 1438275"/>
                <a:gd name="connsiteX3" fmla="*/ 3771900 w 3771900"/>
                <a:gd name="connsiteY3" fmla="*/ 890588 h 1438275"/>
                <a:gd name="connsiteX4" fmla="*/ 2995613 w 3771900"/>
                <a:gd name="connsiteY4" fmla="*/ 1438275 h 1438275"/>
                <a:gd name="connsiteX5" fmla="*/ 3071813 w 3771900"/>
                <a:gd name="connsiteY5" fmla="*/ 1064419 h 1438275"/>
                <a:gd name="connsiteX6" fmla="*/ 0 w 3771900"/>
                <a:gd name="connsiteY6" fmla="*/ 826294 h 14382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71813 w 3771900"/>
                <a:gd name="connsiteY5" fmla="*/ 106441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9058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  <a:gd name="connsiteX0" fmla="*/ 0 w 3771900"/>
                <a:gd name="connsiteY0" fmla="*/ 826294 h 1362075"/>
                <a:gd name="connsiteX1" fmla="*/ 3186113 w 3771900"/>
                <a:gd name="connsiteY1" fmla="*/ 316706 h 1362075"/>
                <a:gd name="connsiteX2" fmla="*/ 3243263 w 3771900"/>
                <a:gd name="connsiteY2" fmla="*/ 0 h 1362075"/>
                <a:gd name="connsiteX3" fmla="*/ 3771900 w 3771900"/>
                <a:gd name="connsiteY3" fmla="*/ 833438 h 1362075"/>
                <a:gd name="connsiteX4" fmla="*/ 2995613 w 3771900"/>
                <a:gd name="connsiteY4" fmla="*/ 1362075 h 1362075"/>
                <a:gd name="connsiteX5" fmla="*/ 3052763 w 3771900"/>
                <a:gd name="connsiteY5" fmla="*/ 1045369 h 1362075"/>
                <a:gd name="connsiteX6" fmla="*/ 0 w 3771900"/>
                <a:gd name="connsiteY6" fmla="*/ 826294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1900" h="1362075">
                  <a:moveTo>
                    <a:pt x="0" y="826294"/>
                  </a:moveTo>
                  <a:cubicBezTo>
                    <a:pt x="1163638" y="335756"/>
                    <a:pt x="2174875" y="273844"/>
                    <a:pt x="3186113" y="316706"/>
                  </a:cubicBezTo>
                  <a:lnTo>
                    <a:pt x="3243263" y="0"/>
                  </a:lnTo>
                  <a:lnTo>
                    <a:pt x="3771900" y="833438"/>
                  </a:lnTo>
                  <a:lnTo>
                    <a:pt x="2995613" y="1362075"/>
                  </a:lnTo>
                  <a:lnTo>
                    <a:pt x="3052763" y="1045369"/>
                  </a:lnTo>
                  <a:cubicBezTo>
                    <a:pt x="2212975" y="838994"/>
                    <a:pt x="1363663" y="718344"/>
                    <a:pt x="0" y="8262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文本框 6"/>
            <p:cNvSpPr txBox="1"/>
            <p:nvPr/>
          </p:nvSpPr>
          <p:spPr>
            <a:xfrm rot="1309175">
              <a:off x="2686925" y="2356340"/>
              <a:ext cx="1418611" cy="230056"/>
            </a:xfrm>
            <a:prstGeom prst="rect">
              <a:avLst/>
            </a:prstGeom>
            <a:grp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请在此处添加关键字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374905" y="1362927"/>
            <a:ext cx="2016995" cy="150932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0742" y="1362927"/>
            <a:ext cx="2016995" cy="150932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870745" y="4586977"/>
            <a:ext cx="234313" cy="23431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1148413" y="4505595"/>
            <a:ext cx="405171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+mn-ea"/>
              </a:rPr>
              <a:t>在此处添加小标题</a:t>
            </a:r>
            <a:endParaRPr lang="zh-CN" altLang="en-US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TextBox 82"/>
          <p:cNvSpPr txBox="1"/>
          <p:nvPr/>
        </p:nvSpPr>
        <p:spPr>
          <a:xfrm>
            <a:off x="1252409" y="4861571"/>
            <a:ext cx="3987897" cy="803296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7022341" y="4586977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TextBox 81"/>
          <p:cNvSpPr txBox="1"/>
          <p:nvPr/>
        </p:nvSpPr>
        <p:spPr>
          <a:xfrm>
            <a:off x="7300009" y="4505593"/>
            <a:ext cx="4051712" cy="3385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b="1" dirty="0">
                <a:solidFill>
                  <a:srgbClr val="FFFFFF"/>
                </a:solidFill>
                <a:latin typeface="+mn-ea"/>
              </a:rPr>
              <a:t>在此处添加小标题</a:t>
            </a:r>
          </a:p>
        </p:txBody>
      </p:sp>
      <p:sp>
        <p:nvSpPr>
          <p:cNvPr id="17" name="TextBox 82"/>
          <p:cNvSpPr txBox="1"/>
          <p:nvPr/>
        </p:nvSpPr>
        <p:spPr>
          <a:xfrm>
            <a:off x="7404005" y="4861571"/>
            <a:ext cx="3987897" cy="803296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159971" y="4505594"/>
            <a:ext cx="0" cy="17381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71298" y="231616"/>
            <a:ext cx="5036574" cy="584776"/>
            <a:chOff x="493006" y="224297"/>
            <a:chExt cx="5036574" cy="584777"/>
          </a:xfrm>
        </p:grpSpPr>
        <p:sp>
          <p:nvSpPr>
            <p:cNvPr id="24" name="文本框 23"/>
            <p:cNvSpPr txBox="1"/>
            <p:nvPr/>
          </p:nvSpPr>
          <p:spPr>
            <a:xfrm>
              <a:off x="830858" y="224297"/>
              <a:ext cx="4698722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7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3" y="2038351"/>
            <a:ext cx="12192000" cy="179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7725" y="2429256"/>
            <a:ext cx="3262432" cy="830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谢谢聆听！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90428" y="5272415"/>
            <a:ext cx="1491936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答辩</a:t>
            </a:r>
            <a:r>
              <a:rPr lang="zh-CN" altLang="en-US" dirty="0" smtClean="0">
                <a:solidFill>
                  <a:srgbClr val="FFFFFF"/>
                </a:solidFill>
              </a:rPr>
              <a:t>人：***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83728" y="5272415"/>
            <a:ext cx="1735592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指导教师</a:t>
            </a:r>
            <a:r>
              <a:rPr lang="zh-CN" altLang="en-US" dirty="0" smtClean="0">
                <a:solidFill>
                  <a:srgbClr val="FFFFFF"/>
                </a:solidFill>
              </a:rPr>
              <a:t>：***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0901" y="532801"/>
            <a:ext cx="2236511" cy="3385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请在此处添加院校名称</a:t>
            </a:r>
          </a:p>
        </p:txBody>
      </p:sp>
      <p:grpSp>
        <p:nvGrpSpPr>
          <p:cNvPr id="14" name="组合 22"/>
          <p:cNvGrpSpPr/>
          <p:nvPr/>
        </p:nvGrpSpPr>
        <p:grpSpPr>
          <a:xfrm>
            <a:off x="1031277" y="5180856"/>
            <a:ext cx="552451" cy="552451"/>
            <a:chOff x="1031277" y="5180856"/>
            <a:chExt cx="552450" cy="552450"/>
          </a:xfrm>
        </p:grpSpPr>
        <p:sp>
          <p:nvSpPr>
            <p:cNvPr id="15" name="椭圆 14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46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23"/>
          <p:cNvGrpSpPr/>
          <p:nvPr/>
        </p:nvGrpSpPr>
        <p:grpSpPr>
          <a:xfrm>
            <a:off x="3937977" y="5180856"/>
            <a:ext cx="552451" cy="552451"/>
            <a:chOff x="3937978" y="5180856"/>
            <a:chExt cx="552450" cy="552450"/>
          </a:xfrm>
        </p:grpSpPr>
        <p:sp>
          <p:nvSpPr>
            <p:cNvPr id="18" name="椭圆 17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20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3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31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0604" y="759875"/>
            <a:ext cx="733528" cy="415495"/>
          </a:xfrm>
          <a:prstGeom prst="rect">
            <a:avLst/>
          </a:prstGeom>
        </p:spPr>
        <p:txBody>
          <a:bodyPr wrap="none" lIns="121912" tIns="60956" rIns="121912" bIns="60956">
            <a:spAutoFit/>
          </a:bodyPr>
          <a:lstStyle/>
          <a:p>
            <a:pPr defTabSz="609555"/>
            <a:r>
              <a:rPr lang="zh-CN" altLang="en-US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/>
        </p:nvSpPr>
        <p:spPr>
          <a:xfrm>
            <a:off x="440606" y="182444"/>
            <a:ext cx="1013183" cy="292384"/>
          </a:xfrm>
          <a:prstGeom prst="rect">
            <a:avLst/>
          </a:prstGeom>
        </p:spPr>
        <p:txBody>
          <a:bodyPr wrap="none" lIns="121912" tIns="60956" rIns="121912" bIns="60956">
            <a:spAutoFit/>
          </a:bodyPr>
          <a:lstStyle/>
          <a:p>
            <a:pPr defTabSz="609555"/>
            <a:r>
              <a:rPr kumimoji="1" lang="en-US" altLang="zh-CN" sz="11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11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11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11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675" y="841951"/>
            <a:ext cx="1240275" cy="1673527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defTabSz="609555">
              <a:lnSpc>
                <a:spcPct val="130000"/>
              </a:lnSpc>
            </a:pPr>
            <a:r>
              <a:rPr lang="zh-CN" altLang="en-US" sz="13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55">
              <a:lnSpc>
                <a:spcPct val="130000"/>
              </a:lnSpc>
            </a:pP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55">
              <a:lnSpc>
                <a:spcPct val="130000"/>
              </a:lnSpc>
            </a:pP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55">
              <a:lnSpc>
                <a:spcPct val="130000"/>
              </a:lnSpc>
            </a:pP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55">
              <a:lnSpc>
                <a:spcPct val="130000"/>
              </a:lnSpc>
            </a:pP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55">
              <a:lnSpc>
                <a:spcPct val="130000"/>
              </a:lnSpc>
            </a:pPr>
            <a:r>
              <a:rPr lang="zh-CN" altLang="en-US" sz="13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5054" y="841951"/>
            <a:ext cx="1932319" cy="1673527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defTabSz="609555">
              <a:lnSpc>
                <a:spcPct val="130000"/>
              </a:lnSpc>
            </a:pPr>
            <a:r>
              <a:rPr lang="zh-CN" altLang="en-US" sz="13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Century Gothic</a:t>
            </a:r>
          </a:p>
          <a:p>
            <a:pPr defTabSz="609555">
              <a:lnSpc>
                <a:spcPct val="130000"/>
              </a:lnSpc>
            </a:pP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55">
              <a:lnSpc>
                <a:spcPct val="130000"/>
              </a:lnSpc>
            </a:pPr>
            <a:r>
              <a:rPr lang="zh-CN" altLang="en-US" sz="13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55">
              <a:lnSpc>
                <a:spcPct val="130000"/>
              </a:lnSpc>
            </a:pP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55">
              <a:lnSpc>
                <a:spcPct val="130000"/>
              </a:lnSpc>
            </a:pP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55">
              <a:lnSpc>
                <a:spcPct val="130000"/>
              </a:lnSpc>
            </a:pPr>
            <a:r>
              <a:rPr lang="zh-CN" altLang="en-US" sz="13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0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  <a:endParaRPr lang="en-US" altLang="zh-CN" sz="13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9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3128434"/>
            <a:ext cx="2489200" cy="6011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52929" y="4458725"/>
            <a:ext cx="2486151" cy="32829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</a:t>
            </a:r>
          </a:p>
        </p:txBody>
      </p:sp>
    </p:spTree>
    <p:extLst>
      <p:ext uri="{BB962C8B-B14F-4D97-AF65-F5344CB8AC3E}">
        <p14:creationId xmlns:p14="http://schemas.microsoft.com/office/powerpoint/2010/main" val="9737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4727" y="3039414"/>
            <a:ext cx="57342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62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92743" y="-114033"/>
            <a:ext cx="6794648" cy="156966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6" name="矩形 15"/>
          <p:cNvSpPr/>
          <p:nvPr/>
        </p:nvSpPr>
        <p:spPr>
          <a:xfrm>
            <a:off x="1566000" y="244792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98214" y="248476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4576" y="2607870"/>
            <a:ext cx="3081293" cy="40011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1566000" y="371208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98214" y="374892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14576" y="3872030"/>
            <a:ext cx="3081293" cy="40011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1566000" y="497624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8214" y="501308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14576" y="5136190"/>
            <a:ext cx="3081293" cy="40011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7004775" y="244792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36988" y="248476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4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53351" y="2607870"/>
            <a:ext cx="3081293" cy="40011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7004775" y="371208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6988" y="374892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5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53351" y="3872030"/>
            <a:ext cx="3081293" cy="40011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7004775" y="4976245"/>
            <a:ext cx="720000" cy="72000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36988" y="5013080"/>
            <a:ext cx="455575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6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53351" y="5136190"/>
            <a:ext cx="3081293" cy="40011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请在此处添加幻灯片标题</a:t>
            </a:r>
          </a:p>
        </p:txBody>
      </p:sp>
    </p:spTree>
    <p:extLst>
      <p:ext uri="{BB962C8B-B14F-4D97-AF65-F5344CB8AC3E}">
        <p14:creationId xmlns:p14="http://schemas.microsoft.com/office/powerpoint/2010/main" val="17145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1326" y="1492983"/>
            <a:ext cx="2659917" cy="2659917"/>
            <a:chOff x="1218243" y="1414126"/>
            <a:chExt cx="2016000" cy="2016000"/>
          </a:xfrm>
        </p:grpSpPr>
        <p:sp>
          <p:nvSpPr>
            <p:cNvPr id="3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4" name="空心弧 3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5377856"/>
                <a:gd name="adj2" fmla="val 16158815"/>
                <a:gd name="adj3" fmla="val 195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6" name="TextBox 50"/>
            <p:cNvSpPr txBox="1"/>
            <p:nvPr/>
          </p:nvSpPr>
          <p:spPr>
            <a:xfrm>
              <a:off x="1696399" y="2107211"/>
              <a:ext cx="1102198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50%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46770" y="1492983"/>
            <a:ext cx="2659917" cy="2659917"/>
            <a:chOff x="1218243" y="1414126"/>
            <a:chExt cx="2016000" cy="2016000"/>
          </a:xfrm>
        </p:grpSpPr>
        <p:sp>
          <p:nvSpPr>
            <p:cNvPr id="8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9" name="空心弧 8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23118"/>
                <a:gd name="adj2" fmla="val 16158815"/>
                <a:gd name="adj3" fmla="val 1952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0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1" name="TextBox 75"/>
            <p:cNvSpPr txBox="1"/>
            <p:nvPr/>
          </p:nvSpPr>
          <p:spPr>
            <a:xfrm>
              <a:off x="1675143" y="2104534"/>
              <a:ext cx="1102198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75%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52214" y="1492983"/>
            <a:ext cx="2659917" cy="2659917"/>
            <a:chOff x="1218243" y="1414126"/>
            <a:chExt cx="2016000" cy="2016000"/>
          </a:xfrm>
        </p:grpSpPr>
        <p:sp>
          <p:nvSpPr>
            <p:cNvPr id="13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4" name="空心弧 13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8111028"/>
                <a:gd name="adj2" fmla="val 16158815"/>
                <a:gd name="adj3" fmla="val 1952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5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6" name="TextBox 80"/>
            <p:cNvSpPr txBox="1"/>
            <p:nvPr/>
          </p:nvSpPr>
          <p:spPr>
            <a:xfrm>
              <a:off x="1675143" y="2104534"/>
              <a:ext cx="1102198" cy="629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09973" y="4466517"/>
            <a:ext cx="2522623" cy="80329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71298" y="231616"/>
            <a:ext cx="5036574" cy="584776"/>
            <a:chOff x="493006" y="224297"/>
            <a:chExt cx="5036574" cy="584777"/>
          </a:xfrm>
        </p:grpSpPr>
        <p:sp>
          <p:nvSpPr>
            <p:cNvPr id="22" name="文本框 21"/>
            <p:cNvSpPr txBox="1"/>
            <p:nvPr/>
          </p:nvSpPr>
          <p:spPr>
            <a:xfrm>
              <a:off x="830858" y="224297"/>
              <a:ext cx="4698722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815417" y="4466517"/>
            <a:ext cx="2522623" cy="80329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452214" y="4466516"/>
            <a:ext cx="2522623" cy="80329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18887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0199" y="2831869"/>
            <a:ext cx="11045711" cy="709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560199" y="3541557"/>
            <a:ext cx="11045711" cy="709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14" y="872813"/>
            <a:ext cx="4003113" cy="26687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3" y="3541558"/>
            <a:ext cx="4003113" cy="266874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425723" y="3022554"/>
            <a:ext cx="1731289" cy="276999"/>
            <a:chOff x="6822245" y="789960"/>
            <a:chExt cx="1317334" cy="210768"/>
          </a:xfrm>
        </p:grpSpPr>
        <p:sp>
          <p:nvSpPr>
            <p:cNvPr id="7" name="文本框 6"/>
            <p:cNvSpPr txBox="1"/>
            <p:nvPr/>
          </p:nvSpPr>
          <p:spPr>
            <a:xfrm>
              <a:off x="6822245" y="789960"/>
              <a:ext cx="1194351" cy="21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/>
                  </a:solidFill>
                </a:rPr>
                <a:t>请在此添加图片说明</a:t>
              </a:r>
            </a:p>
          </p:txBody>
        </p:sp>
        <p:sp>
          <p:nvSpPr>
            <p:cNvPr id="8" name="等腰三角形 7"/>
            <p:cNvSpPr/>
            <p:nvPr/>
          </p:nvSpPr>
          <p:spPr>
            <a:xfrm rot="16200000" flipV="1">
              <a:off x="8016597" y="839808"/>
              <a:ext cx="132091" cy="11387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28668" y="3753071"/>
            <a:ext cx="1711954" cy="276999"/>
            <a:chOff x="6454082" y="797208"/>
            <a:chExt cx="1302622" cy="210768"/>
          </a:xfrm>
        </p:grpSpPr>
        <p:sp>
          <p:nvSpPr>
            <p:cNvPr id="10" name="文本框 9"/>
            <p:cNvSpPr txBox="1"/>
            <p:nvPr/>
          </p:nvSpPr>
          <p:spPr>
            <a:xfrm>
              <a:off x="6562353" y="797208"/>
              <a:ext cx="1194351" cy="210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请在此添加图片说明</a:t>
              </a:r>
            </a:p>
          </p:txBody>
        </p:sp>
        <p:sp>
          <p:nvSpPr>
            <p:cNvPr id="11" name="等腰三角形 10"/>
            <p:cNvSpPr/>
            <p:nvPr/>
          </p:nvSpPr>
          <p:spPr>
            <a:xfrm rot="5400000" flipH="1" flipV="1">
              <a:off x="6444972" y="839808"/>
              <a:ext cx="132091" cy="1138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43327" y="1185501"/>
            <a:ext cx="1932120" cy="1323439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zh-CN" sz="8000" dirty="0">
                <a:solidFill>
                  <a:schemeClr val="accent5"/>
                </a:solidFill>
              </a:rPr>
              <a:t>73%</a:t>
            </a:r>
            <a:endParaRPr lang="zh-CN" altLang="en-US" sz="8000" dirty="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32053" y="4759269"/>
            <a:ext cx="1932120" cy="1323439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zh-CN" sz="8000" dirty="0">
                <a:solidFill>
                  <a:schemeClr val="accent4"/>
                </a:solidFill>
              </a:rPr>
              <a:t>27%</a:t>
            </a:r>
            <a:endParaRPr lang="zh-CN" altLang="en-US" sz="8000" dirty="0">
              <a:solidFill>
                <a:schemeClr val="accent4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1298" y="231616"/>
            <a:ext cx="5036574" cy="584776"/>
            <a:chOff x="493006" y="224297"/>
            <a:chExt cx="5036574" cy="584777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4698722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请在此处添加幻灯片标题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59058" y="1502247"/>
            <a:ext cx="2522623" cy="80329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25726" y="4836210"/>
            <a:ext cx="2522623" cy="80329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33929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665918" y="5125782"/>
            <a:ext cx="688141" cy="688141"/>
            <a:chOff x="671649" y="4012622"/>
            <a:chExt cx="468008" cy="468008"/>
          </a:xfrm>
        </p:grpSpPr>
        <p:sp>
          <p:nvSpPr>
            <p:cNvPr id="7" name="矩形 6"/>
            <p:cNvSpPr/>
            <p:nvPr/>
          </p:nvSpPr>
          <p:spPr>
            <a:xfrm>
              <a:off x="67164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217"/>
            <p:cNvSpPr>
              <a:spLocks noChangeAspect="1" noEditPoints="1"/>
            </p:cNvSpPr>
            <p:nvPr/>
          </p:nvSpPr>
          <p:spPr bwMode="auto">
            <a:xfrm>
              <a:off x="759348" y="4100382"/>
              <a:ext cx="292609" cy="291112"/>
            </a:xfrm>
            <a:custGeom>
              <a:avLst/>
              <a:gdLst>
                <a:gd name="T0" fmla="*/ 72 w 87"/>
                <a:gd name="T1" fmla="*/ 33 h 87"/>
                <a:gd name="T2" fmla="*/ 59 w 87"/>
                <a:gd name="T3" fmla="*/ 45 h 87"/>
                <a:gd name="T4" fmla="*/ 51 w 87"/>
                <a:gd name="T5" fmla="*/ 37 h 87"/>
                <a:gd name="T6" fmla="*/ 57 w 87"/>
                <a:gd name="T7" fmla="*/ 30 h 87"/>
                <a:gd name="T8" fmla="*/ 57 w 87"/>
                <a:gd name="T9" fmla="*/ 27 h 87"/>
                <a:gd name="T10" fmla="*/ 57 w 87"/>
                <a:gd name="T11" fmla="*/ 27 h 87"/>
                <a:gd name="T12" fmla="*/ 53 w 87"/>
                <a:gd name="T13" fmla="*/ 27 h 87"/>
                <a:gd name="T14" fmla="*/ 47 w 87"/>
                <a:gd name="T15" fmla="*/ 33 h 87"/>
                <a:gd name="T16" fmla="*/ 42 w 87"/>
                <a:gd name="T17" fmla="*/ 28 h 87"/>
                <a:gd name="T18" fmla="*/ 55 w 87"/>
                <a:gd name="T19" fmla="*/ 16 h 87"/>
                <a:gd name="T20" fmla="*/ 72 w 87"/>
                <a:gd name="T21" fmla="*/ 33 h 87"/>
                <a:gd name="T22" fmla="*/ 45 w 87"/>
                <a:gd name="T23" fmla="*/ 60 h 87"/>
                <a:gd name="T24" fmla="*/ 36 w 87"/>
                <a:gd name="T25" fmla="*/ 51 h 87"/>
                <a:gd name="T26" fmla="*/ 21 w 87"/>
                <a:gd name="T27" fmla="*/ 66 h 87"/>
                <a:gd name="T28" fmla="*/ 17 w 87"/>
                <a:gd name="T29" fmla="*/ 66 h 87"/>
                <a:gd name="T30" fmla="*/ 17 w 87"/>
                <a:gd name="T31" fmla="*/ 66 h 87"/>
                <a:gd name="T32" fmla="*/ 17 w 87"/>
                <a:gd name="T33" fmla="*/ 63 h 87"/>
                <a:gd name="T34" fmla="*/ 33 w 87"/>
                <a:gd name="T35" fmla="*/ 47 h 87"/>
                <a:gd name="T36" fmla="*/ 28 w 87"/>
                <a:gd name="T37" fmla="*/ 43 h 87"/>
                <a:gd name="T38" fmla="*/ 9 w 87"/>
                <a:gd name="T39" fmla="*/ 62 h 87"/>
                <a:gd name="T40" fmla="*/ 2 w 87"/>
                <a:gd name="T41" fmla="*/ 86 h 87"/>
                <a:gd name="T42" fmla="*/ 26 w 87"/>
                <a:gd name="T43" fmla="*/ 79 h 87"/>
                <a:gd name="T44" fmla="*/ 45 w 87"/>
                <a:gd name="T45" fmla="*/ 60 h 87"/>
                <a:gd name="T46" fmla="*/ 76 w 87"/>
                <a:gd name="T47" fmla="*/ 29 h 87"/>
                <a:gd name="T48" fmla="*/ 87 w 87"/>
                <a:gd name="T49" fmla="*/ 17 h 87"/>
                <a:gd name="T50" fmla="*/ 70 w 87"/>
                <a:gd name="T51" fmla="*/ 0 h 87"/>
                <a:gd name="T52" fmla="*/ 59 w 87"/>
                <a:gd name="T53" fmla="*/ 12 h 87"/>
                <a:gd name="T54" fmla="*/ 76 w 87"/>
                <a:gd name="T55" fmla="*/ 29 h 87"/>
                <a:gd name="T56" fmla="*/ 66 w 87"/>
                <a:gd name="T57" fmla="*/ 51 h 87"/>
                <a:gd name="T58" fmla="*/ 62 w 87"/>
                <a:gd name="T59" fmla="*/ 51 h 87"/>
                <a:gd name="T60" fmla="*/ 35 w 87"/>
                <a:gd name="T61" fmla="*/ 25 h 87"/>
                <a:gd name="T62" fmla="*/ 36 w 87"/>
                <a:gd name="T63" fmla="*/ 18 h 87"/>
                <a:gd name="T64" fmla="*/ 18 w 87"/>
                <a:gd name="T65" fmla="*/ 0 h 87"/>
                <a:gd name="T66" fmla="*/ 18 w 87"/>
                <a:gd name="T67" fmla="*/ 0 h 87"/>
                <a:gd name="T68" fmla="*/ 19 w 87"/>
                <a:gd name="T69" fmla="*/ 5 h 87"/>
                <a:gd name="T70" fmla="*/ 25 w 87"/>
                <a:gd name="T71" fmla="*/ 15 h 87"/>
                <a:gd name="T72" fmla="*/ 15 w 87"/>
                <a:gd name="T73" fmla="*/ 25 h 87"/>
                <a:gd name="T74" fmla="*/ 4 w 87"/>
                <a:gd name="T75" fmla="*/ 16 h 87"/>
                <a:gd name="T76" fmla="*/ 1 w 87"/>
                <a:gd name="T77" fmla="*/ 13 h 87"/>
                <a:gd name="T78" fmla="*/ 0 w 87"/>
                <a:gd name="T79" fmla="*/ 18 h 87"/>
                <a:gd name="T80" fmla="*/ 18 w 87"/>
                <a:gd name="T81" fmla="*/ 36 h 87"/>
                <a:gd name="T82" fmla="*/ 23 w 87"/>
                <a:gd name="T83" fmla="*/ 36 h 87"/>
                <a:gd name="T84" fmla="*/ 50 w 87"/>
                <a:gd name="T85" fmla="*/ 62 h 87"/>
                <a:gd name="T86" fmla="*/ 49 w 87"/>
                <a:gd name="T87" fmla="*/ 69 h 87"/>
                <a:gd name="T88" fmla="*/ 67 w 87"/>
                <a:gd name="T89" fmla="*/ 87 h 87"/>
                <a:gd name="T90" fmla="*/ 67 w 87"/>
                <a:gd name="T91" fmla="*/ 87 h 87"/>
                <a:gd name="T92" fmla="*/ 66 w 87"/>
                <a:gd name="T93" fmla="*/ 82 h 87"/>
                <a:gd name="T94" fmla="*/ 60 w 87"/>
                <a:gd name="T95" fmla="*/ 73 h 87"/>
                <a:gd name="T96" fmla="*/ 70 w 87"/>
                <a:gd name="T97" fmla="*/ 62 h 87"/>
                <a:gd name="T98" fmla="*/ 80 w 87"/>
                <a:gd name="T99" fmla="*/ 71 h 87"/>
                <a:gd name="T100" fmla="*/ 84 w 87"/>
                <a:gd name="T101" fmla="*/ 74 h 87"/>
                <a:gd name="T102" fmla="*/ 84 w 87"/>
                <a:gd name="T103" fmla="*/ 69 h 87"/>
                <a:gd name="T104" fmla="*/ 66 w 87"/>
                <a:gd name="T10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645569" y="5124770"/>
            <a:ext cx="739105" cy="688141"/>
            <a:chOff x="1197283" y="4012622"/>
            <a:chExt cx="502669" cy="468008"/>
          </a:xfrm>
        </p:grpSpPr>
        <p:sp>
          <p:nvSpPr>
            <p:cNvPr id="10" name="矩形 9"/>
            <p:cNvSpPr/>
            <p:nvPr/>
          </p:nvSpPr>
          <p:spPr>
            <a:xfrm>
              <a:off x="1231944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 descr="\\MAGNUM\Projects\Microsoft\Cloud Power FY12\Design\ICONS_PNG\Building.png"/>
            <p:cNvPicPr>
              <a:picLocks noChangeAspect="1" noChangeArrowheads="1"/>
            </p:cNvPicPr>
            <p:nvPr/>
          </p:nvPicPr>
          <p:blipFill>
            <a:blip r:embed="rId2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83" y="4012622"/>
              <a:ext cx="489073" cy="429309"/>
            </a:xfrm>
            <a:prstGeom prst="rect">
              <a:avLst/>
            </a:prstGeom>
            <a:noFill/>
          </p:spPr>
        </p:pic>
      </p:grpSp>
      <p:grpSp>
        <p:nvGrpSpPr>
          <p:cNvPr id="12" name="组合 11"/>
          <p:cNvGrpSpPr/>
          <p:nvPr/>
        </p:nvGrpSpPr>
        <p:grpSpPr>
          <a:xfrm>
            <a:off x="10707156" y="5124768"/>
            <a:ext cx="737872" cy="688141"/>
            <a:chOff x="1775328" y="4012622"/>
            <a:chExt cx="501830" cy="468008"/>
          </a:xfrm>
        </p:grpSpPr>
        <p:sp>
          <p:nvSpPr>
            <p:cNvPr id="13" name="矩形 12"/>
            <p:cNvSpPr/>
            <p:nvPr/>
          </p:nvSpPr>
          <p:spPr>
            <a:xfrm>
              <a:off x="179223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3" cstate="screen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775328" y="4026372"/>
              <a:ext cx="501830" cy="440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流程图: 数据 31"/>
          <p:cNvSpPr/>
          <p:nvPr/>
        </p:nvSpPr>
        <p:spPr>
          <a:xfrm>
            <a:off x="3292519" y="3315432"/>
            <a:ext cx="3176332" cy="635267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数据 27"/>
          <p:cNvSpPr/>
          <p:nvPr/>
        </p:nvSpPr>
        <p:spPr>
          <a:xfrm>
            <a:off x="5833657" y="2256653"/>
            <a:ext cx="3176332" cy="635267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141446" y="1575867"/>
            <a:ext cx="237757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请在此处添加小标题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51383" y="4374208"/>
            <a:ext cx="3176332" cy="635267"/>
            <a:chOff x="751383" y="4374208"/>
            <a:chExt cx="3176332" cy="635266"/>
          </a:xfrm>
        </p:grpSpPr>
        <p:sp>
          <p:nvSpPr>
            <p:cNvPr id="36" name="流程图: 数据 35"/>
            <p:cNvSpPr/>
            <p:nvPr/>
          </p:nvSpPr>
          <p:spPr>
            <a:xfrm>
              <a:off x="751383" y="4374208"/>
              <a:ext cx="3176332" cy="635266"/>
            </a:xfrm>
            <a:prstGeom prst="flowChartInputOutpu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81019" y="4525307"/>
              <a:ext cx="1826141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请在此添加关键字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292521" y="3463789"/>
            <a:ext cx="2421838" cy="1545689"/>
            <a:chOff x="3292519" y="3463787"/>
            <a:chExt cx="2421837" cy="1545689"/>
          </a:xfrm>
        </p:grpSpPr>
        <p:sp>
          <p:nvSpPr>
            <p:cNvPr id="33" name="矩形 12"/>
            <p:cNvSpPr/>
            <p:nvPr/>
          </p:nvSpPr>
          <p:spPr>
            <a:xfrm flipH="1" flipV="1">
              <a:off x="3292519" y="3950698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12"/>
            <p:cNvSpPr/>
            <p:nvPr/>
          </p:nvSpPr>
          <p:spPr>
            <a:xfrm rot="16200000" flipH="1" flipV="1">
              <a:off x="3292519" y="3953506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88216" y="3463787"/>
              <a:ext cx="1826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请在此添加关键字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33655" y="2399781"/>
            <a:ext cx="2421837" cy="1550919"/>
            <a:chOff x="5833656" y="2399780"/>
            <a:chExt cx="2421837" cy="1550918"/>
          </a:xfrm>
        </p:grpSpPr>
        <p:sp>
          <p:nvSpPr>
            <p:cNvPr id="29" name="矩形 12"/>
            <p:cNvSpPr/>
            <p:nvPr/>
          </p:nvSpPr>
          <p:spPr>
            <a:xfrm flipH="1" flipV="1">
              <a:off x="5833656" y="2891920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12"/>
            <p:cNvSpPr/>
            <p:nvPr/>
          </p:nvSpPr>
          <p:spPr>
            <a:xfrm rot="16200000" flipH="1" flipV="1">
              <a:off x="5833656" y="2892830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29352" y="2399780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请在此添加关键字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374793" y="1197876"/>
            <a:ext cx="3176332" cy="1694045"/>
            <a:chOff x="8374792" y="1197876"/>
            <a:chExt cx="3176332" cy="1694045"/>
          </a:xfrm>
        </p:grpSpPr>
        <p:sp>
          <p:nvSpPr>
            <p:cNvPr id="24" name="流程图: 数据 23"/>
            <p:cNvSpPr/>
            <p:nvPr/>
          </p:nvSpPr>
          <p:spPr>
            <a:xfrm>
              <a:off x="8374792" y="1197876"/>
              <a:ext cx="3176332" cy="635267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12"/>
            <p:cNvSpPr/>
            <p:nvPr/>
          </p:nvSpPr>
          <p:spPr>
            <a:xfrm flipH="1" flipV="1">
              <a:off x="8374792" y="1833143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12"/>
            <p:cNvSpPr/>
            <p:nvPr/>
          </p:nvSpPr>
          <p:spPr>
            <a:xfrm rot="16200000" flipH="1" flipV="1">
              <a:off x="8374792" y="1833143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092055" y="1318996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请在此添加关键字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1298" y="231616"/>
            <a:ext cx="5036574" cy="584776"/>
            <a:chOff x="493006" y="224297"/>
            <a:chExt cx="5036574" cy="584777"/>
          </a:xfrm>
        </p:grpSpPr>
        <p:sp>
          <p:nvSpPr>
            <p:cNvPr id="62" name="文本框 61"/>
            <p:cNvSpPr txBox="1"/>
            <p:nvPr/>
          </p:nvSpPr>
          <p:spPr>
            <a:xfrm>
              <a:off x="830858" y="224297"/>
              <a:ext cx="4698722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请在此处添加幻灯片标题</a:t>
              </a:r>
            </a:p>
          </p:txBody>
        </p:sp>
        <p:sp>
          <p:nvSpPr>
            <p:cNvPr id="63" name="等腰三角形 6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267291" y="2080024"/>
            <a:ext cx="3111527" cy="57246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5" name="文本框 25"/>
          <p:cNvSpPr txBox="1"/>
          <p:nvPr/>
        </p:nvSpPr>
        <p:spPr>
          <a:xfrm>
            <a:off x="860501" y="5238477"/>
            <a:ext cx="2298011" cy="8125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8" name="文本框 25"/>
          <p:cNvSpPr txBox="1"/>
          <p:nvPr/>
        </p:nvSpPr>
        <p:spPr>
          <a:xfrm>
            <a:off x="3530717" y="4207376"/>
            <a:ext cx="2298011" cy="8125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69" name="文本框 25"/>
          <p:cNvSpPr txBox="1"/>
          <p:nvPr/>
        </p:nvSpPr>
        <p:spPr>
          <a:xfrm>
            <a:off x="6071853" y="3138168"/>
            <a:ext cx="2298011" cy="8125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70" name="文本框 25"/>
          <p:cNvSpPr txBox="1"/>
          <p:nvPr/>
        </p:nvSpPr>
        <p:spPr>
          <a:xfrm>
            <a:off x="8648849" y="1954263"/>
            <a:ext cx="2298011" cy="8125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9018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320129" y="2181237"/>
            <a:ext cx="3562339" cy="3562339"/>
            <a:chOff x="1889832" y="1617774"/>
            <a:chExt cx="2340000" cy="2340000"/>
          </a:xfrm>
        </p:grpSpPr>
        <p:sp>
          <p:nvSpPr>
            <p:cNvPr id="18" name="椭圆 17"/>
            <p:cNvSpPr/>
            <p:nvPr/>
          </p:nvSpPr>
          <p:spPr>
            <a:xfrm>
              <a:off x="1889832" y="1617774"/>
              <a:ext cx="2340000" cy="234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159832" y="1887774"/>
              <a:ext cx="1800000" cy="180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29832" y="2157774"/>
              <a:ext cx="1260000" cy="12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9"/>
          <p:cNvSpPr txBox="1"/>
          <p:nvPr/>
        </p:nvSpPr>
        <p:spPr>
          <a:xfrm>
            <a:off x="5427021" y="3385416"/>
            <a:ext cx="1467068" cy="1015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请在此处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添加关键字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320307" y="1085133"/>
            <a:ext cx="1561985" cy="1918183"/>
          </a:xfrm>
          <a:prstGeom prst="downArrow">
            <a:avLst>
              <a:gd name="adj1" fmla="val 5313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91749" y="1085408"/>
            <a:ext cx="822079" cy="1644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TextBox 6"/>
          <p:cNvSpPr txBox="1"/>
          <p:nvPr/>
        </p:nvSpPr>
        <p:spPr>
          <a:xfrm>
            <a:off x="5843854" y="1540541"/>
            <a:ext cx="514887" cy="7694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7200000">
            <a:off x="6979893" y="4001859"/>
            <a:ext cx="1561985" cy="1918183"/>
          </a:xfrm>
          <a:prstGeom prst="downArrow">
            <a:avLst>
              <a:gd name="adj1" fmla="val 53134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7200000">
            <a:off x="8108265" y="5318335"/>
            <a:ext cx="822079" cy="1644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TextBox 41"/>
          <p:cNvSpPr txBox="1"/>
          <p:nvPr/>
        </p:nvSpPr>
        <p:spPr>
          <a:xfrm rot="18000000">
            <a:off x="7541682" y="4566509"/>
            <a:ext cx="514887" cy="7694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 rot="14400000" flipH="1">
            <a:off x="3650776" y="4001859"/>
            <a:ext cx="1561985" cy="1918183"/>
          </a:xfrm>
          <a:prstGeom prst="downArrow">
            <a:avLst>
              <a:gd name="adj1" fmla="val 53134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4400000" flipH="1">
            <a:off x="3262307" y="5318335"/>
            <a:ext cx="822079" cy="1644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45"/>
          <p:cNvSpPr txBox="1"/>
          <p:nvPr/>
        </p:nvSpPr>
        <p:spPr>
          <a:xfrm rot="3599874" flipH="1">
            <a:off x="4098171" y="4600505"/>
            <a:ext cx="514887" cy="7694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02008" y="1006321"/>
            <a:ext cx="237757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请在此处添加小标题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91923" y="4401079"/>
            <a:ext cx="237757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请在此处添加小标题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5666" y="4516498"/>
            <a:ext cx="2377570" cy="3847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4"/>
                </a:solidFill>
              </a:rPr>
              <a:t>请在此处添加小标题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71298" y="231616"/>
            <a:ext cx="5036574" cy="584776"/>
            <a:chOff x="493006" y="224297"/>
            <a:chExt cx="5036574" cy="584777"/>
          </a:xfrm>
        </p:grpSpPr>
        <p:sp>
          <p:nvSpPr>
            <p:cNvPr id="31" name="文本框 30"/>
            <p:cNvSpPr txBox="1"/>
            <p:nvPr/>
          </p:nvSpPr>
          <p:spPr>
            <a:xfrm>
              <a:off x="830858" y="224297"/>
              <a:ext cx="4698722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" name="文本框 25"/>
          <p:cNvSpPr txBox="1"/>
          <p:nvPr/>
        </p:nvSpPr>
        <p:spPr>
          <a:xfrm>
            <a:off x="1030677" y="4885829"/>
            <a:ext cx="2066297" cy="8125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34" name="文本框 25"/>
          <p:cNvSpPr txBox="1"/>
          <p:nvPr/>
        </p:nvSpPr>
        <p:spPr>
          <a:xfrm>
            <a:off x="7299940" y="1391293"/>
            <a:ext cx="2066297" cy="8125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35" name="文本框 25"/>
          <p:cNvSpPr txBox="1"/>
          <p:nvPr/>
        </p:nvSpPr>
        <p:spPr>
          <a:xfrm>
            <a:off x="9089854" y="4885829"/>
            <a:ext cx="2066297" cy="8125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30670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51" y="2267701"/>
            <a:ext cx="3284820" cy="21898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91" y="2267701"/>
            <a:ext cx="3284820" cy="21898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0" y="2267701"/>
            <a:ext cx="3284820" cy="218988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27528" y="4523325"/>
            <a:ext cx="3284821" cy="472955"/>
            <a:chOff x="406306" y="2717043"/>
            <a:chExt cx="2500311" cy="360000"/>
          </a:xfrm>
        </p:grpSpPr>
        <p:sp>
          <p:nvSpPr>
            <p:cNvPr id="6" name="矩形 5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62248" y="2787543"/>
              <a:ext cx="1458335" cy="245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</a:rPr>
                <a:t>请在此处添加小标题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53591" y="4523325"/>
            <a:ext cx="3284821" cy="472955"/>
            <a:chOff x="406306" y="2717043"/>
            <a:chExt cx="2500311" cy="360000"/>
          </a:xfrm>
        </p:grpSpPr>
        <p:sp>
          <p:nvSpPr>
            <p:cNvPr id="11" name="矩形 10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2248" y="2787543"/>
              <a:ext cx="1458335" cy="245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>
                  <a:solidFill>
                    <a:schemeClr val="bg1"/>
                  </a:solidFill>
                </a:rPr>
                <a:t>请在此处添加小标题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79652" y="4523325"/>
            <a:ext cx="3284821" cy="472955"/>
            <a:chOff x="406306" y="2717043"/>
            <a:chExt cx="2500311" cy="360000"/>
          </a:xfrm>
        </p:grpSpPr>
        <p:sp>
          <p:nvSpPr>
            <p:cNvPr id="15" name="矩形 14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62248" y="2787543"/>
              <a:ext cx="1458335" cy="245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>
                  <a:solidFill>
                    <a:schemeClr val="bg1"/>
                  </a:solidFill>
                </a:rPr>
                <a:t>请在此处添加小标题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1298" y="231616"/>
            <a:ext cx="5036574" cy="584776"/>
            <a:chOff x="493006" y="224297"/>
            <a:chExt cx="5036574" cy="584777"/>
          </a:xfrm>
        </p:grpSpPr>
        <p:sp>
          <p:nvSpPr>
            <p:cNvPr id="23" name="文本框 22"/>
            <p:cNvSpPr txBox="1"/>
            <p:nvPr/>
          </p:nvSpPr>
          <p:spPr>
            <a:xfrm>
              <a:off x="830858" y="224297"/>
              <a:ext cx="4698722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5" name="文本框 25"/>
          <p:cNvSpPr txBox="1"/>
          <p:nvPr/>
        </p:nvSpPr>
        <p:spPr>
          <a:xfrm>
            <a:off x="2918507" y="1375846"/>
            <a:ext cx="6354989" cy="332399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7528" y="5107081"/>
            <a:ext cx="3284821" cy="57246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53591" y="5107081"/>
            <a:ext cx="3284821" cy="57246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79651" y="5107081"/>
            <a:ext cx="3284821" cy="572464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+mn-ea"/>
              </a:rPr>
              <a:t>倍行距和两端对齐方式。</a:t>
            </a:r>
          </a:p>
        </p:txBody>
      </p:sp>
    </p:spTree>
    <p:extLst>
      <p:ext uri="{BB962C8B-B14F-4D97-AF65-F5344CB8AC3E}">
        <p14:creationId xmlns:p14="http://schemas.microsoft.com/office/powerpoint/2010/main" val="19968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2517" y="3922062"/>
            <a:ext cx="624000" cy="128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1749151" y="3617262"/>
            <a:ext cx="624000" cy="158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2645784" y="3706163"/>
            <a:ext cx="624000" cy="149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3542417" y="4176062"/>
            <a:ext cx="624000" cy="10287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439051" y="3401363"/>
            <a:ext cx="624000" cy="1803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5335684" y="3312462"/>
            <a:ext cx="624000" cy="18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6232317" y="3706163"/>
            <a:ext cx="624000" cy="149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7128951" y="3922062"/>
            <a:ext cx="624000" cy="128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8025584" y="3617262"/>
            <a:ext cx="624000" cy="158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8922217" y="2690162"/>
            <a:ext cx="624000" cy="25146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9818851" y="3020363"/>
            <a:ext cx="624000" cy="218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10715484" y="3312462"/>
            <a:ext cx="624000" cy="189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8" rIns="0" bIns="45719" rtlCol="0" anchor="t" anchorCtr="0"/>
          <a:lstStyle/>
          <a:p>
            <a:pPr algn="ctr"/>
            <a:r>
              <a:rPr lang="en-US" altLang="zh-CN" sz="1200"/>
              <a:t>000T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0" y="5204761"/>
            <a:ext cx="12192000" cy="9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1511884" y="5585643"/>
            <a:ext cx="9168235" cy="5632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请在此处添加正文并根据需要调整字体大小，建议采用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倍行距和居中对齐方式。请在此处添加正文并根据需要调整字体大小，建议采用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倍行距和居中对齐方式。</a:t>
            </a:r>
          </a:p>
        </p:txBody>
      </p:sp>
      <p:sp>
        <p:nvSpPr>
          <p:cNvPr id="17" name="TextBox 81"/>
          <p:cNvSpPr txBox="1"/>
          <p:nvPr/>
        </p:nvSpPr>
        <p:spPr>
          <a:xfrm>
            <a:off x="872787" y="1427469"/>
            <a:ext cx="2864728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500" b="1" dirty="0">
                <a:solidFill>
                  <a:schemeClr val="accent4"/>
                </a:solidFill>
                <a:latin typeface="+mn-ea"/>
              </a:rPr>
              <a:t>在此处添加小标题</a:t>
            </a:r>
          </a:p>
        </p:txBody>
      </p:sp>
      <p:sp>
        <p:nvSpPr>
          <p:cNvPr id="18" name="TextBox 82"/>
          <p:cNvSpPr txBox="1"/>
          <p:nvPr/>
        </p:nvSpPr>
        <p:spPr>
          <a:xfrm>
            <a:off x="979306" y="1713950"/>
            <a:ext cx="2758209" cy="5632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</a:t>
            </a:r>
          </a:p>
        </p:txBody>
      </p:sp>
      <p:sp>
        <p:nvSpPr>
          <p:cNvPr id="20" name="TextBox 81"/>
          <p:cNvSpPr txBox="1"/>
          <p:nvPr/>
        </p:nvSpPr>
        <p:spPr>
          <a:xfrm>
            <a:off x="3991589" y="1427469"/>
            <a:ext cx="2864728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500" b="1" dirty="0">
                <a:solidFill>
                  <a:schemeClr val="accent4"/>
                </a:solidFill>
                <a:latin typeface="+mn-ea"/>
              </a:rPr>
              <a:t>在此处添加小标题</a:t>
            </a:r>
          </a:p>
        </p:txBody>
      </p:sp>
      <p:sp>
        <p:nvSpPr>
          <p:cNvPr id="21" name="TextBox 82"/>
          <p:cNvSpPr txBox="1"/>
          <p:nvPr/>
        </p:nvSpPr>
        <p:spPr>
          <a:xfrm>
            <a:off x="4098109" y="1713950"/>
            <a:ext cx="2758209" cy="563231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100"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在此添加正文并根据需要调整字体大小，建议采用</a:t>
            </a:r>
            <a:r>
              <a:rPr lang="en-US" altLang="zh-CN" sz="1200" dirty="0">
                <a:solidFill>
                  <a:srgbClr val="FFFFFF"/>
                </a:solidFill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</a:rPr>
              <a:t>倍行距和两端对齐方式。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9169425" y="1102661"/>
            <a:ext cx="1298851" cy="1237181"/>
            <a:chOff x="6877069" y="1000125"/>
            <a:chExt cx="974138" cy="927886"/>
          </a:xfrm>
          <a:solidFill>
            <a:schemeClr val="bg1">
              <a:lumMod val="85000"/>
            </a:schemeClr>
          </a:solidFill>
        </p:grpSpPr>
        <p:sp>
          <p:nvSpPr>
            <p:cNvPr id="23" name="椭圆形标注 22"/>
            <p:cNvSpPr/>
            <p:nvPr/>
          </p:nvSpPr>
          <p:spPr>
            <a:xfrm>
              <a:off x="6877069" y="1000125"/>
              <a:ext cx="974138" cy="927886"/>
            </a:xfrm>
            <a:prstGeom prst="wedgeEllipseCallout">
              <a:avLst>
                <a:gd name="adj1" fmla="val -32566"/>
                <a:gd name="adj2" fmla="val 61466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75598" y="1204094"/>
              <a:ext cx="577081" cy="473207"/>
            </a:xfrm>
            <a:prstGeom prst="rect">
              <a:avLst/>
            </a:prstGeom>
            <a:grp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+mn-ea"/>
                </a:rPr>
                <a:t>请在此处</a:t>
              </a:r>
              <a:endParaRPr lang="en-US" altLang="zh-CN" sz="1200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+mn-ea"/>
                </a:rPr>
                <a:t>添加关键字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1298" y="231616"/>
            <a:ext cx="5036574" cy="584776"/>
            <a:chOff x="493006" y="224297"/>
            <a:chExt cx="5036574" cy="584777"/>
          </a:xfrm>
        </p:grpSpPr>
        <p:sp>
          <p:nvSpPr>
            <p:cNvPr id="30" name="文本框 29"/>
            <p:cNvSpPr txBox="1"/>
            <p:nvPr/>
          </p:nvSpPr>
          <p:spPr>
            <a:xfrm>
              <a:off x="830858" y="224297"/>
              <a:ext cx="4698722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请在此处添加幻灯片标题</a:t>
              </a: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2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6454" y="3513818"/>
            <a:ext cx="3204551" cy="454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333648" y="3570082"/>
            <a:ext cx="2061115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请在此处添加小标题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/>
          <a:stretch/>
        </p:blipFill>
        <p:spPr>
          <a:xfrm>
            <a:off x="4232693" y="922916"/>
            <a:ext cx="3694679" cy="51845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60" y="922917"/>
            <a:ext cx="3204552" cy="21363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6" y="3971111"/>
            <a:ext cx="3204547" cy="21363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89060" y="3059284"/>
            <a:ext cx="3204552" cy="454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8760779" y="3132662"/>
            <a:ext cx="2061115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请在此处添加小标题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89060" y="3566217"/>
            <a:ext cx="3204552" cy="80329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1929" y="2352200"/>
            <a:ext cx="3204552" cy="80329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grpSp>
        <p:nvGrpSpPr>
          <p:cNvPr id="13" name="组合 12"/>
          <p:cNvGrpSpPr/>
          <p:nvPr/>
        </p:nvGrpSpPr>
        <p:grpSpPr>
          <a:xfrm flipH="1">
            <a:off x="8189061" y="5611185"/>
            <a:ext cx="473308" cy="493879"/>
            <a:chOff x="3561716" y="1094740"/>
            <a:chExt cx="36513" cy="38100"/>
          </a:xfrm>
        </p:grpSpPr>
        <p:sp>
          <p:nvSpPr>
            <p:cNvPr id="14" name="Line 181"/>
            <p:cNvSpPr>
              <a:spLocks noChangeShapeType="1"/>
            </p:cNvSpPr>
            <p:nvPr/>
          </p:nvSpPr>
          <p:spPr bwMode="auto">
            <a:xfrm flipV="1">
              <a:off x="3561716" y="1094740"/>
              <a:ext cx="36512" cy="36980"/>
            </a:xfrm>
            <a:prstGeom prst="line">
              <a:avLst/>
            </a:prstGeom>
            <a:noFill/>
            <a:ln w="12700" cap="flat">
              <a:solidFill>
                <a:srgbClr val="FFC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3561716" y="1094740"/>
              <a:ext cx="36513" cy="38100"/>
            </a:xfrm>
            <a:custGeom>
              <a:avLst/>
              <a:gdLst>
                <a:gd name="T0" fmla="*/ 0 w 23"/>
                <a:gd name="T1" fmla="*/ 0 h 24"/>
                <a:gd name="T2" fmla="*/ 23 w 23"/>
                <a:gd name="T3" fmla="*/ 0 h 24"/>
                <a:gd name="T4" fmla="*/ 23 w 23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0" y="0"/>
                  </a:moveTo>
                  <a:lnTo>
                    <a:pt x="23" y="0"/>
                  </a:lnTo>
                  <a:lnTo>
                    <a:pt x="23" y="24"/>
                  </a:lnTo>
                </a:path>
              </a:pathLst>
            </a:custGeom>
            <a:noFill/>
            <a:ln w="12700" cap="flat">
              <a:solidFill>
                <a:srgbClr val="FFC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819566" y="5299489"/>
            <a:ext cx="2574047" cy="803297"/>
          </a:xfrm>
          <a:prstGeom prst="rect">
            <a:avLst/>
          </a:prstGeom>
          <a:noFill/>
        </p:spPr>
        <p:txBody>
          <a:bodyPr wrap="square" lIns="0" tIns="45719" rIns="0" bIns="4571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请在此添加正文并根据需要调整字体大小，建议采用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倍行距和两端对齐方式。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09672" y="1345815"/>
            <a:ext cx="909067" cy="909067"/>
            <a:chOff x="1219200" y="952501"/>
            <a:chExt cx="720000" cy="720000"/>
          </a:xfrm>
        </p:grpSpPr>
        <p:sp>
          <p:nvSpPr>
            <p:cNvPr id="18" name="Freeform 77"/>
            <p:cNvSpPr>
              <a:spLocks noEditPoints="1"/>
            </p:cNvSpPr>
            <p:nvPr/>
          </p:nvSpPr>
          <p:spPr bwMode="auto">
            <a:xfrm>
              <a:off x="1346023" y="1110945"/>
              <a:ext cx="487109" cy="334145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4"/>
              </a:solidFill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19200" y="952501"/>
              <a:ext cx="720000" cy="7200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1298" y="231616"/>
            <a:ext cx="5036574" cy="584776"/>
            <a:chOff x="493006" y="224297"/>
            <a:chExt cx="5036574" cy="584777"/>
          </a:xfrm>
        </p:grpSpPr>
        <p:sp>
          <p:nvSpPr>
            <p:cNvPr id="25" name="文本框 24"/>
            <p:cNvSpPr txBox="1"/>
            <p:nvPr/>
          </p:nvSpPr>
          <p:spPr>
            <a:xfrm>
              <a:off x="830858" y="224297"/>
              <a:ext cx="4698722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请在此处添加幻灯片标题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0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951</Words>
  <Application>Microsoft Office PowerPoint</Application>
  <PresentationFormat>宽屏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Segoe UI Light</vt:lpstr>
      <vt:lpstr>Arial</vt:lpstr>
      <vt:lpstr>Century Gothic</vt:lpstr>
      <vt:lpstr>版权信息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YANGS-PC</cp:lastModifiedBy>
  <cp:revision>47</cp:revision>
  <dcterms:created xsi:type="dcterms:W3CDTF">2014-12-24T03:19:07Z</dcterms:created>
  <dcterms:modified xsi:type="dcterms:W3CDTF">2015-08-20T14:04:34Z</dcterms:modified>
  <cp:category/>
</cp:coreProperties>
</file>