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C619-7352-4E76-92B7-981E1354462F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4C4D-82AF-4B2A-A972-00BA2F30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1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C619-7352-4E76-92B7-981E1354462F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4C4D-82AF-4B2A-A972-00BA2F30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7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C619-7352-4E76-92B7-981E1354462F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4C4D-82AF-4B2A-A972-00BA2F30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4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C619-7352-4E76-92B7-981E1354462F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4C4D-82AF-4B2A-A972-00BA2F30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C619-7352-4E76-92B7-981E1354462F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4C4D-82AF-4B2A-A972-00BA2F30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3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C619-7352-4E76-92B7-981E1354462F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4C4D-82AF-4B2A-A972-00BA2F30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3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C619-7352-4E76-92B7-981E1354462F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4C4D-82AF-4B2A-A972-00BA2F30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9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C619-7352-4E76-92B7-981E1354462F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4C4D-82AF-4B2A-A972-00BA2F30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5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C619-7352-4E76-92B7-981E1354462F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4C4D-82AF-4B2A-A972-00BA2F30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0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C619-7352-4E76-92B7-981E1354462F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4C4D-82AF-4B2A-A972-00BA2F30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0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C619-7352-4E76-92B7-981E1354462F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4C4D-82AF-4B2A-A972-00BA2F30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7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C619-7352-4E76-92B7-981E1354462F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4C4D-82AF-4B2A-A972-00BA2F30E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5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7" y="2402406"/>
            <a:ext cx="10088383" cy="15337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75712" y="951138"/>
            <a:ext cx="401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主页 ： </a:t>
            </a:r>
            <a:r>
              <a:rPr lang="en-US" altLang="zh-CN" sz="2800" dirty="0" smtClean="0"/>
              <a:t>github.com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791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07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18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55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05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7" y="197325"/>
            <a:ext cx="3272058" cy="30235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4" y="197325"/>
            <a:ext cx="4663793" cy="2848544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4067033" y="1392072"/>
            <a:ext cx="2279176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806" y="3843968"/>
            <a:ext cx="3439233" cy="28243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8830101" y="2620370"/>
            <a:ext cx="1078174" cy="122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08" y="4181747"/>
            <a:ext cx="6402371" cy="2148741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7" idx="1"/>
            <a:endCxn id="10" idx="3"/>
          </p:cNvCxnSpPr>
          <p:nvPr/>
        </p:nvCxnSpPr>
        <p:spPr>
          <a:xfrm flipH="1">
            <a:off x="6584979" y="5256118"/>
            <a:ext cx="1352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67033" y="709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377039" y="1392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377039" y="540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43451" y="3843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23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608" y="2191035"/>
            <a:ext cx="4797126" cy="21626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90" y="547972"/>
            <a:ext cx="2524125" cy="328612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411940" y="1665027"/>
            <a:ext cx="2470245" cy="17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37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905443"/>
            <a:ext cx="6058752" cy="14692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557" y="3138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新建仓库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37" y="313898"/>
            <a:ext cx="4595426" cy="4454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6" y="3622415"/>
            <a:ext cx="5448925" cy="265555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5418161" y="2374710"/>
            <a:ext cx="1364776" cy="75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841242" y="4768041"/>
            <a:ext cx="1992974" cy="114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36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88860" y="633554"/>
            <a:ext cx="1009934" cy="75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5" y="633554"/>
            <a:ext cx="3438525" cy="1114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0185" y="2642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这是别人的仓库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87" y="264222"/>
            <a:ext cx="3933825" cy="212407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956199" y="1190766"/>
            <a:ext cx="2916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85" y="2550129"/>
            <a:ext cx="3378169" cy="12712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82" y="3646441"/>
            <a:ext cx="2867097" cy="19541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7888" y="4969199"/>
            <a:ext cx="4143375" cy="1438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554" y="3014699"/>
            <a:ext cx="3369292" cy="1263484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>
            <a:off x="4171310" y="2075060"/>
            <a:ext cx="2700977" cy="174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394579" y="3646441"/>
            <a:ext cx="2823309" cy="132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9758149" y="4623524"/>
            <a:ext cx="136478" cy="53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484063" y="264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克隆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2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92" y="873173"/>
            <a:ext cx="4628012" cy="18372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3958" y="477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收藏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4" y="4354478"/>
            <a:ext cx="5010150" cy="952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3958" y="3985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关注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7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63104"/>
            <a:ext cx="4965526" cy="14890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33015" y="709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发起请求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837" y="0"/>
            <a:ext cx="5085327" cy="2911522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2" idx="3"/>
          </p:cNvCxnSpPr>
          <p:nvPr/>
        </p:nvCxnSpPr>
        <p:spPr>
          <a:xfrm flipV="1">
            <a:off x="4965527" y="1807617"/>
            <a:ext cx="1298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581" y="3787609"/>
            <a:ext cx="4809130" cy="270183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8488907" y="2911522"/>
            <a:ext cx="27296" cy="80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042" y="3065415"/>
            <a:ext cx="4239155" cy="1641498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 flipV="1">
            <a:off x="6059606" y="3712191"/>
            <a:ext cx="649975" cy="80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426" y="5339331"/>
            <a:ext cx="5195704" cy="15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1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5" y="654524"/>
            <a:ext cx="5613375" cy="154276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2072" y="15012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这里是原始被克隆的账户的仓库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704447" y="2197290"/>
            <a:ext cx="598311" cy="74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704447" y="4206061"/>
            <a:ext cx="1362586" cy="69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15" y="4499067"/>
            <a:ext cx="5573873" cy="17663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75259" y="40213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合并成功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43" y="2942294"/>
            <a:ext cx="55245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39" y="165689"/>
            <a:ext cx="4924425" cy="2028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30" y="518121"/>
            <a:ext cx="5248559" cy="33527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09001" y="1487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查找文件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58" y="2796725"/>
            <a:ext cx="1352550" cy="704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39" y="3987346"/>
            <a:ext cx="3609975" cy="197167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1231886" y="3501575"/>
            <a:ext cx="919270" cy="48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38484" y="3501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创建文件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094" y="4111951"/>
            <a:ext cx="2938615" cy="2638906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4408227" y="5268036"/>
            <a:ext cx="1214651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7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</Words>
  <Application>Microsoft Office PowerPoint</Application>
  <PresentationFormat>宽屏</PresentationFormat>
  <Paragraphs>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ghy</dc:creator>
  <cp:lastModifiedBy>ghy</cp:lastModifiedBy>
  <cp:revision>11</cp:revision>
  <dcterms:created xsi:type="dcterms:W3CDTF">2017-07-17T01:18:36Z</dcterms:created>
  <dcterms:modified xsi:type="dcterms:W3CDTF">2017-07-17T03:11:19Z</dcterms:modified>
</cp:coreProperties>
</file>