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f0ff6a1a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f0ff6a1a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f0ff6a1a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f0ff6a1a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f0ff6a1a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f0ff6a1a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80"/>
              <a:t>RQ:</a:t>
            </a:r>
            <a:r>
              <a:rPr lang="en" sz="2880"/>
              <a:t> Analyze the parallels between AI decision-making in schnapsen and </a:t>
            </a:r>
            <a:endParaRPr sz="28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/>
              <a:t>human approaches to risk assessment </a:t>
            </a:r>
            <a:endParaRPr sz="28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/>
              <a:t>during gameplay</a:t>
            </a:r>
            <a:endParaRPr sz="288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05150" y="2853500"/>
            <a:ext cx="4086000" cy="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 Project group 3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Jalen, Yo-rell, Lila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Aspects of experimentation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3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 applicable to the bot and the human:</a:t>
            </a:r>
            <a:endParaRPr b="1"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</a:t>
            </a:r>
            <a:r>
              <a:rPr lang="en"/>
              <a:t>s the current best seeming move, the best overall move?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How do points incentivize decision making?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What are the advantages of taking certain (trump) suits over others?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What are the benefits of pattern recognition during games (intuition/sacrifices)?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What influences your decision to </a:t>
            </a:r>
            <a:r>
              <a:rPr lang="en"/>
              <a:t>make a </a:t>
            </a:r>
            <a:r>
              <a:rPr lang="en"/>
              <a:t>regular/marriages/trump exchange as a move?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What are the </a:t>
            </a:r>
            <a:r>
              <a:rPr lang="en"/>
              <a:t>effects</a:t>
            </a:r>
            <a:r>
              <a:rPr lang="en"/>
              <a:t> of losing a round to pick up the trump card?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How did you adjust your strategy during the game?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Questions only for the human:</a:t>
            </a:r>
            <a:endParaRPr b="1"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Why did you feel like making that move?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Why did you not put a different card?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Did you feel pressured during the game?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Did the opponent’s move affect your performance?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Did you consider how many cards there are left?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How did your past move influence the next one?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experiments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For the bot: We’ll look at the change in points during critical stages in the game i.e.: when a high ranking card was played, the game during the second phase, when an irregular move was made (these will be considered special), and when a sacrifice was made.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For the human: We’ll look also look at point changes during the game specifically when: The opponent has a higher number of points, the total value of your hand is considered low, the number of cards remaining is low, and the </a:t>
            </a:r>
            <a:r>
              <a:rPr lang="en"/>
              <a:t>strategy</a:t>
            </a:r>
            <a:r>
              <a:rPr lang="en"/>
              <a:t> during the second phase (when guessing is most likely to be at a minimum).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reduce ambiguity during our research?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can we turn an abstract concept into a measurable variable?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