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77" r:id="rId3"/>
    <p:sldId id="271" r:id="rId4"/>
    <p:sldId id="347" r:id="rId5"/>
    <p:sldId id="278" r:id="rId6"/>
    <p:sldId id="272" r:id="rId7"/>
    <p:sldId id="273" r:id="rId8"/>
    <p:sldId id="279" r:id="rId9"/>
    <p:sldId id="335" r:id="rId10"/>
    <p:sldId id="341" r:id="rId11"/>
    <p:sldId id="343" r:id="rId12"/>
    <p:sldId id="342" r:id="rId13"/>
    <p:sldId id="344" r:id="rId14"/>
    <p:sldId id="336" r:id="rId15"/>
    <p:sldId id="345" r:id="rId16"/>
    <p:sldId id="337" r:id="rId17"/>
    <p:sldId id="338" r:id="rId18"/>
    <p:sldId id="339" r:id="rId19"/>
    <p:sldId id="340" r:id="rId20"/>
    <p:sldId id="263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20A0-675A-4EF8-BB7D-2CBCEED63B3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3A04B-E7A6-4565-A83A-2C4EF3E47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2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Jules </a:t>
            </a:r>
            <a:r>
              <a:rPr lang="en-US" dirty="0" err="1"/>
              <a:t>Glegg</a:t>
            </a:r>
            <a:r>
              <a:rPr lang="en-US" dirty="0"/>
              <a:t>, engineer giving scope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8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Jules </a:t>
            </a:r>
            <a:r>
              <a:rPr lang="en-US" dirty="0" err="1"/>
              <a:t>Glegg</a:t>
            </a:r>
            <a:r>
              <a:rPr lang="en-US" dirty="0"/>
              <a:t>, engineer giving scope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Jules </a:t>
            </a:r>
            <a:r>
              <a:rPr lang="en-US" dirty="0" err="1"/>
              <a:t>Glegg</a:t>
            </a:r>
            <a:r>
              <a:rPr lang="en-US" dirty="0"/>
              <a:t>, engineer giving scope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Jules </a:t>
            </a:r>
            <a:r>
              <a:rPr lang="en-US" dirty="0" err="1"/>
              <a:t>Glegg</a:t>
            </a:r>
            <a:r>
              <a:rPr lang="en-US" dirty="0"/>
              <a:t>, engineer giving scope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2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Shayna Moon, production 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2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7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Bring up the shared doc you used </a:t>
            </a:r>
            <a:r>
              <a:rPr lang="en-US"/>
              <a:t>last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3A04B-E7A6-4565-A83A-2C4EF3E479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Katie </a:t>
            </a:r>
            <a:r>
              <a:rPr lang="en-US" dirty="0" err="1"/>
              <a:t>Chironis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630-1F55-43BF-8913-34D5FE0F7A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9218-E990-4523-B66C-1A389EDD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025FE-E49D-4900-B1D9-A0C13C42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CA52-4667-4BD7-BA18-46A340A5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EDBA-98C4-46BD-9764-3302F01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0B8D-0839-4D47-9FA8-89510ED6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CB13-21A2-4DF5-A3AC-AF889C0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2F930-0E80-4DB9-B04A-E906232B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C020-CB22-4B01-AE5A-D0CE806C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47D5-60DF-4C01-8DF5-011B7B03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29F6-0F34-4CBD-B4E5-E05E60E7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741A9-C0C0-4740-8F0A-8C824661C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55B65-CBCA-4787-9295-6A1853E25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2477-F77E-45C6-8CF3-2CE9812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3C42-D4EC-4855-80B1-8FC35A82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5C97-6CEE-4E84-94FD-14AF9317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A837-5368-4150-9BCC-68487B43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8CF-8A54-47D1-BF44-1F275398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DA25-2202-4FC3-BD93-82282F99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ABFD-9445-4493-B704-E6242A4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16BA-9DE0-4249-8402-625C3D99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F2F7-786F-4BDC-8BE5-FF0BDF60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CB62-4188-4CE0-BD4D-3B1D2E06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FBC5-E1DF-4048-B8A1-77917AE1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64BC-5113-4CE7-9802-4C5D67C5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344E-9E52-4DED-A325-CE8BE765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9F4D-30D5-48B5-A3F9-1F7E499C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A023-8294-4A26-8F9A-FDBA1F0C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0867-AE27-4C38-B197-D402A9A0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ADAF4-328F-40EA-8710-FE58E5EE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B76DE-B6EE-420D-9F4A-0984564D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F091-B632-4461-80A5-2AFC794C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A437-FF5B-4883-93A0-34910695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7198-1334-46D1-BF07-89FA22D61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B8F1D-E8E8-465C-8BC9-F58B548C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E1D4B-F350-4247-8B29-D6ACA9A1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98B9C-4DFC-48FC-BABA-9018DFCF8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0F882-35EA-4C0A-AB56-6B48A4FE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0E490-1DA2-4EB1-994D-2FFCC717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4DAD9-AFE3-470A-9DDC-9FDACE1E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DF8B-28CF-4DF7-BC34-6CA80C10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F345A-59A2-4960-A037-698638FA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172F7-6C2E-41B1-ACE8-A9F9B4AE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D695A-FF5F-4761-B685-A2F9011C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D4CD2-CC98-4237-A5DD-6CCFCB0B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B1426-A629-41B4-A7DA-D6C00A83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FAB08-D09B-451B-AD30-B79F4332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65AF-038A-481C-BCBB-63EA7E62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8144-3BF0-43C4-AA92-F7B7133E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E1D10-84AF-4A7D-B4E1-82CAFDDD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BBFE-4B56-42CC-9354-DB4B0EA2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619A3-5582-44F8-8AE1-841C5EDF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F877D-1D96-4FD5-B91E-0B2F8831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426C-21C4-4CF8-A770-43BE6BA5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91249-B5C1-4973-A5FE-5BB6CD044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2E393-E85F-41D5-888B-DD6C37922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E007-6F85-4A28-860B-4D46D4C7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B855-A899-4045-AD54-28703E8C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06FB-AB4E-4F57-A6A6-0764F82E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6B8E5-AA82-4334-B24B-5FCBB531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4A08-1259-4CDF-8925-34B0F232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43FD-40AE-4386-9D87-472F1DB9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64B6-34D2-4FC7-AB55-2D87885D504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CA6D-2F90-402B-9F08-6DE68BF13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9C21-E9B6-4E3F-B953-AA9F2421C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06AA-D0CA-4C9D-B679-8E7E4CE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Lockpicking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1DEC-34A8-4908-81E0-5AC95475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E26BB5-C28F-4763-A8E5-19EDAD6ECBA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Lockpicking (0-100) vs difficulty (0-110)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Equal skill = 50% chance of success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Failure = lost lockpick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Takes 10-20 seconds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Player skill is equivalent to 10-20 skill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E72F85-C0A3-4F7E-819D-2CD581E0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552" b="87141"/>
          <a:stretch/>
        </p:blipFill>
        <p:spPr>
          <a:xfrm>
            <a:off x="0" y="1930401"/>
            <a:ext cx="8403978" cy="996420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8C84F-07DB-440B-9F0B-E19528DA8E5E}"/>
              </a:ext>
            </a:extLst>
          </p:cNvPr>
          <p:cNvSpPr txBox="1"/>
          <p:nvPr/>
        </p:nvSpPr>
        <p:spPr>
          <a:xfrm>
            <a:off x="8403978" y="193040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Depends on audience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AE007-3E01-402A-9271-00D0601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59374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E72F85-C0A3-4F7E-819D-2CD581E0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859" b="66784"/>
          <a:stretch/>
        </p:blipFill>
        <p:spPr>
          <a:xfrm>
            <a:off x="0" y="1690688"/>
            <a:ext cx="8403978" cy="2179373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8C84F-07DB-440B-9F0B-E19528DA8E5E}"/>
              </a:ext>
            </a:extLst>
          </p:cNvPr>
          <p:cNvSpPr txBox="1"/>
          <p:nvPr/>
        </p:nvSpPr>
        <p:spPr>
          <a:xfrm>
            <a:off x="8403978" y="1811867"/>
            <a:ext cx="431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Tied to design pillar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Tied to requirement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AE007-3E01-402A-9271-00D0601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34283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E72F85-C0A3-4F7E-819D-2CD581E0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4713" b="16887"/>
          <a:stretch/>
        </p:blipFill>
        <p:spPr>
          <a:xfrm>
            <a:off x="0" y="1676400"/>
            <a:ext cx="8403978" cy="5181600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8C84F-07DB-440B-9F0B-E19528DA8E5E}"/>
              </a:ext>
            </a:extLst>
          </p:cNvPr>
          <p:cNvSpPr txBox="1"/>
          <p:nvPr/>
        </p:nvSpPr>
        <p:spPr>
          <a:xfrm>
            <a:off x="8403978" y="1811867"/>
            <a:ext cx="3788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 points +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it’s a change, summarize existing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all details you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waffle!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“may”, “can”, “like”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AE007-3E01-402A-9271-00D0601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330546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E72F85-C0A3-4F7E-819D-2CD581E0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2320" b="2813"/>
          <a:stretch/>
        </p:blipFill>
        <p:spPr>
          <a:xfrm>
            <a:off x="0" y="1524000"/>
            <a:ext cx="8403978" cy="1591733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8C84F-07DB-440B-9F0B-E19528DA8E5E}"/>
              </a:ext>
            </a:extLst>
          </p:cNvPr>
          <p:cNvSpPr txBox="1"/>
          <p:nvPr/>
        </p:nvSpPr>
        <p:spPr>
          <a:xfrm>
            <a:off x="8065311" y="1695401"/>
            <a:ext cx="431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Actionable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Time-bound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AE007-3E01-402A-9271-00D0601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386163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F782-1F5F-4EF9-A687-0DBC7D46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(engineering)</a:t>
            </a:r>
          </a:p>
          <a:p>
            <a:r>
              <a:rPr lang="en-US" dirty="0"/>
              <a:t>Production times</a:t>
            </a:r>
          </a:p>
          <a:p>
            <a:r>
              <a:rPr lang="en-US" dirty="0"/>
              <a:t>Etc.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A0FBD4-6B11-4E3F-86FA-C178F483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236416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23DDCC-F2A9-4A1A-98EE-9372CC64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4489" y="202311"/>
            <a:ext cx="8963025" cy="6453378"/>
          </a:xfrm>
          <a:noFill/>
        </p:spPr>
      </p:pic>
    </p:spTree>
    <p:extLst>
      <p:ext uri="{BB962C8B-B14F-4D97-AF65-F5344CB8AC3E}">
        <p14:creationId xmlns:p14="http://schemas.microsoft.com/office/powerpoint/2010/main" val="263368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5A605-24FB-45DE-8004-0E1E80FA2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4489" y="594445"/>
            <a:ext cx="8963025" cy="5669113"/>
          </a:xfrm>
          <a:noFill/>
        </p:spPr>
      </p:pic>
    </p:spTree>
    <p:extLst>
      <p:ext uri="{BB962C8B-B14F-4D97-AF65-F5344CB8AC3E}">
        <p14:creationId xmlns:p14="http://schemas.microsoft.com/office/powerpoint/2010/main" val="273983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0B473F-36FE-43E1-B0A1-C3C124259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4489" y="1255468"/>
            <a:ext cx="8963025" cy="4347067"/>
          </a:xfrm>
          <a:noFill/>
        </p:spPr>
      </p:pic>
    </p:spTree>
    <p:extLst>
      <p:ext uri="{BB962C8B-B14F-4D97-AF65-F5344CB8AC3E}">
        <p14:creationId xmlns:p14="http://schemas.microsoft.com/office/powerpoint/2010/main" val="201391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1C18C9-C0AB-4335-BEE7-C2194ABF5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4489" y="1457136"/>
            <a:ext cx="8963025" cy="3943731"/>
          </a:xfrm>
          <a:noFill/>
        </p:spPr>
      </p:pic>
    </p:spTree>
    <p:extLst>
      <p:ext uri="{BB962C8B-B14F-4D97-AF65-F5344CB8AC3E}">
        <p14:creationId xmlns:p14="http://schemas.microsoft.com/office/powerpoint/2010/main" val="272503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621134-7B99-46B9-A56A-FE66E838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8739" y="68264"/>
            <a:ext cx="7934522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22756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Lockpicking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1DEC-34A8-4908-81E0-5AC95475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E26BB5-C28F-4763-A8E5-19EDAD6ECBA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Describe each part in detail</a:t>
            </a:r>
          </a:p>
          <a:p>
            <a:pPr lvl="1"/>
            <a:r>
              <a:rPr lang="en-US" dirty="0">
                <a:latin typeface="Lato Extended"/>
              </a:rPr>
              <a:t>As if the person reading would have to implement it</a:t>
            </a:r>
          </a:p>
          <a:p>
            <a:r>
              <a:rPr lang="en-US" b="0" i="0" dirty="0">
                <a:effectLst/>
                <a:latin typeface="Lato Extended"/>
              </a:rPr>
              <a:t>How does it </a:t>
            </a:r>
            <a:r>
              <a:rPr lang="en-US" dirty="0">
                <a:latin typeface="Lato Extended"/>
              </a:rPr>
              <a:t>meet the goals?</a:t>
            </a:r>
          </a:p>
          <a:p>
            <a:pPr lvl="1"/>
            <a:r>
              <a:rPr lang="en-US" b="0" i="0" dirty="0">
                <a:effectLst/>
                <a:latin typeface="Lato Extended"/>
              </a:rPr>
              <a:t>Bullet point are fine</a:t>
            </a:r>
          </a:p>
          <a:p>
            <a:r>
              <a:rPr lang="en-US" dirty="0">
                <a:latin typeface="Lato Extended"/>
              </a:rPr>
              <a:t>Diagrams/mockups are great!</a:t>
            </a:r>
          </a:p>
          <a:p>
            <a:r>
              <a:rPr lang="en-US" b="0" i="0" dirty="0">
                <a:effectLst/>
                <a:latin typeface="Lato Extended"/>
              </a:rPr>
              <a:t>What is the player experience?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1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Minecraft Design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1DEC-34A8-4908-81E0-5AC95475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your goals</a:t>
            </a:r>
          </a:p>
          <a:p>
            <a:pPr lvl="1"/>
            <a:r>
              <a:rPr lang="en-US" dirty="0"/>
              <a:t>From last class</a:t>
            </a:r>
          </a:p>
          <a:p>
            <a:r>
              <a:rPr lang="en-US" dirty="0"/>
              <a:t>Pick a feature you brainstormed &amp; evaluated</a:t>
            </a:r>
          </a:p>
          <a:p>
            <a:pPr lvl="1"/>
            <a:r>
              <a:rPr lang="en-US" dirty="0"/>
              <a:t>Don’t need to pick the same one as the rest of your group</a:t>
            </a:r>
          </a:p>
          <a:p>
            <a:r>
              <a:rPr lang="en-US" dirty="0"/>
              <a:t>Describe it in as much detail as possible</a:t>
            </a:r>
          </a:p>
          <a:p>
            <a:r>
              <a:rPr lang="en-US" dirty="0"/>
              <a:t>Describe how you’ll know if it meets your goals</a:t>
            </a:r>
          </a:p>
          <a:p>
            <a:pPr lvl="1"/>
            <a:r>
              <a:rPr lang="en-US" dirty="0"/>
              <a:t>Often addresses </a:t>
            </a:r>
            <a:r>
              <a:rPr lang="en-US"/>
              <a:t>potential drawbacks as well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1DEC-34A8-4908-81E0-5AC95475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Minecraft Design Brief</a:t>
            </a:r>
          </a:p>
          <a:p>
            <a:r>
              <a:rPr lang="en-US" dirty="0"/>
              <a:t>Start thinking about a </a:t>
            </a:r>
            <a:r>
              <a:rPr lang="en-US"/>
              <a:t>digital design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2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Tower Defense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0293C-024E-48EE-918E-E8CC8DE73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mechanics and aesthetics</a:t>
            </a:r>
          </a:p>
          <a:p>
            <a:r>
              <a:rPr lang="en-US" dirty="0"/>
              <a:t>Focus on roles</a:t>
            </a:r>
          </a:p>
          <a:p>
            <a:pPr lvl="1"/>
            <a:r>
              <a:rPr lang="en-US" dirty="0"/>
              <a:t>What strengths and weaknesses do they have?</a:t>
            </a:r>
          </a:p>
          <a:p>
            <a:r>
              <a:rPr lang="en-US" dirty="0"/>
              <a:t>Give relative details (damage, speed</a:t>
            </a:r>
            <a:r>
              <a:rPr lang="en-US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3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Minecraft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0293C-024E-48EE-918E-E8CC8DE73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Brainstorming – done!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Proposal (design brief)</a:t>
            </a:r>
          </a:p>
        </p:txBody>
      </p:sp>
    </p:spTree>
    <p:extLst>
      <p:ext uri="{BB962C8B-B14F-4D97-AF65-F5344CB8AC3E}">
        <p14:creationId xmlns:p14="http://schemas.microsoft.com/office/powerpoint/2010/main" val="5065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Evaluate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0293C-024E-48EE-918E-E8CC8DE73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feasibility</a:t>
            </a:r>
          </a:p>
          <a:p>
            <a:r>
              <a:rPr lang="en-US" dirty="0"/>
              <a:t>Market opportunity</a:t>
            </a:r>
          </a:p>
          <a:p>
            <a:r>
              <a:rPr lang="en-US" dirty="0"/>
              <a:t>Artistic considerations</a:t>
            </a:r>
          </a:p>
          <a:p>
            <a:r>
              <a:rPr lang="en-US" dirty="0"/>
              <a:t>Business/cost restrictions</a:t>
            </a:r>
          </a:p>
        </p:txBody>
      </p:sp>
    </p:spTree>
    <p:extLst>
      <p:ext uri="{BB962C8B-B14F-4D97-AF65-F5344CB8AC3E}">
        <p14:creationId xmlns:p14="http://schemas.microsoft.com/office/powerpoint/2010/main" val="22264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Evaluate – First Pass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0293C-024E-48EE-918E-E8CC8DE73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 out ideas that nobody likes</a:t>
            </a:r>
          </a:p>
          <a:p>
            <a:pPr lvl="1"/>
            <a:r>
              <a:rPr lang="en-US" dirty="0"/>
              <a:t>Don’t delete!</a:t>
            </a:r>
          </a:p>
          <a:p>
            <a:pPr lvl="1"/>
            <a:r>
              <a:rPr lang="en-US" dirty="0"/>
              <a:t>If even one person kind of likes it, keep it in</a:t>
            </a:r>
          </a:p>
          <a:p>
            <a:pPr lvl="1"/>
            <a:r>
              <a:rPr lang="en-US" dirty="0"/>
              <a:t>Go super fast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1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Evaluate – Deep Dive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0293C-024E-48EE-918E-E8CC8DE73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player motivation(s) for each concept</a:t>
            </a:r>
          </a:p>
          <a:p>
            <a:pPr lvl="1"/>
            <a:r>
              <a:rPr lang="en-US" dirty="0"/>
              <a:t>Rough and quick; can divide list</a:t>
            </a:r>
          </a:p>
          <a:p>
            <a:r>
              <a:rPr lang="en-US" dirty="0"/>
              <a:t>Score on all four categories (0-2)</a:t>
            </a:r>
          </a:p>
          <a:p>
            <a:pPr lvl="1"/>
            <a:r>
              <a:rPr lang="en-US" dirty="0"/>
              <a:t>Technical feasibility</a:t>
            </a:r>
          </a:p>
          <a:p>
            <a:pPr lvl="1"/>
            <a:r>
              <a:rPr lang="en-US" dirty="0"/>
              <a:t>Market opportunity</a:t>
            </a:r>
          </a:p>
          <a:p>
            <a:pPr lvl="1"/>
            <a:r>
              <a:rPr lang="en-US" dirty="0"/>
              <a:t>Artistic considerations</a:t>
            </a:r>
          </a:p>
          <a:p>
            <a:pPr lvl="1"/>
            <a:r>
              <a:rPr lang="en-US" dirty="0"/>
              <a:t>Business/cost restrictions</a:t>
            </a:r>
          </a:p>
          <a:p>
            <a:r>
              <a:rPr lang="en-US" dirty="0"/>
              <a:t>This gives you an ordered list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0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2CE-097F-41BB-898F-C99FF90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Design Brief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0293C-024E-48EE-918E-E8CC8DE73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Short (1-3 pages)</a:t>
            </a:r>
          </a:p>
          <a:p>
            <a:r>
              <a:rPr lang="en-US" dirty="0"/>
              <a:t>Proposal for a new feature</a:t>
            </a:r>
          </a:p>
          <a:p>
            <a:pPr lvl="1"/>
            <a:r>
              <a:rPr lang="en-US" dirty="0"/>
              <a:t>Context (if necessary)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Specifics</a:t>
            </a:r>
          </a:p>
          <a:p>
            <a:pPr lvl="1"/>
            <a:r>
              <a:rPr lang="en-US" dirty="0"/>
              <a:t>Evaluation</a:t>
            </a:r>
          </a:p>
          <a:p>
            <a:r>
              <a:rPr lang="en-US" dirty="0"/>
              <a:t>Mixture of bullet points and paragraphs</a:t>
            </a:r>
          </a:p>
          <a:p>
            <a:r>
              <a:rPr lang="en-US" dirty="0"/>
              <a:t>Allows for response from other teams (programmers, artists, producers, etc.)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4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E72F85-C0A3-4F7E-819D-2CD581E0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7822" y="68264"/>
            <a:ext cx="5276356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146014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431</Words>
  <Application>Microsoft Office PowerPoint</Application>
  <PresentationFormat>Widescreen</PresentationFormat>
  <Paragraphs>121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Lato Extended</vt:lpstr>
      <vt:lpstr>Office Theme</vt:lpstr>
      <vt:lpstr>Lockpicking</vt:lpstr>
      <vt:lpstr>Lockpicking</vt:lpstr>
      <vt:lpstr>Tower Defense</vt:lpstr>
      <vt:lpstr>Minecraft</vt:lpstr>
      <vt:lpstr>Evaluate</vt:lpstr>
      <vt:lpstr>Evaluate – First Pass</vt:lpstr>
      <vt:lpstr>Evaluate – Deep Dive</vt:lpstr>
      <vt:lpstr>Design Brief</vt:lpstr>
      <vt:lpstr>PowerPoint Presentation</vt:lpstr>
      <vt:lpstr>Context</vt:lpstr>
      <vt:lpstr>Goals</vt:lpstr>
      <vt:lpstr>Proposed Design</vt:lpstr>
      <vt:lpstr>Evaluation Criteria</vt:lpstr>
      <vt:lpstr>Responses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Minecraft Design Brief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Emigh, William Gareth</cp:lastModifiedBy>
  <cp:revision>37</cp:revision>
  <dcterms:created xsi:type="dcterms:W3CDTF">2020-02-05T14:33:03Z</dcterms:created>
  <dcterms:modified xsi:type="dcterms:W3CDTF">2021-02-23T17:23:20Z</dcterms:modified>
</cp:coreProperties>
</file>