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embeddings/oleObject1.bin" ContentType="application/vnd.openxmlformats-officedocument.oleObject"/>
  <Override PartName="/ppt/vbaProject.bin" ContentType="application/vnd.ms-office.vbaPro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5" d="100"/>
          <a:sy n="205" d="100"/>
        </p:scale>
        <p:origin x="-11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06/relationships/vbaProject" Target="vbaProject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4" Type="http://schemas.openxmlformats.org/officeDocument/2006/relationships/hyperlink" Target="http://yahoo.com" TargetMode="External"/><Relationship Id="rId5" Type="http://schemas.openxmlformats.org/officeDocument/2006/relationships/hyperlink" Target="file:///\\localhost\Users\scanny\Dropbox\src\python-pptx\features\steps\test_files\cht-axis-props.pptx" TargetMode="External"/><Relationship Id="rId6" Type="http://schemas.openxmlformats.org/officeDocument/2006/relationships/hyperlink" Target="file:///\\localhost\Users\scanny\Dropbox\src\python-pptx\features\steps\test_files\72-dpi.tiff" TargetMode="External"/><Relationship Id="rId7" Type="http://schemas.openxmlformats.org/officeDocument/2006/relationships/oleObject" Target="../embeddings/oleObject1.bin"/><Relationship Id="rId8" Type="http://schemas.openxmlformats.org/officeDocument/2006/relationships/package" Target="../embeddings/Microsoft_Excel_Sheet1.xlsx"/><Relationship Id="rId9" Type="http://schemas.openxmlformats.org/officeDocument/2006/relationships/image" Target="../media/image1.emf"/><Relationship Id="rId10" Type="http://schemas.openxmlformats.org/officeDocument/2006/relationships/hyperlink" Target="/Applications/Calculator.app" TargetMode="Externa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78396" y="10287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no</a:t>
            </a:r>
          </a:p>
          <a:p>
            <a:pPr algn="ctr"/>
            <a:r>
              <a:rPr lang="en-US" sz="1200" dirty="0" smtClean="0"/>
              <a:t>action</a:t>
            </a:r>
            <a:endParaRPr lang="en-US" sz="1200" dirty="0"/>
          </a:p>
        </p:txBody>
      </p:sp>
      <p:sp>
        <p:nvSpPr>
          <p:cNvPr id="3" name="Rounded Rectangle 2">
            <a:hlinkClick r:id="" action="ppaction://hlinkshowjump?jump=firstslide"/>
          </p:cNvPr>
          <p:cNvSpPr/>
          <p:nvPr/>
        </p:nvSpPr>
        <p:spPr>
          <a:xfrm>
            <a:off x="1932958" y="10287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first</a:t>
            </a:r>
            <a:br>
              <a:rPr lang="en-US" sz="1200" dirty="0" smtClean="0"/>
            </a:br>
            <a:r>
              <a:rPr lang="en-US" sz="1200" dirty="0" smtClean="0"/>
              <a:t>slide</a:t>
            </a:r>
            <a:endParaRPr lang="en-US" sz="1200" dirty="0"/>
          </a:p>
        </p:txBody>
      </p:sp>
      <p:sp>
        <p:nvSpPr>
          <p:cNvPr id="4" name="Rounded Rectangle 3">
            <a:hlinkClick r:id="" action="ppaction://hlinkshowjump?jump=lastslide"/>
          </p:cNvPr>
          <p:cNvSpPr/>
          <p:nvPr/>
        </p:nvSpPr>
        <p:spPr>
          <a:xfrm>
            <a:off x="3387520" y="10287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last</a:t>
            </a:r>
            <a:br>
              <a:rPr lang="en-US" sz="1200" dirty="0" smtClean="0"/>
            </a:br>
            <a:r>
              <a:rPr lang="en-US" sz="1200" dirty="0" smtClean="0"/>
              <a:t>slide</a:t>
            </a:r>
            <a:endParaRPr lang="en-US" sz="1200" dirty="0"/>
          </a:p>
        </p:txBody>
      </p:sp>
      <p:sp>
        <p:nvSpPr>
          <p:cNvPr id="5" name="Rounded Rectangle 4">
            <a:hlinkClick r:id="" action="ppaction://hlinkshowjump?jump=previousslide"/>
          </p:cNvPr>
          <p:cNvSpPr/>
          <p:nvPr/>
        </p:nvSpPr>
        <p:spPr>
          <a:xfrm>
            <a:off x="4842082" y="10287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previous slide</a:t>
            </a:r>
            <a:endParaRPr lang="en-US" sz="1200" dirty="0"/>
          </a:p>
        </p:txBody>
      </p:sp>
      <p:sp>
        <p:nvSpPr>
          <p:cNvPr id="6" name="Rounded Rectangle 5">
            <a:hlinkClick r:id="" action="ppaction://hlinkshowjump?jump=nextslide"/>
          </p:cNvPr>
          <p:cNvSpPr/>
          <p:nvPr/>
        </p:nvSpPr>
        <p:spPr>
          <a:xfrm>
            <a:off x="6296644" y="10287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next</a:t>
            </a:r>
            <a:br>
              <a:rPr lang="en-US" sz="1200" dirty="0" smtClean="0"/>
            </a:br>
            <a:r>
              <a:rPr lang="en-US" sz="1200" dirty="0" smtClean="0"/>
              <a:t>slide</a:t>
            </a:r>
            <a:endParaRPr lang="en-US" sz="1200" dirty="0"/>
          </a:p>
        </p:txBody>
      </p:sp>
      <p:sp>
        <p:nvSpPr>
          <p:cNvPr id="7" name="Rounded Rectangle 6">
            <a:hlinkClick r:id="" action="ppaction://hlinkshowjump?jump=lastslideviewed"/>
          </p:cNvPr>
          <p:cNvSpPr/>
          <p:nvPr/>
        </p:nvSpPr>
        <p:spPr>
          <a:xfrm>
            <a:off x="7751204" y="10287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last slide</a:t>
            </a:r>
            <a:br>
              <a:rPr lang="en-US" sz="1200" dirty="0" smtClean="0"/>
            </a:br>
            <a:r>
              <a:rPr lang="en-US" sz="1200" dirty="0" smtClean="0"/>
              <a:t>viewed</a:t>
            </a:r>
            <a:endParaRPr lang="en-US" sz="1200" dirty="0"/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478396" y="2971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</a:t>
            </a:r>
          </a:p>
          <a:p>
            <a:pPr algn="ctr"/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named</a:t>
            </a:r>
            <a:br>
              <a:rPr lang="en-US" sz="1200" dirty="0" smtClean="0"/>
            </a:br>
            <a:r>
              <a:rPr lang="en-US" sz="1200" dirty="0" smtClean="0"/>
              <a:t>slide</a:t>
            </a:r>
            <a:endParaRPr lang="en-US" sz="1200" dirty="0"/>
          </a:p>
        </p:txBody>
      </p:sp>
      <p:sp>
        <p:nvSpPr>
          <p:cNvPr id="11" name="Rounded Rectangle 10">
            <a:hlinkClick r:id="" action="ppaction://hlinkshowjump?jump=endshow"/>
          </p:cNvPr>
          <p:cNvSpPr/>
          <p:nvPr/>
        </p:nvSpPr>
        <p:spPr>
          <a:xfrm>
            <a:off x="1932958" y="2971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end</a:t>
            </a:r>
            <a:br>
              <a:rPr lang="en-US" sz="1200" dirty="0" smtClean="0"/>
            </a:br>
            <a:r>
              <a:rPr lang="en-US" sz="1200" dirty="0" smtClean="0"/>
              <a:t>show</a:t>
            </a:r>
            <a:endParaRPr lang="en-US" sz="1200" dirty="0"/>
          </a:p>
        </p:txBody>
      </p:sp>
      <p:sp>
        <p:nvSpPr>
          <p:cNvPr id="12" name="Rounded Rectangle 11">
            <a:hlinkClick r:id="rId4"/>
          </p:cNvPr>
          <p:cNvSpPr/>
          <p:nvPr/>
        </p:nvSpPr>
        <p:spPr>
          <a:xfrm>
            <a:off x="3387520" y="2971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hyperlink</a:t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13" name="Rounded Rectangle 12">
            <a:hlinkClick r:id="rId5" action="ppaction://hlinkpres?slideindex=2&amp;slidetitle=PowerPoint Presentation"/>
          </p:cNvPr>
          <p:cNvSpPr/>
          <p:nvPr/>
        </p:nvSpPr>
        <p:spPr>
          <a:xfrm>
            <a:off x="4842082" y="2971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9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other</a:t>
            </a:r>
            <a:br>
              <a:rPr lang="en-US" sz="1200" dirty="0" smtClean="0"/>
            </a:br>
            <a:r>
              <a:rPr lang="en-US" sz="1200" dirty="0" smtClean="0"/>
              <a:t>pptx</a:t>
            </a:r>
            <a:endParaRPr lang="en-US" sz="1200" dirty="0"/>
          </a:p>
        </p:txBody>
      </p:sp>
      <p:sp>
        <p:nvSpPr>
          <p:cNvPr id="14" name="Rounded Rectangle 13">
            <a:hlinkClick r:id="rId6" action="ppaction://hlinkfile"/>
          </p:cNvPr>
          <p:cNvSpPr/>
          <p:nvPr/>
        </p:nvSpPr>
        <p:spPr>
          <a:xfrm>
            <a:off x="6296644" y="2971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open</a:t>
            </a:r>
            <a:br>
              <a:rPr lang="en-US" sz="1200" dirty="0" smtClean="0"/>
            </a:br>
            <a:r>
              <a:rPr lang="en-US" sz="1200" dirty="0" smtClean="0"/>
              <a:t>file</a:t>
            </a:r>
            <a:endParaRPr lang="en-US" sz="1200" dirty="0"/>
          </a:p>
        </p:txBody>
      </p:sp>
      <p:sp>
        <p:nvSpPr>
          <p:cNvPr id="15" name="Rounded Rectangle 14">
            <a:hlinkClick r:id="" action="ppaction://customshow?id=0"/>
          </p:cNvPr>
          <p:cNvSpPr/>
          <p:nvPr/>
        </p:nvSpPr>
        <p:spPr>
          <a:xfrm>
            <a:off x="7751204" y="2971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custom</a:t>
            </a:r>
            <a:br>
              <a:rPr lang="en-US" sz="1200" dirty="0" smtClean="0"/>
            </a:br>
            <a:r>
              <a:rPr lang="en-US" sz="1200" dirty="0" smtClean="0"/>
              <a:t>slideshow</a:t>
            </a:r>
            <a:endParaRPr lang="en-US" sz="1200" dirty="0"/>
          </a:p>
        </p:txBody>
      </p:sp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814569"/>
              </p:ext>
            </p:extLst>
          </p:nvPr>
        </p:nvGraphicFramePr>
        <p:xfrm>
          <a:off x="626033" y="4986337"/>
          <a:ext cx="6191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8" imgW="619186" imgH="771660" progId="Excel.Sheet.12">
                  <p:embed/>
                </p:oleObj>
              </mc:Choice>
              <mc:Fallback>
                <p:oleObj name="Worksheet" r:id="rId8" imgW="619186" imgH="7716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6033" y="4986337"/>
                        <a:ext cx="6191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7">
            <a:hlinkClick r:id="" action="ppaction://macro?name=Dummy_Macro"/>
          </p:cNvPr>
          <p:cNvSpPr/>
          <p:nvPr/>
        </p:nvSpPr>
        <p:spPr>
          <a:xfrm>
            <a:off x="1932958" y="49149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run</a:t>
            </a:r>
            <a:br>
              <a:rPr lang="en-US" sz="1200" dirty="0" smtClean="0"/>
            </a:br>
            <a:r>
              <a:rPr lang="en-US" sz="1200" dirty="0" smtClean="0"/>
              <a:t>macro</a:t>
            </a:r>
            <a:endParaRPr lang="en-US" sz="1200" dirty="0"/>
          </a:p>
        </p:txBody>
      </p:sp>
      <p:sp>
        <p:nvSpPr>
          <p:cNvPr id="19" name="Rounded Rectangle 18">
            <a:hlinkClick r:id="rId10" action="ppaction://program"/>
          </p:cNvPr>
          <p:cNvSpPr/>
          <p:nvPr/>
        </p:nvSpPr>
        <p:spPr>
          <a:xfrm>
            <a:off x="3387520" y="49149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14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run</a:t>
            </a:r>
            <a:br>
              <a:rPr lang="en-US" sz="1200" dirty="0" smtClean="0"/>
            </a:br>
            <a:r>
              <a:rPr lang="en-US" sz="1200" dirty="0" smtClean="0"/>
              <a:t>program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891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  <vt:variant>
        <vt:lpstr>Custom Shows</vt:lpstr>
      </vt:variant>
      <vt:variant>
        <vt:i4>1</vt:i4>
      </vt:variant>
    </vt:vector>
  </HeadingPairs>
  <TitlesOfParts>
    <vt:vector size="4" baseType="lpstr">
      <vt:lpstr>Office Theme</vt:lpstr>
      <vt:lpstr>Worksheet</vt:lpstr>
      <vt:lpstr>PowerPoint Presentation</vt:lpstr>
      <vt:lpstr>Custom Show 1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12</cp:revision>
  <dcterms:created xsi:type="dcterms:W3CDTF">2012-11-17T11:07:40Z</dcterms:created>
  <dcterms:modified xsi:type="dcterms:W3CDTF">2015-11-15T04:35:34Z</dcterms:modified>
  <cp:category/>
</cp:coreProperties>
</file>