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0fa502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0fa502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c0fa5029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c0fa5029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0fa5029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0fa5029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0fa5029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0fa5029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c0fa50293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c0fa50293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0fa5029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0fa5029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0fa5029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0fa5029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c0fa50293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c0fa50293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Satoru’s first good AI model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Raw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Features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Outlier Cleansing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 Checking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Handle Missing Value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Result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