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7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8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930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5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80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43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37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4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1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8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6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2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0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8" cy="642177"/>
          </a:xfrm>
        </p:spPr>
        <p:txBody>
          <a:bodyPr/>
          <a:lstStyle/>
          <a:p>
            <a:r>
              <a:rPr lang="es-ES" dirty="0" smtClean="0"/>
              <a:t>Acciones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5661764"/>
            <a:ext cx="8825658" cy="776614"/>
          </a:xfrm>
        </p:spPr>
        <p:txBody>
          <a:bodyPr/>
          <a:lstStyle/>
          <a:p>
            <a:r>
              <a:rPr lang="es-ES" dirty="0" smtClean="0"/>
              <a:t>Autores: David  Rodríguez, Iván </a:t>
            </a:r>
            <a:r>
              <a:rPr lang="es-ES" dirty="0" err="1" smtClean="0"/>
              <a:t>sorbet</a:t>
            </a:r>
            <a:r>
              <a:rPr lang="es-ES" dirty="0" smtClean="0"/>
              <a:t>, Alejandro meza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18" y="2476808"/>
            <a:ext cx="4283903" cy="27981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2289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5.3 Detección </a:t>
            </a:r>
            <a:r>
              <a:rPr lang="es-ES" dirty="0"/>
              <a:t>de incongruencias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se han encontrado ninguna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881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5.4 Imputación </a:t>
            </a:r>
            <a:r>
              <a:rPr lang="es-ES" dirty="0"/>
              <a:t>de valores perdidos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(tipos de imputación probados) -&gt; mejor resultado</a:t>
            </a:r>
          </a:p>
          <a:p>
            <a:r>
              <a:rPr lang="es-ES" dirty="0" smtClean="0"/>
              <a:t>Porque: hay pocos nulos (explicación)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77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5.5 </a:t>
            </a:r>
            <a:r>
              <a:rPr lang="es-ES" dirty="0"/>
              <a:t>Detección de </a:t>
            </a:r>
            <a:r>
              <a:rPr lang="es-ES" dirty="0" err="1"/>
              <a:t>outliers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Problemas con regresión y detección de </a:t>
            </a:r>
            <a:r>
              <a:rPr lang="es-ES" dirty="0" err="1" smtClean="0"/>
              <a:t>outliers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147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5.6 Normalización </a:t>
            </a:r>
            <a:r>
              <a:rPr lang="es-ES" dirty="0"/>
              <a:t>del </a:t>
            </a:r>
            <a:r>
              <a:rPr lang="es-ES" dirty="0" err="1"/>
              <a:t>dataset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</a:t>
            </a:r>
            <a:r>
              <a:rPr lang="es-ES" dirty="0" err="1" smtClean="0"/>
              <a:t>dataset</a:t>
            </a:r>
            <a:r>
              <a:rPr lang="es-ES" dirty="0" smtClean="0"/>
              <a:t> con datos normalizados ) decir que de normal se suele </a:t>
            </a:r>
            <a:r>
              <a:rPr lang="es-ES" dirty="0" err="1" smtClean="0"/>
              <a:t>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682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05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6.Modelos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Regresión </a:t>
            </a:r>
            <a:r>
              <a:rPr lang="es-ES" dirty="0" err="1" smtClean="0"/>
              <a:t>polinomial</a:t>
            </a:r>
            <a:endParaRPr lang="es-ES" dirty="0" smtClean="0"/>
          </a:p>
          <a:p>
            <a:r>
              <a:rPr lang="es-ES" dirty="0" smtClean="0"/>
              <a:t>LSTM</a:t>
            </a:r>
          </a:p>
          <a:p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endParaRPr lang="es-ES" dirty="0" smtClean="0"/>
          </a:p>
          <a:p>
            <a:r>
              <a:rPr lang="es-ES" dirty="0" smtClean="0"/>
              <a:t>FB </a:t>
            </a:r>
            <a:r>
              <a:rPr lang="es-ES" dirty="0" err="1" smtClean="0"/>
              <a:t>prophet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464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7.Líneas futuras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Detección de </a:t>
            </a:r>
            <a:r>
              <a:rPr lang="es-ES" dirty="0" err="1" smtClean="0"/>
              <a:t>outliers</a:t>
            </a:r>
            <a:r>
              <a:rPr lang="es-ES" dirty="0" smtClean="0"/>
              <a:t> dentro de una regresión</a:t>
            </a:r>
          </a:p>
          <a:p>
            <a:r>
              <a:rPr lang="es-ES" dirty="0" smtClean="0"/>
              <a:t>Entender mejor las LSTM</a:t>
            </a:r>
          </a:p>
          <a:p>
            <a:r>
              <a:rPr lang="es-ES" dirty="0" smtClean="0"/>
              <a:t>Profundizar conocimiento en FB </a:t>
            </a:r>
            <a:r>
              <a:rPr lang="es-ES" dirty="0" err="1" smtClean="0"/>
              <a:t>Prophet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95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51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1.Motivación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757076"/>
          </a:xfrm>
        </p:spPr>
        <p:txBody>
          <a:bodyPr>
            <a:normAutofit/>
          </a:bodyPr>
          <a:lstStyle/>
          <a:p>
            <a:r>
              <a:rPr lang="es-ES" dirty="0" smtClean="0"/>
              <a:t>Estudiar un problema de regresión</a:t>
            </a:r>
          </a:p>
          <a:p>
            <a:r>
              <a:rPr lang="es-ES" dirty="0" smtClean="0"/>
              <a:t>Probar nuevas técnicas</a:t>
            </a:r>
          </a:p>
          <a:p>
            <a:r>
              <a:rPr lang="es-ES" dirty="0" smtClean="0"/>
              <a:t>Conocer un poco más acerca de las acciones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39" y="4258850"/>
            <a:ext cx="3048000" cy="18868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44" y="4127323"/>
            <a:ext cx="2577191" cy="20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Breve introducción sobre las bolsa de valores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103641"/>
          </a:xfrm>
        </p:spPr>
        <p:txBody>
          <a:bodyPr/>
          <a:lstStyle/>
          <a:p>
            <a:r>
              <a:rPr lang="es-ES" dirty="0" smtClean="0"/>
              <a:t>Bolsa de valores: organización pública o privada, cuyos miembros introducen órdenes y realización negociaciones sobre compra-venta de valores.</a:t>
            </a:r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958225" y="3156559"/>
            <a:ext cx="2655517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Valores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46111" y="4064696"/>
            <a:ext cx="2029216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Títulos de participación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2767968" y="4761241"/>
            <a:ext cx="2029216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Certificación de participación 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5854897" y="4634630"/>
            <a:ext cx="2029216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Bonos públicos y privados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9275525" y="4761241"/>
            <a:ext cx="2029216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Acciones</a:t>
            </a:r>
            <a:endParaRPr lang="es-ES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6247059" y="3700283"/>
            <a:ext cx="448175" cy="99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6869505" y="3455618"/>
            <a:ext cx="3344450" cy="121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4089463" y="3911251"/>
            <a:ext cx="235445" cy="90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2063664" y="3368755"/>
            <a:ext cx="1638798" cy="64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contenido 2"/>
          <p:cNvSpPr txBox="1">
            <a:spLocks/>
          </p:cNvSpPr>
          <p:nvPr/>
        </p:nvSpPr>
        <p:spPr>
          <a:xfrm>
            <a:off x="1267414" y="5569542"/>
            <a:ext cx="8946541" cy="1103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NASDAQ</a:t>
            </a:r>
          </a:p>
        </p:txBody>
      </p:sp>
    </p:spTree>
    <p:extLst>
      <p:ext uri="{BB962C8B-B14F-4D97-AF65-F5344CB8AC3E}">
        <p14:creationId xmlns:p14="http://schemas.microsoft.com/office/powerpoint/2010/main" val="317747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Aplicación de técnicas de </a:t>
            </a:r>
            <a:r>
              <a:rPr lang="es-ES" dirty="0" err="1" smtClean="0"/>
              <a:t>preprocesamiento</a:t>
            </a:r>
            <a:r>
              <a:rPr lang="es-ES" dirty="0" smtClean="0"/>
              <a:t> y machine </a:t>
            </a:r>
            <a:r>
              <a:rPr lang="es-ES" dirty="0" err="1" smtClean="0"/>
              <a:t>learning</a:t>
            </a:r>
            <a:r>
              <a:rPr lang="es-ES" dirty="0" smtClean="0"/>
              <a:t> con el fin de predecir el precio diario de salida de las acciones.</a:t>
            </a:r>
          </a:p>
          <a:p>
            <a:r>
              <a:rPr lang="es-ES" dirty="0" smtClean="0"/>
              <a:t>La métrica utilizada ha sido el MSE.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102" y="3588676"/>
            <a:ext cx="6642382" cy="26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5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50822"/>
          </a:xfrm>
        </p:spPr>
        <p:txBody>
          <a:bodyPr/>
          <a:lstStyle/>
          <a:p>
            <a:r>
              <a:rPr lang="es-ES" dirty="0" smtClean="0"/>
              <a:t>4. Datos disponibles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15" y="1470568"/>
            <a:ext cx="4785220" cy="264155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77238" y="5220141"/>
            <a:ext cx="1866377" cy="61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APPLE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4409457" y="5324159"/>
            <a:ext cx="1866377" cy="61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MICROSOFT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8040842" y="5225179"/>
            <a:ext cx="1866377" cy="61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AMAZON</a:t>
            </a:r>
            <a:endParaRPr lang="es-ES" dirty="0"/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2455101" y="4157208"/>
            <a:ext cx="739036" cy="92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342646" y="4225940"/>
            <a:ext cx="5825" cy="106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325991" y="4166522"/>
            <a:ext cx="1429702" cy="91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9118948" y="2066795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Variables y tipos de datos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00833" y="2129425"/>
            <a:ext cx="161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Hold-out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r>
              <a:rPr lang="es-ES" dirty="0" smtClean="0"/>
              <a:t>70% </a:t>
            </a:r>
            <a:r>
              <a:rPr lang="es-ES" dirty="0" err="1" smtClean="0"/>
              <a:t>train</a:t>
            </a:r>
            <a:r>
              <a:rPr lang="es-ES" dirty="0" smtClean="0"/>
              <a:t>, 30% test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485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5.Fases realizadas del </a:t>
            </a:r>
            <a:r>
              <a:rPr lang="es-ES" dirty="0" err="1" smtClean="0"/>
              <a:t>preprocesamiento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Visualización de los datos</a:t>
            </a:r>
          </a:p>
          <a:p>
            <a:r>
              <a:rPr lang="es-ES" dirty="0" smtClean="0"/>
              <a:t>Creación de nuevas variables</a:t>
            </a:r>
          </a:p>
          <a:p>
            <a:r>
              <a:rPr lang="es-ES" dirty="0"/>
              <a:t>Detección de </a:t>
            </a:r>
            <a:r>
              <a:rPr lang="es-ES" dirty="0" smtClean="0"/>
              <a:t>incongruencias</a:t>
            </a:r>
          </a:p>
          <a:p>
            <a:r>
              <a:rPr lang="es-ES" dirty="0" smtClean="0"/>
              <a:t>Imputación de valores perdidos</a:t>
            </a:r>
          </a:p>
          <a:p>
            <a:r>
              <a:rPr lang="es-ES" dirty="0" smtClean="0"/>
              <a:t>Detección de </a:t>
            </a:r>
            <a:r>
              <a:rPr lang="es-ES" dirty="0" err="1" smtClean="0"/>
              <a:t>outliers</a:t>
            </a:r>
            <a:endParaRPr lang="es-ES" dirty="0" smtClean="0"/>
          </a:p>
          <a:p>
            <a:r>
              <a:rPr lang="es-ES" dirty="0" smtClean="0"/>
              <a:t>Normalización del </a:t>
            </a:r>
            <a:r>
              <a:rPr lang="es-ES" dirty="0" err="1" smtClean="0"/>
              <a:t>dataset</a:t>
            </a:r>
            <a:endParaRPr lang="es-ES" dirty="0" smtClean="0"/>
          </a:p>
          <a:p>
            <a:r>
              <a:rPr lang="es-ES" dirty="0" smtClean="0"/>
              <a:t>Reducción de variables</a:t>
            </a:r>
          </a:p>
          <a:p>
            <a:r>
              <a:rPr lang="es-ES" dirty="0" smtClean="0"/>
              <a:t>Reducción de instancias</a:t>
            </a:r>
          </a:p>
        </p:txBody>
      </p:sp>
    </p:spTree>
    <p:extLst>
      <p:ext uri="{BB962C8B-B14F-4D97-AF65-F5344CB8AC3E}">
        <p14:creationId xmlns:p14="http://schemas.microsoft.com/office/powerpoint/2010/main" val="393097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5.1 Visualización de los </a:t>
            </a:r>
            <a:r>
              <a:rPr lang="es-ES" dirty="0" smtClean="0"/>
              <a:t>datos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00" y="1691602"/>
            <a:ext cx="5621759" cy="21017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06" y="4223872"/>
            <a:ext cx="5518518" cy="2166623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2656" y="4223873"/>
            <a:ext cx="5617652" cy="21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1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5.2 Creación </a:t>
            </a:r>
            <a:r>
              <a:rPr lang="es-ES" dirty="0"/>
              <a:t>de nuevas variables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(imagen </a:t>
            </a:r>
            <a:r>
              <a:rPr lang="es-ES" dirty="0" err="1" smtClean="0"/>
              <a:t>dataset</a:t>
            </a:r>
            <a:r>
              <a:rPr lang="es-ES" dirty="0" smtClean="0"/>
              <a:t> completo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9188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255</Words>
  <Application>Microsoft Office PowerPoint</Application>
  <PresentationFormat>Panorámica</PresentationFormat>
  <Paragraphs>56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Acciones</vt:lpstr>
      <vt:lpstr>Índice</vt:lpstr>
      <vt:lpstr>1.Motivación</vt:lpstr>
      <vt:lpstr>2. Breve introducción sobre las bolsa de valores </vt:lpstr>
      <vt:lpstr>3.Problema</vt:lpstr>
      <vt:lpstr>4. Datos disponibles</vt:lpstr>
      <vt:lpstr>5.Fases realizadas del preprocesamiento</vt:lpstr>
      <vt:lpstr>5.1 Visualización de los datos</vt:lpstr>
      <vt:lpstr>5.2 Creación de nuevas variables </vt:lpstr>
      <vt:lpstr>5.3 Detección de incongruencias </vt:lpstr>
      <vt:lpstr>5.4 Imputación de valores perdidos </vt:lpstr>
      <vt:lpstr>5.5 Detección de outliers </vt:lpstr>
      <vt:lpstr>5.6 Normalización del dataset </vt:lpstr>
      <vt:lpstr>Presentación de PowerPoint</vt:lpstr>
      <vt:lpstr>6.Modelos </vt:lpstr>
      <vt:lpstr>7.Líneas futuras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Acciones</dc:title>
  <dc:creator>alumno</dc:creator>
  <cp:lastModifiedBy>alumno</cp:lastModifiedBy>
  <cp:revision>11</cp:revision>
  <dcterms:created xsi:type="dcterms:W3CDTF">2021-05-11T06:10:00Z</dcterms:created>
  <dcterms:modified xsi:type="dcterms:W3CDTF">2021-05-11T07:55:38Z</dcterms:modified>
</cp:coreProperties>
</file>