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2516-B5E4-DEB4-DF16-4AE0B00DD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MLP Project proposal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42AC5-0045-7C1C-C51F-46AB7989F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6630-D01</a:t>
            </a:r>
          </a:p>
          <a:p>
            <a:r>
              <a:rPr lang="en-US" dirty="0"/>
              <a:t>Jacob Redden &amp; Brett </a:t>
            </a:r>
            <a:r>
              <a:rPr lang="en-US" dirty="0" err="1"/>
              <a:t>Hulsmeyer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8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16B4-E6CE-300F-73CD-C43E270E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0-2425-B1C7-F3B6-5EC331BE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created			Nov. 1</a:t>
            </a:r>
          </a:p>
          <a:p>
            <a:r>
              <a:rPr lang="en-US" dirty="0"/>
              <a:t>MLP algorithm written			Nov. 10</a:t>
            </a:r>
          </a:p>
          <a:p>
            <a:r>
              <a:rPr lang="en-US" dirty="0"/>
              <a:t>Bug fixing				Nov. 15</a:t>
            </a:r>
          </a:p>
          <a:p>
            <a:r>
              <a:rPr lang="en-US" dirty="0"/>
              <a:t>Tuning				Nov. 25</a:t>
            </a:r>
          </a:p>
          <a:p>
            <a:r>
              <a:rPr lang="en-US" dirty="0"/>
              <a:t>Final Presentation			Dec. 1</a:t>
            </a:r>
          </a:p>
          <a:p>
            <a:r>
              <a:rPr lang="en-US" dirty="0"/>
              <a:t>Final Report				Dec. </a:t>
            </a:r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155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DF90-2172-B1F2-B524-01AF9BEC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65BA-B06B-3BFF-D821-46353171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Mp3/wav files downloaded from a free music sharing website (like </a:t>
            </a:r>
            <a:r>
              <a:rPr lang="en-US" dirty="0" err="1"/>
              <a:t>freemusicarchive.org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Needs to be filterable by genre</a:t>
            </a:r>
          </a:p>
          <a:p>
            <a:r>
              <a:rPr lang="en-US" dirty="0"/>
              <a:t>Classify each song into the best fitting genre</a:t>
            </a:r>
          </a:p>
        </p:txBody>
      </p:sp>
    </p:spTree>
    <p:extLst>
      <p:ext uri="{BB962C8B-B14F-4D97-AF65-F5344CB8AC3E}">
        <p14:creationId xmlns:p14="http://schemas.microsoft.com/office/powerpoint/2010/main" val="129747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2356-2F3A-89A5-4F6F-B12AEFF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21D-B6F1-D241-5857-BA626373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MLP to analyze the waveforms of each file/song</a:t>
            </a:r>
          </a:p>
          <a:p>
            <a:pPr lvl="1"/>
            <a:r>
              <a:rPr lang="en-US" dirty="0"/>
              <a:t>Might be using a Fourier </a:t>
            </a:r>
            <a:r>
              <a:rPr lang="en-US" dirty="0" err="1"/>
              <a:t>Transorm</a:t>
            </a:r>
            <a:r>
              <a:rPr lang="en-US" dirty="0"/>
              <a:t> and/or </a:t>
            </a:r>
            <a:r>
              <a:rPr lang="en-US" dirty="0" err="1"/>
              <a:t>librosa</a:t>
            </a:r>
            <a:r>
              <a:rPr lang="en-US" dirty="0"/>
              <a:t> library</a:t>
            </a:r>
          </a:p>
          <a:p>
            <a:r>
              <a:rPr lang="en-US" dirty="0"/>
              <a:t>MLP algorithm will create a model to classify songs by their waveform/frequencies into genres</a:t>
            </a:r>
          </a:p>
        </p:txBody>
      </p:sp>
    </p:spTree>
    <p:extLst>
      <p:ext uri="{BB962C8B-B14F-4D97-AF65-F5344CB8AC3E}">
        <p14:creationId xmlns:p14="http://schemas.microsoft.com/office/powerpoint/2010/main" val="322565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2803-8321-C65D-A808-EA273873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F2FB-6A19-6590-B615-601D90F5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 Services</a:t>
            </a:r>
          </a:p>
          <a:p>
            <a:r>
              <a:rPr lang="en-US" dirty="0"/>
              <a:t>Anyone who gets frustrated with the radio playing the same songs over and over</a:t>
            </a:r>
          </a:p>
          <a:p>
            <a:pPr lvl="1"/>
            <a:r>
              <a:rPr lang="en-US" dirty="0"/>
              <a:t>Potentially a user could create their own MLP DJ to curate songs for them based on likes/dislikes</a:t>
            </a:r>
          </a:p>
        </p:txBody>
      </p:sp>
    </p:spTree>
    <p:extLst>
      <p:ext uri="{BB962C8B-B14F-4D97-AF65-F5344CB8AC3E}">
        <p14:creationId xmlns:p14="http://schemas.microsoft.com/office/powerpoint/2010/main" val="23284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DFF6-45FC-5731-7466-9B3B7B15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81F0-9A7D-130D-6A5C-73EC421C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amounts of data</a:t>
            </a:r>
          </a:p>
          <a:p>
            <a:pPr lvl="1"/>
            <a:r>
              <a:rPr lang="en-US" dirty="0"/>
              <a:t>Sampling size, frequency spectrum</a:t>
            </a:r>
          </a:p>
          <a:p>
            <a:r>
              <a:rPr lang="en-US" dirty="0"/>
              <a:t>Specific ways to analyze the waveforms and their computational expense</a:t>
            </a:r>
          </a:p>
          <a:p>
            <a:pPr lvl="1"/>
            <a:r>
              <a:rPr lang="en-US" dirty="0"/>
              <a:t>Fourier Transform</a:t>
            </a:r>
          </a:p>
          <a:p>
            <a:pPr lvl="1"/>
            <a:r>
              <a:rPr lang="en-US" dirty="0" err="1"/>
              <a:t>Librosa</a:t>
            </a:r>
            <a:r>
              <a:rPr lang="en-US" dirty="0"/>
              <a:t> python library</a:t>
            </a:r>
          </a:p>
          <a:p>
            <a:r>
              <a:rPr lang="en-US" dirty="0"/>
              <a:t>Lossy data vs Lossless data</a:t>
            </a:r>
          </a:p>
        </p:txBody>
      </p:sp>
    </p:spTree>
    <p:extLst>
      <p:ext uri="{BB962C8B-B14F-4D97-AF65-F5344CB8AC3E}">
        <p14:creationId xmlns:p14="http://schemas.microsoft.com/office/powerpoint/2010/main" val="213153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9B50-A16C-D40E-93FD-80D8BA94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4556-6C5F-26B5-8B2A-D115DA4B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free mp3 files from </a:t>
            </a:r>
            <a:r>
              <a:rPr lang="en-US" dirty="0" err="1"/>
              <a:t>freemusicarchive.org</a:t>
            </a:r>
            <a:endParaRPr lang="en-US" dirty="0"/>
          </a:p>
          <a:p>
            <a:r>
              <a:rPr lang="en-US" dirty="0"/>
              <a:t>Note the genre of each song downloaded</a:t>
            </a:r>
          </a:p>
          <a:p>
            <a:r>
              <a:rPr lang="en-US" dirty="0"/>
              <a:t>Put each song and their genre classification into a database for analysis</a:t>
            </a:r>
          </a:p>
        </p:txBody>
      </p:sp>
    </p:spTree>
    <p:extLst>
      <p:ext uri="{BB962C8B-B14F-4D97-AF65-F5344CB8AC3E}">
        <p14:creationId xmlns:p14="http://schemas.microsoft.com/office/powerpoint/2010/main" val="244620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D71-2403-EA53-0277-90095A47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EA3B-0A69-ACCB-7359-015B1A8D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probably start with python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for test, validation, train splits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for data storage</a:t>
            </a:r>
          </a:p>
          <a:p>
            <a:pPr lvl="1"/>
            <a:r>
              <a:rPr lang="en-US" dirty="0"/>
              <a:t>Pandas for data extraction</a:t>
            </a:r>
          </a:p>
          <a:p>
            <a:pPr lvl="1"/>
            <a:r>
              <a:rPr lang="en-US" dirty="0" err="1"/>
              <a:t>Librosa</a:t>
            </a:r>
            <a:r>
              <a:rPr lang="en-US" dirty="0"/>
              <a:t> for audio analysis (potential)</a:t>
            </a:r>
          </a:p>
          <a:p>
            <a:r>
              <a:rPr lang="en-US" dirty="0"/>
              <a:t>If needed, we can implement some computationally heavy functions in C</a:t>
            </a:r>
          </a:p>
          <a:p>
            <a:r>
              <a:rPr lang="en-US" dirty="0"/>
              <a:t>Might use MariaDB to store the data in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354520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3549-A937-4639-B316-473D1F77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000E-345F-8E1D-7CB5-03ED83DF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in each layer</a:t>
            </a:r>
          </a:p>
          <a:p>
            <a:r>
              <a:rPr lang="en-US" dirty="0"/>
              <a:t>Number of layers</a:t>
            </a:r>
          </a:p>
          <a:p>
            <a:r>
              <a:rPr lang="en-US" dirty="0"/>
              <a:t>Learning rate</a:t>
            </a:r>
          </a:p>
          <a:p>
            <a:r>
              <a:rPr lang="en-US" dirty="0"/>
              <a:t>Epochs</a:t>
            </a:r>
          </a:p>
          <a:p>
            <a:r>
              <a:rPr lang="en-US" dirty="0"/>
              <a:t>Activation function</a:t>
            </a:r>
          </a:p>
          <a:p>
            <a:r>
              <a:rPr lang="en-US" dirty="0"/>
              <a:t>Descent algorithm</a:t>
            </a:r>
          </a:p>
        </p:txBody>
      </p:sp>
    </p:spTree>
    <p:extLst>
      <p:ext uri="{BB962C8B-B14F-4D97-AF65-F5344CB8AC3E}">
        <p14:creationId xmlns:p14="http://schemas.microsoft.com/office/powerpoint/2010/main" val="285247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8476-86F5-3F28-C630-445F9046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2096-9753-57D8-490D-991392E6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through a train/validate/test data split with k-fold cross-validation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292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69</TotalTime>
  <Words>316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MLP Project proposal presentation</vt:lpstr>
      <vt:lpstr>Genre Classifier</vt:lpstr>
      <vt:lpstr>Using MLP</vt:lpstr>
      <vt:lpstr>Potential Users</vt:lpstr>
      <vt:lpstr>Potential Challenges</vt:lpstr>
      <vt:lpstr>Dataset</vt:lpstr>
      <vt:lpstr>MLP Software</vt:lpstr>
      <vt:lpstr>Hyper-parameters</vt:lpstr>
      <vt:lpstr>Usefulness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 Project proposal presentation</dc:title>
  <dc:creator>Jacob Redden</dc:creator>
  <cp:lastModifiedBy>Jacob Redden</cp:lastModifiedBy>
  <cp:revision>22</cp:revision>
  <dcterms:created xsi:type="dcterms:W3CDTF">2022-10-25T01:10:56Z</dcterms:created>
  <dcterms:modified xsi:type="dcterms:W3CDTF">2022-10-25T02:20:36Z</dcterms:modified>
</cp:coreProperties>
</file>