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8" r:id="rId10"/>
    <p:sldId id="271" r:id="rId11"/>
    <p:sldId id="272" r:id="rId12"/>
    <p:sldId id="275" r:id="rId13"/>
    <p:sldId id="270" r:id="rId14"/>
    <p:sldId id="269" r:id="rId15"/>
    <p:sldId id="273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259F0-C28F-470F-B7BB-4AE15BDF8756}" v="1" dt="2022-12-04T01:36:34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5807"/>
  </p:normalViewPr>
  <p:slideViewPr>
    <p:cSldViewPr snapToGrid="0">
      <p:cViewPr varScale="1">
        <p:scale>
          <a:sx n="108" d="100"/>
          <a:sy n="108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Hulsmeyer" userId="4583c6e8fde1f961" providerId="LiveId" clId="{779259F0-C28F-470F-B7BB-4AE15BDF8756}"/>
    <pc:docChg chg="custSel modSld sldOrd">
      <pc:chgData name="Brett Hulsmeyer" userId="4583c6e8fde1f961" providerId="LiveId" clId="{779259F0-C28F-470F-B7BB-4AE15BDF8756}" dt="2022-12-04T01:36:40.016" v="8" actId="478"/>
      <pc:docMkLst>
        <pc:docMk/>
      </pc:docMkLst>
      <pc:sldChg chg="addSp delSp modSp mod ord">
        <pc:chgData name="Brett Hulsmeyer" userId="4583c6e8fde1f961" providerId="LiveId" clId="{779259F0-C28F-470F-B7BB-4AE15BDF8756}" dt="2022-12-04T01:36:40.016" v="8" actId="478"/>
        <pc:sldMkLst>
          <pc:docMk/>
          <pc:sldMk cId="1966890035" sldId="269"/>
        </pc:sldMkLst>
        <pc:picChg chg="add del mod">
          <ac:chgData name="Brett Hulsmeyer" userId="4583c6e8fde1f961" providerId="LiveId" clId="{779259F0-C28F-470F-B7BB-4AE15BDF8756}" dt="2022-12-04T01:36:40.016" v="8" actId="478"/>
          <ac:picMkLst>
            <pc:docMk/>
            <pc:sldMk cId="1966890035" sldId="269"/>
            <ac:picMk id="6" creationId="{4D73837C-4E83-4CEE-9112-C2AF0E0C2774}"/>
          </ac:picMkLst>
        </pc:picChg>
      </pc:sldChg>
      <pc:sldChg chg="ord">
        <pc:chgData name="Brett Hulsmeyer" userId="4583c6e8fde1f961" providerId="LiveId" clId="{779259F0-C28F-470F-B7BB-4AE15BDF8756}" dt="2022-12-01T01:17:07.326" v="5"/>
        <pc:sldMkLst>
          <pc:docMk/>
          <pc:sldMk cId="1842894924" sldId="270"/>
        </pc:sldMkLst>
      </pc:sldChg>
      <pc:sldChg chg="ord">
        <pc:chgData name="Brett Hulsmeyer" userId="4583c6e8fde1f961" providerId="LiveId" clId="{779259F0-C28F-470F-B7BB-4AE15BDF8756}" dt="2022-12-01T01:17:00.509" v="3"/>
        <pc:sldMkLst>
          <pc:docMk/>
          <pc:sldMk cId="2097979068" sldId="273"/>
        </pc:sldMkLst>
      </pc:sldChg>
    </pc:docChg>
  </pc:docChgLst>
  <pc:docChgLst>
    <pc:chgData name="Brett Hulsmeyer" userId="4583c6e8fde1f961" providerId="LiveId" clId="{9EFCC25E-52D9-4B10-9FB0-9ED49E9E5AFA}"/>
    <pc:docChg chg="custSel addSld delSld modSld sldOrd">
      <pc:chgData name="Brett Hulsmeyer" userId="4583c6e8fde1f961" providerId="LiveId" clId="{9EFCC25E-52D9-4B10-9FB0-9ED49E9E5AFA}" dt="2022-11-30T01:24:06.004" v="1700" actId="20577"/>
      <pc:docMkLst>
        <pc:docMk/>
      </pc:docMkLst>
      <pc:sldChg chg="modSp mod">
        <pc:chgData name="Brett Hulsmeyer" userId="4583c6e8fde1f961" providerId="LiveId" clId="{9EFCC25E-52D9-4B10-9FB0-9ED49E9E5AFA}" dt="2022-11-30T00:35:58.006" v="5" actId="20577"/>
        <pc:sldMkLst>
          <pc:docMk/>
          <pc:sldMk cId="1925487306" sldId="256"/>
        </pc:sldMkLst>
        <pc:spChg chg="mod">
          <ac:chgData name="Brett Hulsmeyer" userId="4583c6e8fde1f961" providerId="LiveId" clId="{9EFCC25E-52D9-4B10-9FB0-9ED49E9E5AFA}" dt="2022-11-30T00:35:58.006" v="5" actId="20577"/>
          <ac:spMkLst>
            <pc:docMk/>
            <pc:sldMk cId="1925487306" sldId="256"/>
            <ac:spMk id="2" creationId="{FE652516-B5E4-DEB4-DF16-4AE0B00DD8AF}"/>
          </ac:spMkLst>
        </pc:spChg>
      </pc:sldChg>
      <pc:sldChg chg="modSp mod">
        <pc:chgData name="Brett Hulsmeyer" userId="4583c6e8fde1f961" providerId="LiveId" clId="{9EFCC25E-52D9-4B10-9FB0-9ED49E9E5AFA}" dt="2022-11-30T00:36:24.006" v="29" actId="20577"/>
        <pc:sldMkLst>
          <pc:docMk/>
          <pc:sldMk cId="1297474209" sldId="257"/>
        </pc:sldMkLst>
        <pc:spChg chg="mod">
          <ac:chgData name="Brett Hulsmeyer" userId="4583c6e8fde1f961" providerId="LiveId" clId="{9EFCC25E-52D9-4B10-9FB0-9ED49E9E5AFA}" dt="2022-11-30T00:36:24.006" v="29" actId="20577"/>
          <ac:spMkLst>
            <pc:docMk/>
            <pc:sldMk cId="1297474209" sldId="257"/>
            <ac:spMk id="3" creationId="{BA7E65BA-B06B-3BFF-D821-46353171450C}"/>
          </ac:spMkLst>
        </pc:spChg>
      </pc:sldChg>
      <pc:sldChg chg="del">
        <pc:chgData name="Brett Hulsmeyer" userId="4583c6e8fde1f961" providerId="LiveId" clId="{9EFCC25E-52D9-4B10-9FB0-9ED49E9E5AFA}" dt="2022-11-30T00:41:56.477" v="131" actId="2696"/>
        <pc:sldMkLst>
          <pc:docMk/>
          <pc:sldMk cId="2131535742" sldId="260"/>
        </pc:sldMkLst>
      </pc:sldChg>
      <pc:sldChg chg="modSp mod">
        <pc:chgData name="Brett Hulsmeyer" userId="4583c6e8fde1f961" providerId="LiveId" clId="{9EFCC25E-52D9-4B10-9FB0-9ED49E9E5AFA}" dt="2022-11-30T01:08:55.739" v="1458" actId="20577"/>
        <pc:sldMkLst>
          <pc:docMk/>
          <pc:sldMk cId="3545203032" sldId="262"/>
        </pc:sldMkLst>
        <pc:spChg chg="mod">
          <ac:chgData name="Brett Hulsmeyer" userId="4583c6e8fde1f961" providerId="LiveId" clId="{9EFCC25E-52D9-4B10-9FB0-9ED49E9E5AFA}" dt="2022-11-30T01:08:55.739" v="1458" actId="20577"/>
          <ac:spMkLst>
            <pc:docMk/>
            <pc:sldMk cId="3545203032" sldId="262"/>
            <ac:spMk id="3" creationId="{37C1EA3B-0A69-ACCB-7359-015B1A8D2682}"/>
          </ac:spMkLst>
        </pc:spChg>
      </pc:sldChg>
      <pc:sldChg chg="modSp mod">
        <pc:chgData name="Brett Hulsmeyer" userId="4583c6e8fde1f961" providerId="LiveId" clId="{9EFCC25E-52D9-4B10-9FB0-9ED49E9E5AFA}" dt="2022-11-30T00:50:09.918" v="469" actId="20577"/>
        <pc:sldMkLst>
          <pc:docMk/>
          <pc:sldMk cId="2852471954" sldId="263"/>
        </pc:sldMkLst>
        <pc:spChg chg="mod">
          <ac:chgData name="Brett Hulsmeyer" userId="4583c6e8fde1f961" providerId="LiveId" clId="{9EFCC25E-52D9-4B10-9FB0-9ED49E9E5AFA}" dt="2022-11-30T00:50:09.918" v="469" actId="20577"/>
          <ac:spMkLst>
            <pc:docMk/>
            <pc:sldMk cId="2852471954" sldId="263"/>
            <ac:spMk id="3" creationId="{FF82000E-345F-8E1D-7CB5-03ED83DF0A2E}"/>
          </ac:spMkLst>
        </pc:spChg>
      </pc:sldChg>
      <pc:sldChg chg="del">
        <pc:chgData name="Brett Hulsmeyer" userId="4583c6e8fde1f961" providerId="LiveId" clId="{9EFCC25E-52D9-4B10-9FB0-9ED49E9E5AFA}" dt="2022-11-30T01:21:17.911" v="1610" actId="2696"/>
        <pc:sldMkLst>
          <pc:docMk/>
          <pc:sldMk cId="3313429252" sldId="264"/>
        </pc:sldMkLst>
      </pc:sldChg>
      <pc:sldChg chg="del">
        <pc:chgData name="Brett Hulsmeyer" userId="4583c6e8fde1f961" providerId="LiveId" clId="{9EFCC25E-52D9-4B10-9FB0-9ED49E9E5AFA}" dt="2022-11-30T00:42:14.805" v="132" actId="2696"/>
        <pc:sldMkLst>
          <pc:docMk/>
          <pc:sldMk cId="3251558007" sldId="265"/>
        </pc:sldMkLst>
      </pc:sldChg>
      <pc:sldChg chg="modSp mod">
        <pc:chgData name="Brett Hulsmeyer" userId="4583c6e8fde1f961" providerId="LiveId" clId="{9EFCC25E-52D9-4B10-9FB0-9ED49E9E5AFA}" dt="2022-11-30T01:24:06.004" v="1700" actId="20577"/>
        <pc:sldMkLst>
          <pc:docMk/>
          <pc:sldMk cId="243434082" sldId="266"/>
        </pc:sldMkLst>
        <pc:spChg chg="mod">
          <ac:chgData name="Brett Hulsmeyer" userId="4583c6e8fde1f961" providerId="LiveId" clId="{9EFCC25E-52D9-4B10-9FB0-9ED49E9E5AFA}" dt="2022-11-30T01:24:06.004" v="1700" actId="20577"/>
          <ac:spMkLst>
            <pc:docMk/>
            <pc:sldMk cId="243434082" sldId="266"/>
            <ac:spMk id="3" creationId="{D05E9472-9A86-4420-9E12-98D3BD0BADB7}"/>
          </ac:spMkLst>
        </pc:spChg>
      </pc:sldChg>
      <pc:sldChg chg="modSp new mod">
        <pc:chgData name="Brett Hulsmeyer" userId="4583c6e8fde1f961" providerId="LiveId" clId="{9EFCC25E-52D9-4B10-9FB0-9ED49E9E5AFA}" dt="2022-11-30T00:42:22.351" v="133" actId="20577"/>
        <pc:sldMkLst>
          <pc:docMk/>
          <pc:sldMk cId="3038180438" sldId="267"/>
        </pc:sldMkLst>
        <pc:spChg chg="mod">
          <ac:chgData name="Brett Hulsmeyer" userId="4583c6e8fde1f961" providerId="LiveId" clId="{9EFCC25E-52D9-4B10-9FB0-9ED49E9E5AFA}" dt="2022-11-30T00:41:28.787" v="53" actId="20577"/>
          <ac:spMkLst>
            <pc:docMk/>
            <pc:sldMk cId="3038180438" sldId="267"/>
            <ac:spMk id="2" creationId="{823C984D-AF8E-44A7-AD1E-659A29C52912}"/>
          </ac:spMkLst>
        </pc:spChg>
        <pc:spChg chg="mod">
          <ac:chgData name="Brett Hulsmeyer" userId="4583c6e8fde1f961" providerId="LiveId" clId="{9EFCC25E-52D9-4B10-9FB0-9ED49E9E5AFA}" dt="2022-11-30T00:42:22.351" v="133" actId="20577"/>
          <ac:spMkLst>
            <pc:docMk/>
            <pc:sldMk cId="3038180438" sldId="267"/>
            <ac:spMk id="3" creationId="{170BC52B-C89F-4540-98BC-03F6EFFBFB53}"/>
          </ac:spMkLst>
        </pc:spChg>
      </pc:sldChg>
      <pc:sldChg chg="modSp new mod ord">
        <pc:chgData name="Brett Hulsmeyer" userId="4583c6e8fde1f961" providerId="LiveId" clId="{9EFCC25E-52D9-4B10-9FB0-9ED49E9E5AFA}" dt="2022-11-30T00:56:46.532" v="627" actId="20577"/>
        <pc:sldMkLst>
          <pc:docMk/>
          <pc:sldMk cId="2730922854" sldId="268"/>
        </pc:sldMkLst>
        <pc:spChg chg="mod">
          <ac:chgData name="Brett Hulsmeyer" userId="4583c6e8fde1f961" providerId="LiveId" clId="{9EFCC25E-52D9-4B10-9FB0-9ED49E9E5AFA}" dt="2022-11-30T00:44:02.270" v="149" actId="20577"/>
          <ac:spMkLst>
            <pc:docMk/>
            <pc:sldMk cId="2730922854" sldId="268"/>
            <ac:spMk id="2" creationId="{F366E646-2F7F-441A-990F-2D914F102B76}"/>
          </ac:spMkLst>
        </pc:spChg>
        <pc:spChg chg="mod">
          <ac:chgData name="Brett Hulsmeyer" userId="4583c6e8fde1f961" providerId="LiveId" clId="{9EFCC25E-52D9-4B10-9FB0-9ED49E9E5AFA}" dt="2022-11-30T00:56:46.532" v="627" actId="20577"/>
          <ac:spMkLst>
            <pc:docMk/>
            <pc:sldMk cId="2730922854" sldId="268"/>
            <ac:spMk id="3" creationId="{5902D170-1D12-4993-A60A-A235DA7C8178}"/>
          </ac:spMkLst>
        </pc:spChg>
      </pc:sldChg>
      <pc:sldChg chg="addSp delSp modSp new mod">
        <pc:chgData name="Brett Hulsmeyer" userId="4583c6e8fde1f961" providerId="LiveId" clId="{9EFCC25E-52D9-4B10-9FB0-9ED49E9E5AFA}" dt="2022-11-30T01:10:26.476" v="1461" actId="732"/>
        <pc:sldMkLst>
          <pc:docMk/>
          <pc:sldMk cId="1966890035" sldId="269"/>
        </pc:sldMkLst>
        <pc:spChg chg="mod">
          <ac:chgData name="Brett Hulsmeyer" userId="4583c6e8fde1f961" providerId="LiveId" clId="{9EFCC25E-52D9-4B10-9FB0-9ED49E9E5AFA}" dt="2022-11-30T00:45:21.519" v="158" actId="20577"/>
          <ac:spMkLst>
            <pc:docMk/>
            <pc:sldMk cId="1966890035" sldId="269"/>
            <ac:spMk id="2" creationId="{27A16B28-842F-4978-AD58-3344100B7A1B}"/>
          </ac:spMkLst>
        </pc:spChg>
        <pc:spChg chg="mod">
          <ac:chgData name="Brett Hulsmeyer" userId="4583c6e8fde1f961" providerId="LiveId" clId="{9EFCC25E-52D9-4B10-9FB0-9ED49E9E5AFA}" dt="2022-11-30T01:01:50.124" v="881" actId="20577"/>
          <ac:spMkLst>
            <pc:docMk/>
            <pc:sldMk cId="1966890035" sldId="269"/>
            <ac:spMk id="3" creationId="{6193AED4-EED0-4DCC-9C7F-C5E5CB3D60D2}"/>
          </ac:spMkLst>
        </pc:spChg>
        <pc:spChg chg="del">
          <ac:chgData name="Brett Hulsmeyer" userId="4583c6e8fde1f961" providerId="LiveId" clId="{9EFCC25E-52D9-4B10-9FB0-9ED49E9E5AFA}" dt="2022-11-30T00:48:28.646" v="285" actId="22"/>
          <ac:spMkLst>
            <pc:docMk/>
            <pc:sldMk cId="1966890035" sldId="269"/>
            <ac:spMk id="4" creationId="{9617BE1C-2F1E-4D8B-8A0A-166B13CCE851}"/>
          </ac:spMkLst>
        </pc:spChg>
        <pc:picChg chg="add mod ord modCrop">
          <ac:chgData name="Brett Hulsmeyer" userId="4583c6e8fde1f961" providerId="LiveId" clId="{9EFCC25E-52D9-4B10-9FB0-9ED49E9E5AFA}" dt="2022-11-30T01:10:26.476" v="1461" actId="732"/>
          <ac:picMkLst>
            <pc:docMk/>
            <pc:sldMk cId="1966890035" sldId="269"/>
            <ac:picMk id="6" creationId="{5B15FCD5-1746-4AED-BBDA-DFCCE809CD59}"/>
          </ac:picMkLst>
        </pc:picChg>
        <pc:picChg chg="add mod">
          <ac:chgData name="Brett Hulsmeyer" userId="4583c6e8fde1f961" providerId="LiveId" clId="{9EFCC25E-52D9-4B10-9FB0-9ED49E9E5AFA}" dt="2022-11-30T01:10:18.937" v="1459" actId="1076"/>
          <ac:picMkLst>
            <pc:docMk/>
            <pc:sldMk cId="1966890035" sldId="269"/>
            <ac:picMk id="8" creationId="{288A417C-B91C-4B76-A20A-4DC64847EA7B}"/>
          </ac:picMkLst>
        </pc:picChg>
      </pc:sldChg>
      <pc:sldChg chg="addSp modSp new mod">
        <pc:chgData name="Brett Hulsmeyer" userId="4583c6e8fde1f961" providerId="LiveId" clId="{9EFCC25E-52D9-4B10-9FB0-9ED49E9E5AFA}" dt="2022-11-30T01:08:33.315" v="1440" actId="20577"/>
        <pc:sldMkLst>
          <pc:docMk/>
          <pc:sldMk cId="1842894924" sldId="270"/>
        </pc:sldMkLst>
        <pc:spChg chg="mod">
          <ac:chgData name="Brett Hulsmeyer" userId="4583c6e8fde1f961" providerId="LiveId" clId="{9EFCC25E-52D9-4B10-9FB0-9ED49E9E5AFA}" dt="2022-11-30T01:08:00.356" v="1346" actId="27636"/>
          <ac:spMkLst>
            <pc:docMk/>
            <pc:sldMk cId="1842894924" sldId="270"/>
            <ac:spMk id="2" creationId="{9404B583-7334-4C65-9B7B-8E5E229AC7CB}"/>
          </ac:spMkLst>
        </pc:spChg>
        <pc:spChg chg="mod">
          <ac:chgData name="Brett Hulsmeyer" userId="4583c6e8fde1f961" providerId="LiveId" clId="{9EFCC25E-52D9-4B10-9FB0-9ED49E9E5AFA}" dt="2022-11-30T00:47:32.817" v="271" actId="20577"/>
          <ac:spMkLst>
            <pc:docMk/>
            <pc:sldMk cId="1842894924" sldId="270"/>
            <ac:spMk id="3" creationId="{67DE5840-61FF-4FBD-8FC8-5BD667297F5D}"/>
          </ac:spMkLst>
        </pc:spChg>
        <pc:spChg chg="mod">
          <ac:chgData name="Brett Hulsmeyer" userId="4583c6e8fde1f961" providerId="LiveId" clId="{9EFCC25E-52D9-4B10-9FB0-9ED49E9E5AFA}" dt="2022-11-30T01:07:43.483" v="1313" actId="20577"/>
          <ac:spMkLst>
            <pc:docMk/>
            <pc:sldMk cId="1842894924" sldId="270"/>
            <ac:spMk id="4" creationId="{2435573E-1CA0-48AB-A5B1-46266AFE6B62}"/>
          </ac:spMkLst>
        </pc:spChg>
        <pc:spChg chg="mod">
          <ac:chgData name="Brett Hulsmeyer" userId="4583c6e8fde1f961" providerId="LiveId" clId="{9EFCC25E-52D9-4B10-9FB0-9ED49E9E5AFA}" dt="2022-11-30T00:47:38.209" v="283" actId="20577"/>
          <ac:spMkLst>
            <pc:docMk/>
            <pc:sldMk cId="1842894924" sldId="270"/>
            <ac:spMk id="5" creationId="{D7B48B79-F96A-4E86-84A4-A6482850D5FD}"/>
          </ac:spMkLst>
        </pc:spChg>
        <pc:spChg chg="mod">
          <ac:chgData name="Brett Hulsmeyer" userId="4583c6e8fde1f961" providerId="LiveId" clId="{9EFCC25E-52D9-4B10-9FB0-9ED49E9E5AFA}" dt="2022-11-30T01:07:53.201" v="1342" actId="20577"/>
          <ac:spMkLst>
            <pc:docMk/>
            <pc:sldMk cId="1842894924" sldId="270"/>
            <ac:spMk id="6" creationId="{6AA627C5-17E2-40E8-88D5-9F8509E81062}"/>
          </ac:spMkLst>
        </pc:spChg>
        <pc:spChg chg="add mod">
          <ac:chgData name="Brett Hulsmeyer" userId="4583c6e8fde1f961" providerId="LiveId" clId="{9EFCC25E-52D9-4B10-9FB0-9ED49E9E5AFA}" dt="2022-11-30T01:08:33.315" v="1440" actId="20577"/>
          <ac:spMkLst>
            <pc:docMk/>
            <pc:sldMk cId="1842894924" sldId="270"/>
            <ac:spMk id="7" creationId="{2BE64674-4F64-4376-957D-E9C398325356}"/>
          </ac:spMkLst>
        </pc:spChg>
      </pc:sldChg>
      <pc:sldChg chg="modSp new mod">
        <pc:chgData name="Brett Hulsmeyer" userId="4583c6e8fde1f961" providerId="LiveId" clId="{9EFCC25E-52D9-4B10-9FB0-9ED49E9E5AFA}" dt="2022-11-30T00:52:27.995" v="604" actId="313"/>
        <pc:sldMkLst>
          <pc:docMk/>
          <pc:sldMk cId="1467691745" sldId="271"/>
        </pc:sldMkLst>
        <pc:spChg chg="mod">
          <ac:chgData name="Brett Hulsmeyer" userId="4583c6e8fde1f961" providerId="LiveId" clId="{9EFCC25E-52D9-4B10-9FB0-9ED49E9E5AFA}" dt="2022-11-30T00:52:27.995" v="604" actId="313"/>
          <ac:spMkLst>
            <pc:docMk/>
            <pc:sldMk cId="1467691745" sldId="271"/>
            <ac:spMk id="2" creationId="{955B5F1D-FB5A-44EB-9410-EFB608CAE79F}"/>
          </ac:spMkLst>
        </pc:spChg>
      </pc:sldChg>
      <pc:sldChg chg="new del">
        <pc:chgData name="Brett Hulsmeyer" userId="4583c6e8fde1f961" providerId="LiveId" clId="{9EFCC25E-52D9-4B10-9FB0-9ED49E9E5AFA}" dt="2022-11-30T00:58:41.969" v="707" actId="2696"/>
        <pc:sldMkLst>
          <pc:docMk/>
          <pc:sldMk cId="1999390707" sldId="272"/>
        </pc:sldMkLst>
      </pc:sldChg>
      <pc:sldChg chg="modSp new mod ord">
        <pc:chgData name="Brett Hulsmeyer" userId="4583c6e8fde1f961" providerId="LiveId" clId="{9EFCC25E-52D9-4B10-9FB0-9ED49E9E5AFA}" dt="2022-11-30T00:59:51.537" v="792" actId="20577"/>
        <pc:sldMkLst>
          <pc:docMk/>
          <pc:sldMk cId="4096135420" sldId="272"/>
        </pc:sldMkLst>
        <pc:spChg chg="mod">
          <ac:chgData name="Brett Hulsmeyer" userId="4583c6e8fde1f961" providerId="LiveId" clId="{9EFCC25E-52D9-4B10-9FB0-9ED49E9E5AFA}" dt="2022-11-30T00:58:54.917" v="729" actId="20577"/>
          <ac:spMkLst>
            <pc:docMk/>
            <pc:sldMk cId="4096135420" sldId="272"/>
            <ac:spMk id="2" creationId="{380F18C4-859A-4F37-BC05-80DE59447A3F}"/>
          </ac:spMkLst>
        </pc:spChg>
        <pc:spChg chg="mod">
          <ac:chgData name="Brett Hulsmeyer" userId="4583c6e8fde1f961" providerId="LiveId" clId="{9EFCC25E-52D9-4B10-9FB0-9ED49E9E5AFA}" dt="2022-11-30T00:59:17.496" v="779" actId="20577"/>
          <ac:spMkLst>
            <pc:docMk/>
            <pc:sldMk cId="4096135420" sldId="272"/>
            <ac:spMk id="3" creationId="{AE4E7D1D-8140-41F4-928A-CA5B363B9458}"/>
          </ac:spMkLst>
        </pc:spChg>
        <pc:spChg chg="mod">
          <ac:chgData name="Brett Hulsmeyer" userId="4583c6e8fde1f961" providerId="LiveId" clId="{9EFCC25E-52D9-4B10-9FB0-9ED49E9E5AFA}" dt="2022-11-30T00:59:51.537" v="792" actId="20577"/>
          <ac:spMkLst>
            <pc:docMk/>
            <pc:sldMk cId="4096135420" sldId="272"/>
            <ac:spMk id="5" creationId="{D03BF438-012B-4A26-B38D-7A6686CDDC3D}"/>
          </ac:spMkLst>
        </pc:spChg>
      </pc:sldChg>
      <pc:sldChg chg="modSp new mod">
        <pc:chgData name="Brett Hulsmeyer" userId="4583c6e8fde1f961" providerId="LiveId" clId="{9EFCC25E-52D9-4B10-9FB0-9ED49E9E5AFA}" dt="2022-11-30T01:18:29.796" v="1609" actId="20577"/>
        <pc:sldMkLst>
          <pc:docMk/>
          <pc:sldMk cId="2097979068" sldId="273"/>
        </pc:sldMkLst>
        <pc:spChg chg="mod">
          <ac:chgData name="Brett Hulsmeyer" userId="4583c6e8fde1f961" providerId="LiveId" clId="{9EFCC25E-52D9-4B10-9FB0-9ED49E9E5AFA}" dt="2022-11-30T01:00:15.192" v="809" actId="20577"/>
          <ac:spMkLst>
            <pc:docMk/>
            <pc:sldMk cId="2097979068" sldId="273"/>
            <ac:spMk id="2" creationId="{B7DC602E-EE33-4C69-9151-446F45B753C6}"/>
          </ac:spMkLst>
        </pc:spChg>
        <pc:spChg chg="mod">
          <ac:chgData name="Brett Hulsmeyer" userId="4583c6e8fde1f961" providerId="LiveId" clId="{9EFCC25E-52D9-4B10-9FB0-9ED49E9E5AFA}" dt="2022-11-30T01:18:29.796" v="1609" actId="20577"/>
          <ac:spMkLst>
            <pc:docMk/>
            <pc:sldMk cId="2097979068" sldId="273"/>
            <ac:spMk id="3" creationId="{83BB647A-EDAD-4089-AB91-D357DF22D1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535A-CC1A-0E48-82A9-011B50AF472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DBA7-E258-A84F-BE3E-FED3EAE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9DBA7-E258-A84F-BE3E-FED3EAEAF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9DBA7-E258-A84F-BE3E-FED3EAEAF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cpn.medium.com/yet-another-backpropagation-article-20ae57aabd1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516-B5E4-DEB4-DF16-4AE0B00D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MLP Project 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2AC5-0045-7C1C-C51F-46AB7989F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6630-D01</a:t>
            </a:r>
          </a:p>
          <a:p>
            <a:r>
              <a:rPr lang="en-US" dirty="0"/>
              <a:t>Jacob Redden &amp; Brett </a:t>
            </a:r>
            <a:r>
              <a:rPr lang="en-US" dirty="0" err="1"/>
              <a:t>Hulsmeyer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8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5F1D-FB5A-44EB-9410-EFB608CA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77F39-6777-45A5-B639-9FE15F65B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Last Layer Loss Implementation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Middle Layers Loss Implementation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77F39-6777-45A5-B639-9FE15F65B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3D5C0F-801C-8AE9-C2F0-7197391066C3}"/>
              </a:ext>
            </a:extLst>
          </p:cNvPr>
          <p:cNvSpPr txBox="1"/>
          <p:nvPr/>
        </p:nvSpPr>
        <p:spPr>
          <a:xfrm>
            <a:off x="1371600" y="6550223"/>
            <a:ext cx="827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https://alexcpn.medium.com/yet-another-backpropagation-article-20ae57aabd1e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69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8C4-859A-4F37-BC05-80DE594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Results: Two Genres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7D1D-8140-41F4-928A-CA5B363B9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Training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5FD-6C67-4831-BFB4-6D918021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5821" y="3305206"/>
            <a:ext cx="4443984" cy="823913"/>
          </a:xfrm>
        </p:spPr>
        <p:txBody>
          <a:bodyPr/>
          <a:lstStyle/>
          <a:p>
            <a:r>
              <a:rPr lang="en-US" dirty="0"/>
              <a:t>79.84%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438-012B-4A26-B38D-7A6686C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AB33-C98A-4BEF-BE3A-F89B54745D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83.42%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1D17EB-19DE-7AB5-BC01-C62FD6FF3CA3}"/>
              </a:ext>
            </a:extLst>
          </p:cNvPr>
          <p:cNvSpPr txBox="1">
            <a:spLocks/>
          </p:cNvSpPr>
          <p:nvPr/>
        </p:nvSpPr>
        <p:spPr>
          <a:xfrm>
            <a:off x="1371600" y="4174347"/>
            <a:ext cx="4724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Validation Accuracy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599CF3-6CED-796D-F6D6-75B4EF1856F7}"/>
              </a:ext>
            </a:extLst>
          </p:cNvPr>
          <p:cNvSpPr txBox="1">
            <a:spLocks/>
          </p:cNvSpPr>
          <p:nvPr/>
        </p:nvSpPr>
        <p:spPr>
          <a:xfrm>
            <a:off x="1455821" y="5137028"/>
            <a:ext cx="4443984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87.58%</a:t>
            </a:r>
          </a:p>
        </p:txBody>
      </p:sp>
    </p:spTree>
    <p:extLst>
      <p:ext uri="{BB962C8B-B14F-4D97-AF65-F5344CB8AC3E}">
        <p14:creationId xmlns:p14="http://schemas.microsoft.com/office/powerpoint/2010/main" val="409613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8C4-859A-4F37-BC05-80DE594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Results: Seven Genres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7D1D-8140-41F4-928A-CA5B363B9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Training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5FD-6C67-4831-BFB4-6D918021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5821" y="3305206"/>
            <a:ext cx="4443984" cy="823913"/>
          </a:xfrm>
        </p:spPr>
        <p:txBody>
          <a:bodyPr/>
          <a:lstStyle/>
          <a:p>
            <a:r>
              <a:rPr lang="en-US" dirty="0"/>
              <a:t>48.52%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438-012B-4A26-B38D-7A6686C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AB33-C98A-4BEF-BE3A-F89B54745D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45.36%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1D17EB-19DE-7AB5-BC01-C62FD6FF3CA3}"/>
              </a:ext>
            </a:extLst>
          </p:cNvPr>
          <p:cNvSpPr txBox="1">
            <a:spLocks/>
          </p:cNvSpPr>
          <p:nvPr/>
        </p:nvSpPr>
        <p:spPr>
          <a:xfrm>
            <a:off x="1371600" y="4174347"/>
            <a:ext cx="4724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Validation Accuracy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599CF3-6CED-796D-F6D6-75B4EF1856F7}"/>
              </a:ext>
            </a:extLst>
          </p:cNvPr>
          <p:cNvSpPr txBox="1">
            <a:spLocks/>
          </p:cNvSpPr>
          <p:nvPr/>
        </p:nvSpPr>
        <p:spPr>
          <a:xfrm>
            <a:off x="1455821" y="5137028"/>
            <a:ext cx="4443984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51.07%</a:t>
            </a:r>
          </a:p>
        </p:txBody>
      </p:sp>
    </p:spTree>
    <p:extLst>
      <p:ext uri="{BB962C8B-B14F-4D97-AF65-F5344CB8AC3E}">
        <p14:creationId xmlns:p14="http://schemas.microsoft.com/office/powerpoint/2010/main" val="21715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B583-7334-4C65-9B7B-8E5E229A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5840-61FF-4FBD-8FC8-5BD667297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573E-1CA0-48AB-A5B1-46266AFE6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because it is similar to MLP</a:t>
            </a:r>
          </a:p>
          <a:p>
            <a:r>
              <a:rPr lang="en-US" dirty="0"/>
              <a:t>Accuracy of 76.77% (two genres) and 30.23% (seven genres) after training</a:t>
            </a:r>
          </a:p>
          <a:p>
            <a:r>
              <a:rPr lang="en-US" dirty="0"/>
              <a:t>MLP preformed better with a training accuracy of 79.84% (two) and 48.52% (seven), and a test accuracy of 87.58% (two) and 45.36% (seven)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48B79-F96A-4E86-84A4-A6482850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627C5-17E2-40E8-88D5-9F8509E810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because defining as a cluster of the input parameters seems logical</a:t>
            </a:r>
          </a:p>
          <a:p>
            <a:r>
              <a:rPr lang="en-US" dirty="0"/>
              <a:t>Did not preform very well: 19.88% (</a:t>
            </a:r>
            <a:r>
              <a:rPr lang="en-US"/>
              <a:t>two genres)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64674-4F64-4376-957D-E9C398325356}"/>
              </a:ext>
            </a:extLst>
          </p:cNvPr>
          <p:cNvSpPr txBox="1"/>
          <p:nvPr/>
        </p:nvSpPr>
        <p:spPr>
          <a:xfrm>
            <a:off x="1367798" y="167779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of these baselines were done using </a:t>
            </a:r>
            <a:r>
              <a:rPr lang="en-US" dirty="0" err="1"/>
              <a:t>SKLearn</a:t>
            </a:r>
            <a:r>
              <a:rPr lang="en-US" dirty="0"/>
              <a:t> methods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18428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6B28-842F-4978-AD58-3344100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ED4-EED0-4DCC-9C7F-C5E5CB3D6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749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the process for teaching the algorithm, </a:t>
            </a:r>
          </a:p>
          <a:p>
            <a:r>
              <a:rPr lang="en-US" dirty="0"/>
              <a:t>Run using python3 so that must be installed in order to run</a:t>
            </a:r>
          </a:p>
          <a:p>
            <a:pPr lvl="1"/>
            <a:r>
              <a:rPr lang="en-US" dirty="0"/>
              <a:t>Anaconda3 is recommended because less additional packages will need to be installed</a:t>
            </a:r>
          </a:p>
          <a:p>
            <a:r>
              <a:rPr lang="en-US" dirty="0"/>
              <a:t>Install </a:t>
            </a:r>
            <a:r>
              <a:rPr lang="en-US" dirty="0" err="1"/>
              <a:t>librosa</a:t>
            </a:r>
            <a:r>
              <a:rPr lang="en-US" dirty="0"/>
              <a:t> (install needed even with anaonda3)</a:t>
            </a:r>
          </a:p>
          <a:p>
            <a:r>
              <a:rPr lang="en-US" dirty="0"/>
              <a:t>To the right all the hyperparameters that can be tuned are shown</a:t>
            </a:r>
          </a:p>
          <a:p>
            <a:r>
              <a:rPr lang="en-US" dirty="0"/>
              <a:t>All have defaults except for the data which points to the given dataset</a:t>
            </a:r>
          </a:p>
          <a:p>
            <a:r>
              <a:rPr lang="en-US" dirty="0"/>
              <a:t>Here is an example of a run with the dataset located in the data directory: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7D111-BBDC-9AE4-487C-10BBEAA5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86" y="5824731"/>
            <a:ext cx="5194300" cy="228600"/>
          </a:xfrm>
          <a:prstGeom prst="rect">
            <a:avLst/>
          </a:prstGeom>
        </p:spPr>
      </p:pic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99E91AD-7797-03FA-502E-E70E7AAAF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9386" y="2285999"/>
            <a:ext cx="6207269" cy="2968694"/>
          </a:xfrm>
        </p:spPr>
      </p:pic>
    </p:spTree>
    <p:extLst>
      <p:ext uri="{BB962C8B-B14F-4D97-AF65-F5344CB8AC3E}">
        <p14:creationId xmlns:p14="http://schemas.microsoft.com/office/powerpoint/2010/main" val="196689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02E-EE33-4C69-9151-446F45B7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647A-EDAD-4089-AB91-D357DF22D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the process for deciding the genre of any individual song based on the learned values</a:t>
            </a:r>
          </a:p>
          <a:p>
            <a:r>
              <a:rPr lang="en-US" dirty="0"/>
              <a:t>Run the example to the right with your own .mp3 file and the output genre will be printed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41193-8099-48F5-F882-B0AA0609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4791" y="4686301"/>
            <a:ext cx="6993224" cy="190229"/>
          </a:xfrm>
        </p:spPr>
      </p:pic>
    </p:spTree>
    <p:extLst>
      <p:ext uri="{BB962C8B-B14F-4D97-AF65-F5344CB8AC3E}">
        <p14:creationId xmlns:p14="http://schemas.microsoft.com/office/powerpoint/2010/main" val="209797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84D-AF8E-44A7-AD1E-659A2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52B-C89F-4540-98BC-03F6EFFB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issue we had was in the size of the data</a:t>
            </a:r>
          </a:p>
          <a:p>
            <a:r>
              <a:rPr lang="en-US" dirty="0"/>
              <a:t>Saving the data for future use was a bit of an issue, solved using pickle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8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84D-AF8E-44A7-AD1E-659A2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52B-C89F-4540-98BC-03F6EFFB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pickle for memory saving</a:t>
            </a:r>
          </a:p>
          <a:p>
            <a:pPr lvl="1"/>
            <a:r>
              <a:rPr lang="en-US" dirty="0"/>
              <a:t>More layers</a:t>
            </a:r>
          </a:p>
          <a:p>
            <a:pPr lvl="1"/>
            <a:r>
              <a:rPr lang="en-US" dirty="0"/>
              <a:t>More nodes in layers</a:t>
            </a:r>
          </a:p>
          <a:p>
            <a:pPr lvl="1"/>
            <a:r>
              <a:rPr lang="en-US" dirty="0"/>
              <a:t>More samples</a:t>
            </a:r>
          </a:p>
          <a:p>
            <a:r>
              <a:rPr lang="en-US" dirty="0"/>
              <a:t>Different activation functions</a:t>
            </a:r>
          </a:p>
          <a:p>
            <a:r>
              <a:rPr lang="en-US" dirty="0"/>
              <a:t>Investigate other features extracted from mp3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F90-2172-B1F2-B524-01AF9BEC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65BA-B06B-3BFF-D821-4635317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Mp3/wav files downloaded from a free music sharing website</a:t>
            </a:r>
          </a:p>
          <a:p>
            <a:pPr lvl="1"/>
            <a:r>
              <a:rPr lang="en-US" dirty="0"/>
              <a:t>Filtered by genre</a:t>
            </a:r>
          </a:p>
          <a:p>
            <a:r>
              <a:rPr lang="en-US" dirty="0"/>
              <a:t>Classify each song into the best fitting genre</a:t>
            </a:r>
          </a:p>
        </p:txBody>
      </p:sp>
    </p:spTree>
    <p:extLst>
      <p:ext uri="{BB962C8B-B14F-4D97-AF65-F5344CB8AC3E}">
        <p14:creationId xmlns:p14="http://schemas.microsoft.com/office/powerpoint/2010/main" val="129747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356-2F3A-89A5-4F6F-B12AEFF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21D-B6F1-D241-5857-BA626373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MLP to analyze the waveforms of each file/song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 to extract features from mp3 files</a:t>
            </a:r>
          </a:p>
          <a:p>
            <a:r>
              <a:rPr lang="en-US" dirty="0"/>
              <a:t>MLP algorithm will create a model to classify songs by their waveform/frequencies into genres</a:t>
            </a:r>
          </a:p>
        </p:txBody>
      </p:sp>
    </p:spTree>
    <p:extLst>
      <p:ext uri="{BB962C8B-B14F-4D97-AF65-F5344CB8AC3E}">
        <p14:creationId xmlns:p14="http://schemas.microsoft.com/office/powerpoint/2010/main" val="32256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2803-8321-C65D-A808-EA273873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F2FB-6A19-6590-B615-601D90F5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Services</a:t>
            </a:r>
          </a:p>
          <a:p>
            <a:r>
              <a:rPr lang="en-US" dirty="0"/>
              <a:t>Anyone who gets frustrated with the radio playing the same songs over and over</a:t>
            </a:r>
          </a:p>
          <a:p>
            <a:pPr lvl="1"/>
            <a:r>
              <a:rPr lang="en-US" dirty="0"/>
              <a:t>Potentially a user could create their own MLP DJ to curate songs for them based on likes/dislikes</a:t>
            </a:r>
          </a:p>
        </p:txBody>
      </p:sp>
    </p:spTree>
    <p:extLst>
      <p:ext uri="{BB962C8B-B14F-4D97-AF65-F5344CB8AC3E}">
        <p14:creationId xmlns:p14="http://schemas.microsoft.com/office/powerpoint/2010/main" val="23284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B50-A16C-D40E-93FD-80D8BA9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4556-6C5F-26B5-8B2A-D115DA4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free mp3 files from </a:t>
            </a:r>
            <a:r>
              <a:rPr lang="en-US" dirty="0" err="1"/>
              <a:t>freemusicarchive.org</a:t>
            </a:r>
            <a:endParaRPr lang="en-US" dirty="0"/>
          </a:p>
          <a:p>
            <a:r>
              <a:rPr lang="en-US" dirty="0"/>
              <a:t>Note the genre of each song downloaded</a:t>
            </a:r>
          </a:p>
          <a:p>
            <a:r>
              <a:rPr lang="en-US" dirty="0"/>
              <a:t>Put each song and their genre classification into a database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44620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FCA-D147-41D9-B4A9-74B223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Librosa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9472-9A86-4420-9E12-98D3BD0B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Beats</a:t>
            </a:r>
          </a:p>
          <a:p>
            <a:r>
              <a:rPr lang="en-US" dirty="0" err="1"/>
              <a:t>Chromagram</a:t>
            </a:r>
            <a:endParaRPr lang="en-US" dirty="0"/>
          </a:p>
          <a:p>
            <a:r>
              <a:rPr lang="en-US" dirty="0" err="1"/>
              <a:t>Spec_bw</a:t>
            </a:r>
            <a:endParaRPr lang="en-US" dirty="0"/>
          </a:p>
          <a:p>
            <a:r>
              <a:rPr lang="en-US" dirty="0"/>
              <a:t>Contrast</a:t>
            </a:r>
          </a:p>
          <a:p>
            <a:r>
              <a:rPr lang="en-US" dirty="0"/>
              <a:t>Max </a:t>
            </a:r>
            <a:r>
              <a:rPr lang="en-US" dirty="0" err="1"/>
              <a:t>Rolloff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Rolloff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D71-2403-EA53-0277-90095A47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A3B-0A69-ACCB-7359-015B1A8D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probably start with 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test, validation, train splits and baseline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data storage</a:t>
            </a:r>
          </a:p>
          <a:p>
            <a:pPr lvl="1"/>
            <a:r>
              <a:rPr lang="en-US" dirty="0"/>
              <a:t>Pandas for data extraction</a:t>
            </a:r>
          </a:p>
          <a:p>
            <a:pPr lvl="1"/>
            <a:r>
              <a:rPr lang="en-US" dirty="0" err="1"/>
              <a:t>Librosa</a:t>
            </a:r>
            <a:r>
              <a:rPr lang="en-US" dirty="0"/>
              <a:t> for audio analysis</a:t>
            </a:r>
          </a:p>
          <a:p>
            <a:pPr lvl="1"/>
            <a:r>
              <a:rPr lang="en-US" dirty="0"/>
              <a:t>Pickle for saving model</a:t>
            </a:r>
          </a:p>
          <a:p>
            <a:pPr lvl="1"/>
            <a:r>
              <a:rPr lang="en-US" dirty="0"/>
              <a:t>Other packages used are all available with the latest distribution of Anaconda3</a:t>
            </a:r>
          </a:p>
        </p:txBody>
      </p:sp>
    </p:spTree>
    <p:extLst>
      <p:ext uri="{BB962C8B-B14F-4D97-AF65-F5344CB8AC3E}">
        <p14:creationId xmlns:p14="http://schemas.microsoft.com/office/powerpoint/2010/main" val="35452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549-A937-4639-B316-473D1F7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000E-345F-8E1D-7CB5-03ED83DF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in each hidden layer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8524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646-2F7F-441A-990F-2D914F10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Training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2D170-1D12-4993-A60A-A235DA7C8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915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Feature set is normalized and used as inputs to the nodes in the first layer</a:t>
                </a:r>
              </a:p>
              <a:p>
                <a:r>
                  <a:rPr lang="en-US" dirty="0"/>
                  <a:t>An </a:t>
                </a:r>
                <a:r>
                  <a:rPr lang="en-US" dirty="0" err="1"/>
                  <a:t>ReLU</a:t>
                </a:r>
                <a:r>
                  <a:rPr lang="en-US" dirty="0"/>
                  <a:t> activation layer is between each Dense to introduce non-linearity</a:t>
                </a:r>
              </a:p>
              <a:p>
                <a:r>
                  <a:rPr lang="en-US" dirty="0"/>
                  <a:t>The weight and bias of each node in each layer is used to determine the input to the next layer</a:t>
                </a:r>
              </a:p>
              <a:p>
                <a:r>
                  <a:rPr lang="en-US" dirty="0"/>
                  <a:t>The output layer nodes represent each genre in the data set and the probability that the features at the input layer are in that genre</a:t>
                </a:r>
              </a:p>
              <a:p>
                <a:r>
                  <a:rPr lang="en-US" dirty="0"/>
                  <a:t>When the output layer is reached, a loss gradient function compares the predicted output of each output node that the one-hot encoded actual genre</a:t>
                </a:r>
              </a:p>
              <a:p>
                <a:pPr lvl="1"/>
                <a:r>
                  <a:rPr lang="en-US" dirty="0" err="1"/>
                  <a:t>Softmax</a:t>
                </a:r>
                <a:r>
                  <a:rPr lang="en-US" dirty="0"/>
                  <a:t> with </a:t>
                </a:r>
                <a:r>
                  <a:rPr lang="en-US" dirty="0" err="1"/>
                  <a:t>crossentropy</a:t>
                </a:r>
                <a:r>
                  <a:rPr lang="en-US" dirty="0"/>
                  <a:t> is being used for loss function in back propagation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Loss gradient is used with gradient descent to back propagate through all layers and nodes to the input</a:t>
                </a:r>
              </a:p>
              <a:p>
                <a:r>
                  <a:rPr lang="en-US" dirty="0"/>
                  <a:t>Next training feature set is used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2D170-1D12-4993-A60A-A235DA7C8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91526"/>
              </a:xfrm>
              <a:blipFill>
                <a:blip r:embed="rId2"/>
                <a:stretch>
                  <a:fillRect l="-396" t="-2023" r="-661" b="-4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22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1615</TotalTime>
  <Words>723</Words>
  <Application>Microsoft Office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 Math</vt:lpstr>
      <vt:lpstr>Franklin Gothic Book</vt:lpstr>
      <vt:lpstr>Crop</vt:lpstr>
      <vt:lpstr>MLP Project Report presentation</vt:lpstr>
      <vt:lpstr>Genre Classifier</vt:lpstr>
      <vt:lpstr>Using MLP</vt:lpstr>
      <vt:lpstr>Potential Users</vt:lpstr>
      <vt:lpstr>Dataset</vt:lpstr>
      <vt:lpstr>Librosa Data</vt:lpstr>
      <vt:lpstr>MLP Software</vt:lpstr>
      <vt:lpstr>Hyper-parameters</vt:lpstr>
      <vt:lpstr>MLP Training Algorithm</vt:lpstr>
      <vt:lpstr>Mathematical Implementation</vt:lpstr>
      <vt:lpstr>Final Results: Two Genres</vt:lpstr>
      <vt:lpstr>Final Results: Seven Genres</vt:lpstr>
      <vt:lpstr>Baseline</vt:lpstr>
      <vt:lpstr>Tutorial</vt:lpstr>
      <vt:lpstr>Tutorial Cont.</vt:lpstr>
      <vt:lpstr>Implementation Issues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Project proposal presentation</dc:title>
  <dc:creator>Jacob Redden</dc:creator>
  <cp:lastModifiedBy>Brett Hulsmeyer</cp:lastModifiedBy>
  <cp:revision>31</cp:revision>
  <dcterms:created xsi:type="dcterms:W3CDTF">2022-10-25T01:10:56Z</dcterms:created>
  <dcterms:modified xsi:type="dcterms:W3CDTF">2022-12-04T01:36:46Z</dcterms:modified>
</cp:coreProperties>
</file>