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202020204030203" pitchFamily="34" charset="77"/>
      <p:regular r:id="rId20"/>
      <p:bold r:id="rId21"/>
      <p:italic r:id="rId22"/>
      <p:boldItalic r:id="rId23"/>
    </p:embeddedFont>
    <p:embeddedFont>
      <p:font typeface="Raleway" panose="020B0503030101060003" pitchFamily="34" charset="77"/>
      <p:regular r:id="rId24"/>
      <p:bold r:id="rId25"/>
      <p:italic r:id="rId26"/>
      <p:boldItalic r:id="rId27"/>
    </p:embeddedFont>
    <p:embeddedFont>
      <p:font typeface="Roboto Mono" pitchFamily="2" charset="0"/>
      <p:regular r:id="rId28"/>
      <p:bold r:id="rId29"/>
      <p:italic r:id="rId30"/>
      <p:boldItalic r:id="rId31"/>
    </p:embeddedFont>
    <p:embeddedFont>
      <p:font typeface="Ubuntu" panose="020B03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6ed0fd9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6ed0fd9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b444ad9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b444ad9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6ed0fd9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6ed0fd9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6ed0fd9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6ed0fd9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b444ad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b444ad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b444ad9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b444ad9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b444ad9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b444ad9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b444ad9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b444ad9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6ed0f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6ed0f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6ed0fd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6ed0fd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6ed0fd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6ed0fd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b444ad9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b444ad9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6ed0fd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6ed0fd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6ed0fd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6ed0fd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6ed0fd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6ed0fd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6ed0fd9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6ed0fd9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import hsv.py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# Alex Cole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and Curve Fitting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Function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Poly1d: Allows for algebraic lines to be expressed.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polyfit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Allows for a polynomial function to be made based off a suggested polynomial order.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solving: Solves for roots based off of the coefficients of a normal polynomial.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solve systems of polynomial equations with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linalg.solve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# Using y = a*x^2 + b*x + c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a = 3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b = -2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c = 5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y = np.poly1d([a, b, c])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# Solve for roots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roots = </a:t>
            </a:r>
            <a:r>
              <a:rPr lang="en" sz="12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np.root</a:t>
            </a:r>
            <a:r>
              <a:rPr lang="en" sz="12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(y)</a:t>
            </a:r>
            <a:endParaRPr sz="12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Polyfit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67938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matrix library and therefore needs to be a line that can be transferred to a polynomial.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solid line is a exponential function.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dashed line is a 10,000th order polynomial.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20699" cy="339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and Differentiation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Integration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uses trapezoidal integration. User should predefined step size.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can also do algebraic integration. Don’t forget +C from calculus as this has to be defined separately but inside the function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Differentiation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takes care of this algebraically. 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y = np.poly1d([3, 2, 1])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Integration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x = np.linspace(0, 10)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area_under_the_curve = np.trapz(y,x)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derivative = np.polyder(y)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Operations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Defining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Random or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randomInt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Empty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Meshgrid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(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Linspace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for n-Dimension)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Operations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Determinate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Transposition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Addition or Multiplication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Inversion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= np.rand.rand(5, 4)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 = np.zeros(5, 4)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 = np.divide(A / B)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can also be done as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 = A / B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Fourier transforms in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are restricted to matrix function.  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Make a musical chord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Can be used with fft2 which improves performance in image libraries.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t =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np.linspace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(0, 10)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c = 261.63 *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np.sin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(t)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e = 329.63 *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np.sin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(t)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g = 392 *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np.sin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(t)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C =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np.fft.fft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(c)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E =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np.fft.fft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(e)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G =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np.fft.fft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(g)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notes = C + E + G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triad = </a:t>
            </a:r>
            <a:r>
              <a:rPr lang="en" sz="1100" dirty="0" err="1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np.fft.ifft</a:t>
            </a:r>
            <a:r>
              <a:rPr lang="en" sz="1100" dirty="0"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(notes)</a:t>
            </a:r>
            <a:endParaRPr sz="1100" dirty="0"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things to think about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Most functions are not multithreaded by default. Dot product is multithreaded using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mkl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by default depending on version. 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Multithreading with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bypasses the global interpreter lock.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Be smart with looping.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can handle complex numbers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Numba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Just in time for python while still using python. Uses Clang/LLVM for improved performance.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Class and function specific enhancement.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Can be used with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and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derived libraries(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scipy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, pandas, etc.).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Can be used for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gpu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compute.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@numba.jit(nopython=True, parallel=True)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def logistic_regression(Y, X, w, iterations):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for i in range(iterations):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w -= np.dot(((1.0 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      (1.0 + np.exp(-Y * np.dot(X, w)))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      - 1.0) * Y), X)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return w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is a powerful tool for doing any form of matrix math and can become one of the first points of optimizations for speeding up calculations.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is the foundation for many python libraries that rely upon math.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Scipy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has many enhanced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 features that go beyond the scope of matrix math to further improve calculation time.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  <a:latin typeface="Helvetica" pitchFamily="2" charset="0"/>
              </a:rPr>
              <a:t>Questions?</a:t>
            </a:r>
            <a:endParaRPr dirty="0">
              <a:solidFill>
                <a:schemeClr val="bg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Background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Engineering Student at the University of Alabama in Huntsville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numerical methods with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solving engineering problems from textbooks and data analysis. 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an easy and faster form of number calculations than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along with the ability for static typing.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allows for better array manipulation and matrix math than what the python interpreter is capable of.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to note about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is, the library deals with arrays and matrices. These arrays can be used for further numerical method routines but are outside the scope of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can be found in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Graphs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plots with matplotlib. 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create nice simple graphs with lots of controls and easily embedded inside of automated documents or </a:t>
            </a: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Titles, legends, axis labels, themes can be added along with internal graph elements.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import matplot.pyplot as plt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x = [1, 2, 3]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y = 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plt.plot(x, y)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plt.xkcd()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2" y="1192289"/>
            <a:ext cx="4196925" cy="314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625" y="1192289"/>
            <a:ext cx="4196925" cy="314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Lines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61407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allows for creating a base set of points to operate with. 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line can be as simple as two points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092" y="1152475"/>
            <a:ext cx="4555210" cy="341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Linspace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Linspace</a:t>
            </a: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 set of points with a defined start and stop and a total array length. Default length is 50 steps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defined step size is needed the arrange command exists.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Increments by one by default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 the stop as a limit and is omitted.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Mono" panose="02060509020205020204" pitchFamily="49" charset="77"/>
              </a:rPr>
              <a:t>start = 1</a:t>
            </a:r>
            <a:endParaRPr dirty="0">
              <a:latin typeface="PT Mono" panose="02060509020205020204" pitchFamily="49" charset="7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PT Mono" panose="02060509020205020204" pitchFamily="49" charset="77"/>
              </a:rPr>
              <a:t>stop = 15</a:t>
            </a:r>
            <a:endParaRPr dirty="0">
              <a:latin typeface="PT Mono" panose="02060509020205020204" pitchFamily="49" charset="7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PT Mono" panose="02060509020205020204" pitchFamily="49" charset="77"/>
              </a:rPr>
              <a:t>line = </a:t>
            </a:r>
            <a:r>
              <a:rPr lang="en" dirty="0" err="1">
                <a:latin typeface="PT Mono" panose="02060509020205020204" pitchFamily="49" charset="77"/>
              </a:rPr>
              <a:t>np.linspace</a:t>
            </a:r>
            <a:r>
              <a:rPr lang="en" dirty="0">
                <a:latin typeface="PT Mono" panose="02060509020205020204" pitchFamily="49" charset="77"/>
              </a:rPr>
              <a:t>(start, stop)</a:t>
            </a:r>
            <a:endParaRPr dirty="0">
              <a:latin typeface="PT Mono" panose="02060509020205020204" pitchFamily="49" charset="77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latin typeface="PT Mono" panose="02060509020205020204" pitchFamily="49" charset="77"/>
              </a:rPr>
              <a:t>Even_spaced</a:t>
            </a:r>
            <a:r>
              <a:rPr lang="en" dirty="0">
                <a:latin typeface="PT Mono" panose="02060509020205020204" pitchFamily="49" charset="77"/>
              </a:rPr>
              <a:t> line = </a:t>
            </a:r>
            <a:r>
              <a:rPr lang="en" dirty="0" err="1">
                <a:latin typeface="PT Mono" panose="02060509020205020204" pitchFamily="49" charset="77"/>
              </a:rPr>
              <a:t>np.arange</a:t>
            </a:r>
            <a:r>
              <a:rPr lang="en" dirty="0">
                <a:latin typeface="PT Mono" panose="02060509020205020204" pitchFamily="49" charset="77"/>
              </a:rPr>
              <a:t>(start, stop)</a:t>
            </a:r>
            <a:endParaRPr dirty="0">
              <a:latin typeface="PT Mono" panose="02060509020205020204" pitchFamily="49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Numpy</a:t>
            </a: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 has a np object type that can be detected by </a:t>
            </a:r>
            <a:r>
              <a:rPr lang="en" sz="12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mypy</a:t>
            </a: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.</a:t>
            </a:r>
            <a:endParaRPr sz="12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Internally a C type can be called.</a:t>
            </a:r>
            <a:endParaRPr sz="12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Pythons default types are int and double. </a:t>
            </a:r>
            <a:r>
              <a:rPr lang="en" sz="12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Numpy</a:t>
            </a: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 allows for other data types as doubles may not be needed.</a:t>
            </a:r>
            <a:endParaRPr sz="12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Numpy</a:t>
            </a: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" sz="12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dtype</a:t>
            </a: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 can be int, </a:t>
            </a:r>
            <a:r>
              <a:rPr lang="en" sz="12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uint</a:t>
            </a: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, float, double, void, and others.</a:t>
            </a:r>
            <a:endParaRPr sz="12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If no type is assigned, type is inferred.</a:t>
            </a:r>
            <a:endParaRPr sz="12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numpy.linspace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start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, 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stop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, 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num=50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, 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endpoint=True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, </a:t>
            </a:r>
            <a:r>
              <a:rPr lang="en" sz="1100" i="1" dirty="0" err="1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retstep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=False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, </a:t>
            </a:r>
            <a:r>
              <a:rPr lang="en" sz="1100" i="1" dirty="0" err="1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dtype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=None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, </a:t>
            </a:r>
            <a:r>
              <a:rPr lang="en" sz="1100" i="1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axis=0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)</a:t>
            </a:r>
            <a:endParaRPr sz="1100" dirty="0">
              <a:solidFill>
                <a:srgbClr val="000000"/>
              </a:solidFill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x = </a:t>
            </a:r>
            <a:r>
              <a:rPr lang="en" sz="1100" dirty="0" err="1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np.linspace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(5, 4, </a:t>
            </a:r>
            <a:r>
              <a:rPr lang="en" sz="1100" dirty="0" err="1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dtype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=</a:t>
            </a:r>
            <a:r>
              <a:rPr lang="en" sz="1100" dirty="0" err="1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np.float</a:t>
            </a:r>
            <a:r>
              <a:rPr lang="en" sz="1100" dirty="0">
                <a:solidFill>
                  <a:srgbClr val="000000"/>
                </a:solidFill>
                <a:latin typeface="PT Mono" panose="02060509020205020204" pitchFamily="49" charset="77"/>
                <a:ea typeface="Roboto Mono"/>
                <a:cs typeface="Roboto Mono"/>
                <a:sym typeface="Roboto Mono"/>
              </a:rPr>
              <a:t>)</a:t>
            </a:r>
            <a:endParaRPr sz="1100" dirty="0">
              <a:solidFill>
                <a:srgbClr val="000000"/>
              </a:solidFill>
              <a:latin typeface="PT Mono" panose="02060509020205020204" pitchFamily="49" charset="77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and Vector Manipulation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 arrays should use </a:t>
            </a:r>
            <a:r>
              <a:rPr lang="en" dirty="0" err="1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numpy</a:t>
            </a: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 array manipulators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Array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Dot product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Cross product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Sorting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Sum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Flatten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Shape</a:t>
            </a:r>
            <a:endParaRPr dirty="0">
              <a:solidFill>
                <a:schemeClr val="bg2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Mono" panose="02060509020205020204" pitchFamily="49" charset="77"/>
              </a:rPr>
              <a:t>A = [5, 4, 3, 2, 1]</a:t>
            </a:r>
            <a:endParaRPr dirty="0">
              <a:latin typeface="PT Mono" panose="02060509020205020204" pitchFamily="49" charset="7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PT Mono" panose="02060509020205020204" pitchFamily="49" charset="77"/>
              </a:rPr>
              <a:t>B = </a:t>
            </a:r>
            <a:r>
              <a:rPr lang="en" dirty="0" err="1">
                <a:latin typeface="PT Mono" panose="02060509020205020204" pitchFamily="49" charset="77"/>
              </a:rPr>
              <a:t>np.array</a:t>
            </a:r>
            <a:r>
              <a:rPr lang="en" dirty="0">
                <a:latin typeface="PT Mono" panose="02060509020205020204" pitchFamily="49" charset="77"/>
              </a:rPr>
              <a:t>(A)</a:t>
            </a:r>
            <a:endParaRPr dirty="0">
              <a:latin typeface="PT Mono" panose="02060509020205020204" pitchFamily="49" charset="77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PT Mono" panose="02060509020205020204" pitchFamily="49" charset="77"/>
              </a:rPr>
              <a:t>C = </a:t>
            </a:r>
            <a:r>
              <a:rPr lang="en" dirty="0" err="1">
                <a:latin typeface="PT Mono" panose="02060509020205020204" pitchFamily="49" charset="77"/>
              </a:rPr>
              <a:t>np.cross</a:t>
            </a:r>
            <a:r>
              <a:rPr lang="en" dirty="0">
                <a:latin typeface="PT Mono" panose="02060509020205020204" pitchFamily="49" charset="77"/>
              </a:rPr>
              <a:t>(B, B)</a:t>
            </a:r>
            <a:endParaRPr dirty="0">
              <a:latin typeface="PT Mono" panose="02060509020205020204" pitchFamily="49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Macintosh PowerPoint</Application>
  <PresentationFormat>On-screen Show (16:9)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Helvetica</vt:lpstr>
      <vt:lpstr>Raleway</vt:lpstr>
      <vt:lpstr>Ubuntu</vt:lpstr>
      <vt:lpstr>PT Mono</vt:lpstr>
      <vt:lpstr>Roboto Mono</vt:lpstr>
      <vt:lpstr>Lato</vt:lpstr>
      <vt:lpstr>Arial</vt:lpstr>
      <vt:lpstr>Streamline</vt:lpstr>
      <vt:lpstr>Numpy</vt:lpstr>
      <vt:lpstr>My Background</vt:lpstr>
      <vt:lpstr>Why Use Numpy</vt:lpstr>
      <vt:lpstr>Creating Graphs</vt:lpstr>
      <vt:lpstr>Graph Examples</vt:lpstr>
      <vt:lpstr>Creating Lines</vt:lpstr>
      <vt:lpstr>Linspace</vt:lpstr>
      <vt:lpstr>Typing</vt:lpstr>
      <vt:lpstr>Array and Vector Manipulation</vt:lpstr>
      <vt:lpstr>Lines and Curve Fitting</vt:lpstr>
      <vt:lpstr>Notes on Polyfit</vt:lpstr>
      <vt:lpstr>Integration and Differentiation</vt:lpstr>
      <vt:lpstr>Matrix Operations</vt:lpstr>
      <vt:lpstr>Fourier Transform</vt:lpstr>
      <vt:lpstr>Further things to think about</vt:lpstr>
      <vt:lpstr>Numba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cp:lastModifiedBy>john cole</cp:lastModifiedBy>
  <cp:revision>1</cp:revision>
  <dcterms:modified xsi:type="dcterms:W3CDTF">2020-02-07T16:43:47Z</dcterms:modified>
</cp:coreProperties>
</file>