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74cb983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74cb983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74cb98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74cb98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Garth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205740b2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205740b2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Jana </a:t>
            </a:r>
            <a:endParaRPr/>
          </a:p>
          <a:p>
            <a:pPr indent="0" lvl="0" marL="0" rtl="0" algn="l">
              <a:spcBef>
                <a:spcPts val="0"/>
              </a:spcBef>
              <a:spcAft>
                <a:spcPts val="0"/>
              </a:spcAft>
              <a:buNone/>
            </a:pPr>
            <a:r>
              <a:rPr lang="en"/>
              <a:t>In light of the current pandemic, the CDC has made multiple recommendations such as wearing a face mask, keeping 6 feet apart, and to regularly wash one’s hands for 30 seconds. With this in mind,we asked </a:t>
            </a:r>
            <a:r>
              <a:rPr lang="en"/>
              <a:t>ourselves</a:t>
            </a:r>
            <a:r>
              <a:rPr lang="en"/>
              <a:t> how could someone do this accurately other than singing happy birthday 3 times?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074cb983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074cb98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a watch with the hand-washing feature is a great way to create and maintain health and hygiene habits such as washing your hands when possible.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solidFill>
                  <a:srgbClr val="666666"/>
                </a:solidFill>
                <a:latin typeface="Roboto"/>
                <a:ea typeface="Roboto"/>
                <a:cs typeface="Roboto"/>
                <a:sym typeface="Roboto"/>
              </a:rPr>
              <a:t>This watch is to help keep up good hygiene practices as well as act as a normal watch, that is able to transmit data to another device.</a:t>
            </a:r>
            <a:endParaRPr sz="1300">
              <a:solidFill>
                <a:srgbClr val="666666"/>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074cb983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074cb983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Gabrielle</a:t>
            </a:r>
            <a:endParaRPr/>
          </a:p>
          <a:p>
            <a:pPr indent="0" lvl="0" marL="0" rtl="0" algn="l">
              <a:spcBef>
                <a:spcPts val="0"/>
              </a:spcBef>
              <a:spcAft>
                <a:spcPts val="0"/>
              </a:spcAft>
              <a:buNone/>
            </a:pPr>
            <a:r>
              <a:rPr lang="en"/>
              <a:t>After doing research on our project and how we were going to approach it, we made a Bill of materials listing all the components needed for the job. Once we did that, I created a 3D model in Inventor with the accurate dimensions of each </a:t>
            </a:r>
            <a:r>
              <a:rPr lang="en"/>
              <a:t>component</a:t>
            </a:r>
            <a:r>
              <a:rPr lang="en"/>
              <a:t>, then created the enclosure case of the watch. The bottom portion has the loop holes for a watch band and the top portion is open in the center for a plastic screen to get placed in so it acts as a screen. We then got this 3D printed as you can see in the picture on the left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074cb983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074cb983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for the project, First we finished the function of 24 hour clock. The feature of 24 hour display is we add a real time clock module which make sure when the power cut off, the time will not be reset.And can be automatically corrected to the current time. And we also add the function of alarm to remind people washing their hands.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74cb983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74cb983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Zhang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074cb983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074cb983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Gabrielle</a:t>
            </a:r>
            <a:endParaRPr/>
          </a:p>
          <a:p>
            <a:pPr indent="0" lvl="0" marL="0" rtl="0" algn="l">
              <a:spcBef>
                <a:spcPts val="0"/>
              </a:spcBef>
              <a:spcAft>
                <a:spcPts val="0"/>
              </a:spcAft>
              <a:buNone/>
            </a:pPr>
            <a:r>
              <a:rPr lang="en"/>
              <a:t>Here you can see the app made in MIT App Inventor. This app was created to connect a phone to the watch via bluetooth, and be able to send notifications through. Originally we wanted to be able to collect the hand washing data from the watch and have it display on the phone app, but with the time crunch and some parts not working by specific deadlines, this made it a stretch goal instead of a requirement for this project. This video shows the phone being connected to the watch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205740b2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205740b2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Gabrielle </a:t>
            </a:r>
            <a:endParaRPr/>
          </a:p>
          <a:p>
            <a:pPr indent="0" lvl="0" marL="0" rtl="0" algn="l">
              <a:spcBef>
                <a:spcPts val="0"/>
              </a:spcBef>
              <a:spcAft>
                <a:spcPts val="0"/>
              </a:spcAft>
              <a:buNone/>
            </a:pPr>
            <a:r>
              <a:rPr lang="en"/>
              <a:t>The app I made was meant to accomplish two things: connect to bluetooth and send some sort of notification. With the time crunch, I instead made the app work so that when an </a:t>
            </a:r>
            <a:r>
              <a:rPr lang="en"/>
              <a:t>android</a:t>
            </a:r>
            <a:r>
              <a:rPr lang="en"/>
              <a:t> device </a:t>
            </a:r>
            <a:r>
              <a:rPr lang="en"/>
              <a:t>receives</a:t>
            </a:r>
            <a:r>
              <a:rPr lang="en"/>
              <a:t> an incoming phone call, it would display on the watch that there was an incoming phone call. In theory this was supposed to work, but with the time crunch, this function didn’t work as expected. I think if we had more time, I would have been able to debug the app and would have made for a really cool feature on this smart-watch.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205740b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205740b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6aX_y5vly0PYpNUOdoFzsWHOkq6Fa7be/view"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QVCfncDCsXhZifRlTiATVAsMk3hGSGON/view"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5HNSApP57wfKcmF81LtTH4jJcQfBSKdS/view"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Hand-Washing Smart-Watch</a:t>
            </a:r>
            <a:endParaRPr/>
          </a:p>
          <a:p>
            <a:pPr indent="0" lvl="0" marL="0" rtl="0" algn="l">
              <a:spcBef>
                <a:spcPts val="0"/>
              </a:spcBef>
              <a:spcAft>
                <a:spcPts val="0"/>
              </a:spcAft>
              <a:buNone/>
            </a:pPr>
            <a:r>
              <a:rPr lang="en" sz="1600"/>
              <a:t>ECE 212</a:t>
            </a:r>
            <a:r>
              <a:rPr lang="en" sz="1600"/>
              <a:t>-Summer 2020</a:t>
            </a:r>
            <a:endParaRPr sz="16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4: Gabrielle, Jana, Zheng, Garth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666666"/>
              </a:buClr>
              <a:buSzPts val="1200"/>
              <a:buFont typeface="Roboto"/>
              <a:buChar char="●"/>
            </a:pPr>
            <a:r>
              <a:rPr lang="en" sz="1200">
                <a:solidFill>
                  <a:srgbClr val="666666"/>
                </a:solidFill>
                <a:highlight>
                  <a:srgbClr val="FFFFFF"/>
                </a:highlight>
                <a:latin typeface="Roboto"/>
                <a:ea typeface="Roboto"/>
                <a:cs typeface="Roboto"/>
                <a:sym typeface="Roboto"/>
              </a:rPr>
              <a:t>The hand washer reminder prototype was made using an Arduino Uno with a grove - vibration sensor with a smart device app.</a:t>
            </a:r>
            <a:endParaRPr sz="1200">
              <a:solidFill>
                <a:srgbClr val="666666"/>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666666"/>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666666"/>
              </a:buClr>
              <a:buSzPts val="1200"/>
              <a:buFont typeface="Roboto"/>
              <a:buChar char="●"/>
            </a:pPr>
            <a:r>
              <a:rPr lang="en" sz="1200">
                <a:solidFill>
                  <a:srgbClr val="666666"/>
                </a:solidFill>
                <a:highlight>
                  <a:srgbClr val="FFFFFF"/>
                </a:highlight>
                <a:latin typeface="Roboto"/>
                <a:ea typeface="Roboto"/>
                <a:cs typeface="Roboto"/>
                <a:sym typeface="Roboto"/>
              </a:rPr>
              <a:t>Whenever a person washes his/her hands after the set alarm goes off,  the vibration sensor detects hand washing gestures and triggers the reset of the Arduino board for 20 seconds.</a:t>
            </a:r>
            <a:endParaRPr sz="1200">
              <a:solidFill>
                <a:srgbClr val="666666"/>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666666"/>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666666"/>
              </a:buClr>
              <a:buSzPts val="1200"/>
              <a:buFont typeface="Roboto"/>
              <a:buChar char="●"/>
            </a:pPr>
            <a:r>
              <a:rPr lang="en" sz="1200">
                <a:solidFill>
                  <a:srgbClr val="666666"/>
                </a:solidFill>
                <a:highlight>
                  <a:srgbClr val="FFFFFF"/>
                </a:highlight>
                <a:latin typeface="Roboto"/>
                <a:ea typeface="Roboto"/>
                <a:cs typeface="Roboto"/>
                <a:sym typeface="Roboto"/>
              </a:rPr>
              <a:t>It was designed to run on smart devices to provide reminders and automatically keep track of each hand wash data via bluetooth.</a:t>
            </a:r>
            <a:endParaRPr sz="1200">
              <a:solidFill>
                <a:srgbClr val="666666"/>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666666"/>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666666"/>
              </a:buClr>
              <a:buSzPts val="1200"/>
              <a:buFont typeface="Roboto"/>
              <a:buChar char="●"/>
            </a:pPr>
            <a:r>
              <a:rPr lang="en" sz="1200">
                <a:solidFill>
                  <a:srgbClr val="666666"/>
                </a:solidFill>
                <a:highlight>
                  <a:srgbClr val="FFFFFF"/>
                </a:highlight>
                <a:latin typeface="Roboto"/>
                <a:ea typeface="Roboto"/>
                <a:cs typeface="Roboto"/>
                <a:sym typeface="Roboto"/>
              </a:rPr>
              <a:t>Regular hand washing is widely recognized as the most effective means to combat the spread of infectious illness/ viruses such as COVID-19. We as a team thinks it is a highly scalable project and overcomes most limitations for an individual.</a:t>
            </a:r>
            <a:endParaRPr>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652950" y="1881625"/>
            <a:ext cx="183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pic>
        <p:nvPicPr>
          <p:cNvPr id="66" name="Google Shape;66;p14"/>
          <p:cNvPicPr preferRelativeResize="0"/>
          <p:nvPr/>
        </p:nvPicPr>
        <p:blipFill>
          <a:blip r:embed="rId3">
            <a:alphaModFix/>
          </a:blip>
          <a:stretch>
            <a:fillRect/>
          </a:stretch>
        </p:blipFill>
        <p:spPr>
          <a:xfrm>
            <a:off x="797125" y="799750"/>
            <a:ext cx="7549752" cy="40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2" name="Google Shape;72;p15"/>
          <p:cNvSpPr txBox="1"/>
          <p:nvPr>
            <p:ph idx="1" type="body"/>
          </p:nvPr>
        </p:nvSpPr>
        <p:spPr>
          <a:xfrm>
            <a:off x="311700" y="1152475"/>
            <a:ext cx="386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 washing reminder watch with the following features:</a:t>
            </a:r>
            <a:endParaRPr/>
          </a:p>
          <a:p>
            <a:pPr indent="-342900" lvl="0" marL="457200" rtl="0" algn="l">
              <a:spcBef>
                <a:spcPts val="1600"/>
              </a:spcBef>
              <a:spcAft>
                <a:spcPts val="0"/>
              </a:spcAft>
              <a:buSzPts val="1800"/>
              <a:buChar char="●"/>
            </a:pPr>
            <a:r>
              <a:rPr lang="en"/>
              <a:t>12/24 hour time display</a:t>
            </a:r>
            <a:endParaRPr/>
          </a:p>
          <a:p>
            <a:pPr indent="-342900" lvl="0" marL="457200" rtl="0" algn="l">
              <a:spcBef>
                <a:spcPts val="0"/>
              </a:spcBef>
              <a:spcAft>
                <a:spcPts val="0"/>
              </a:spcAft>
              <a:buSzPts val="1800"/>
              <a:buChar char="●"/>
            </a:pPr>
            <a:r>
              <a:rPr lang="en"/>
              <a:t>Notification system to remind user when to wash hands</a:t>
            </a:r>
            <a:endParaRPr/>
          </a:p>
          <a:p>
            <a:pPr indent="-342900" lvl="0" marL="457200" rtl="0" algn="l">
              <a:spcBef>
                <a:spcPts val="0"/>
              </a:spcBef>
              <a:spcAft>
                <a:spcPts val="0"/>
              </a:spcAft>
              <a:buSzPts val="1800"/>
              <a:buChar char="●"/>
            </a:pPr>
            <a:r>
              <a:rPr lang="en"/>
              <a:t>Timer for washing hands</a:t>
            </a:r>
            <a:endParaRPr/>
          </a:p>
          <a:p>
            <a:pPr indent="-342900" lvl="0" marL="457200" rtl="0" algn="l">
              <a:spcBef>
                <a:spcPts val="0"/>
              </a:spcBef>
              <a:spcAft>
                <a:spcPts val="0"/>
              </a:spcAft>
              <a:buSzPts val="1800"/>
              <a:buChar char="●"/>
            </a:pPr>
            <a:r>
              <a:rPr lang="en"/>
              <a:t>Collect and transmit data via bluetooth</a:t>
            </a:r>
            <a:endParaRPr/>
          </a:p>
        </p:txBody>
      </p:sp>
      <p:pic>
        <p:nvPicPr>
          <p:cNvPr id="73" name="Google Shape;73;p15"/>
          <p:cNvPicPr preferRelativeResize="0"/>
          <p:nvPr/>
        </p:nvPicPr>
        <p:blipFill>
          <a:blip r:embed="rId3">
            <a:alphaModFix/>
          </a:blip>
          <a:stretch>
            <a:fillRect/>
          </a:stretch>
        </p:blipFill>
        <p:spPr>
          <a:xfrm>
            <a:off x="5754175" y="168127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Enclosure &amp; 3D model</a:t>
            </a:r>
            <a:endParaRPr/>
          </a:p>
        </p:txBody>
      </p:sp>
      <p:pic>
        <p:nvPicPr>
          <p:cNvPr id="79" name="Google Shape;79;p16"/>
          <p:cNvPicPr preferRelativeResize="0"/>
          <p:nvPr/>
        </p:nvPicPr>
        <p:blipFill>
          <a:blip r:embed="rId3">
            <a:alphaModFix/>
          </a:blip>
          <a:stretch>
            <a:fillRect/>
          </a:stretch>
        </p:blipFill>
        <p:spPr>
          <a:xfrm>
            <a:off x="4741600" y="942375"/>
            <a:ext cx="4090691" cy="3820975"/>
          </a:xfrm>
          <a:prstGeom prst="rect">
            <a:avLst/>
          </a:prstGeom>
          <a:noFill/>
          <a:ln>
            <a:noFill/>
          </a:ln>
        </p:spPr>
      </p:pic>
      <p:pic>
        <p:nvPicPr>
          <p:cNvPr id="80" name="Google Shape;80;p16"/>
          <p:cNvPicPr preferRelativeResize="0"/>
          <p:nvPr/>
        </p:nvPicPr>
        <p:blipFill>
          <a:blip r:embed="rId4">
            <a:alphaModFix/>
          </a:blip>
          <a:stretch>
            <a:fillRect/>
          </a:stretch>
        </p:blipFill>
        <p:spPr>
          <a:xfrm>
            <a:off x="997000" y="1017725"/>
            <a:ext cx="2865732"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81375" y="1578000"/>
            <a:ext cx="3116400" cy="18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24-Hour Function </a:t>
            </a:r>
            <a:endParaRPr/>
          </a:p>
          <a:p>
            <a:pPr indent="0" lvl="0" marL="0" rtl="0" algn="l">
              <a:spcBef>
                <a:spcPts val="0"/>
              </a:spcBef>
              <a:spcAft>
                <a:spcPts val="0"/>
              </a:spcAft>
              <a:buNone/>
            </a:pPr>
            <a:r>
              <a:rPr lang="en"/>
              <a:t>&amp; alarm with button control</a:t>
            </a:r>
            <a:endParaRPr/>
          </a:p>
        </p:txBody>
      </p:sp>
      <p:pic>
        <p:nvPicPr>
          <p:cNvPr id="86" name="Google Shape;86;p17" title="LCD.mp4">
            <a:hlinkClick r:id="rId3"/>
          </p:cNvPr>
          <p:cNvPicPr preferRelativeResize="0"/>
          <p:nvPr/>
        </p:nvPicPr>
        <p:blipFill>
          <a:blip r:embed="rId4">
            <a:alphaModFix/>
          </a:blip>
          <a:stretch>
            <a:fillRect/>
          </a:stretch>
        </p:blipFill>
        <p:spPr>
          <a:xfrm>
            <a:off x="3410075" y="80400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05325" y="1606275"/>
            <a:ext cx="3140700" cy="15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Countdown Timer/</a:t>
            </a:r>
            <a:endParaRPr/>
          </a:p>
          <a:p>
            <a:pPr indent="0" lvl="0" marL="0" rtl="0" algn="l">
              <a:spcBef>
                <a:spcPts val="0"/>
              </a:spcBef>
              <a:spcAft>
                <a:spcPts val="0"/>
              </a:spcAft>
              <a:buNone/>
            </a:pPr>
            <a:r>
              <a:rPr lang="en"/>
              <a:t>Vibration Sensor</a:t>
            </a:r>
            <a:endParaRPr/>
          </a:p>
        </p:txBody>
      </p:sp>
      <p:pic>
        <p:nvPicPr>
          <p:cNvPr id="92" name="Google Shape;92;p18" title="vibration sensor.mp4">
            <a:hlinkClick r:id="rId3"/>
          </p:cNvPr>
          <p:cNvPicPr preferRelativeResize="0"/>
          <p:nvPr/>
        </p:nvPicPr>
        <p:blipFill>
          <a:blip r:embed="rId4">
            <a:alphaModFix/>
          </a:blip>
          <a:stretch>
            <a:fillRect/>
          </a:stretch>
        </p:blipFill>
        <p:spPr>
          <a:xfrm>
            <a:off x="3879175"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46575" y="1724775"/>
            <a:ext cx="29325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App - </a:t>
            </a:r>
            <a:endParaRPr/>
          </a:p>
          <a:p>
            <a:pPr indent="0" lvl="0" marL="0" rtl="0" algn="l">
              <a:spcBef>
                <a:spcPts val="0"/>
              </a:spcBef>
              <a:spcAft>
                <a:spcPts val="0"/>
              </a:spcAft>
              <a:buNone/>
            </a:pPr>
            <a:r>
              <a:rPr lang="en"/>
              <a:t>Bluetooth System </a:t>
            </a:r>
            <a:endParaRPr/>
          </a:p>
        </p:txBody>
      </p:sp>
      <p:pic>
        <p:nvPicPr>
          <p:cNvPr id="98" name="Google Shape;98;p19" title="app.mp4">
            <a:hlinkClick r:id="rId3"/>
          </p:cNvPr>
          <p:cNvPicPr preferRelativeResize="0"/>
          <p:nvPr/>
        </p:nvPicPr>
        <p:blipFill>
          <a:blip r:embed="rId4">
            <a:alphaModFix/>
          </a:blip>
          <a:stretch>
            <a:fillRect/>
          </a:stretch>
        </p:blipFill>
        <p:spPr>
          <a:xfrm>
            <a:off x="3244175" y="445025"/>
            <a:ext cx="5626475" cy="4219850"/>
          </a:xfrm>
          <a:prstGeom prst="rect">
            <a:avLst/>
          </a:prstGeom>
          <a:noFill/>
          <a:ln>
            <a:noFill/>
          </a:ln>
        </p:spPr>
      </p:pic>
      <p:pic>
        <p:nvPicPr>
          <p:cNvPr id="99" name="Google Shape;99;p19"/>
          <p:cNvPicPr preferRelativeResize="0"/>
          <p:nvPr/>
        </p:nvPicPr>
        <p:blipFill>
          <a:blip r:embed="rId5">
            <a:alphaModFix/>
          </a:blip>
          <a:stretch>
            <a:fillRect/>
          </a:stretch>
        </p:blipFill>
        <p:spPr>
          <a:xfrm>
            <a:off x="152400" y="3042075"/>
            <a:ext cx="2781300" cy="187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5550" y="1353225"/>
            <a:ext cx="2206500" cy="17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a:t>
            </a:r>
            <a:r>
              <a:rPr lang="en"/>
              <a:t>App -</a:t>
            </a:r>
            <a:endParaRPr/>
          </a:p>
          <a:p>
            <a:pPr indent="0" lvl="0" marL="0" rtl="0" algn="l">
              <a:spcBef>
                <a:spcPts val="0"/>
              </a:spcBef>
              <a:spcAft>
                <a:spcPts val="0"/>
              </a:spcAft>
              <a:buNone/>
            </a:pPr>
            <a:r>
              <a:rPr lang="en"/>
              <a:t>Notification </a:t>
            </a:r>
            <a:endParaRPr/>
          </a:p>
          <a:p>
            <a:pPr indent="0" lvl="0" marL="0" rtl="0" algn="l">
              <a:spcBef>
                <a:spcPts val="0"/>
              </a:spcBef>
              <a:spcAft>
                <a:spcPts val="0"/>
              </a:spcAft>
              <a:buNone/>
            </a:pPr>
            <a:r>
              <a:rPr lang="en"/>
              <a:t>System</a:t>
            </a:r>
            <a:endParaRPr/>
          </a:p>
        </p:txBody>
      </p:sp>
      <p:pic>
        <p:nvPicPr>
          <p:cNvPr id="105" name="Google Shape;105;p20"/>
          <p:cNvPicPr preferRelativeResize="0"/>
          <p:nvPr/>
        </p:nvPicPr>
        <p:blipFill>
          <a:blip r:embed="rId3">
            <a:alphaModFix/>
          </a:blip>
          <a:stretch>
            <a:fillRect/>
          </a:stretch>
        </p:blipFill>
        <p:spPr>
          <a:xfrm>
            <a:off x="2890675" y="544937"/>
            <a:ext cx="5782301" cy="405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54775"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111" name="Google Shape;111;p21"/>
          <p:cNvSpPr txBox="1"/>
          <p:nvPr/>
        </p:nvSpPr>
        <p:spPr>
          <a:xfrm>
            <a:off x="50" y="979325"/>
            <a:ext cx="3925200" cy="4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lt1"/>
                </a:highlight>
                <a:latin typeface="Proxima Nova"/>
                <a:ea typeface="Proxima Nova"/>
                <a:cs typeface="Proxima Nova"/>
                <a:sym typeface="Proxima Nova"/>
              </a:rPr>
              <a:t>Our Hand-Washing </a:t>
            </a:r>
            <a:r>
              <a:rPr lang="en" sz="1200">
                <a:highlight>
                  <a:schemeClr val="lt1"/>
                </a:highlight>
                <a:latin typeface="Proxima Nova"/>
                <a:ea typeface="Proxima Nova"/>
                <a:cs typeface="Proxima Nova"/>
                <a:sym typeface="Proxima Nova"/>
              </a:rPr>
              <a:t>Smartwatch</a:t>
            </a:r>
            <a:r>
              <a:rPr lang="en" sz="1200">
                <a:highlight>
                  <a:schemeClr val="lt1"/>
                </a:highlight>
                <a:latin typeface="Proxima Nova"/>
                <a:ea typeface="Proxima Nova"/>
                <a:cs typeface="Proxima Nova"/>
                <a:sym typeface="Proxima Nova"/>
              </a:rPr>
              <a:t> prototype.</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sz="1200">
              <a:highlight>
                <a:schemeClr val="lt1"/>
              </a:highlight>
              <a:latin typeface="Proxima Nova"/>
              <a:ea typeface="Proxima Nova"/>
              <a:cs typeface="Proxima Nova"/>
              <a:sym typeface="Proxima Nova"/>
            </a:endParaRPr>
          </a:p>
        </p:txBody>
      </p:sp>
      <p:sp>
        <p:nvSpPr>
          <p:cNvPr id="112" name="Google Shape;112;p21"/>
          <p:cNvSpPr/>
          <p:nvPr/>
        </p:nvSpPr>
        <p:spPr>
          <a:xfrm>
            <a:off x="334400" y="2046250"/>
            <a:ext cx="2372700" cy="38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334400" y="2923200"/>
            <a:ext cx="2372700" cy="38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334400" y="3800150"/>
            <a:ext cx="2372700" cy="38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4077650" y="725100"/>
            <a:ext cx="5066348" cy="433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