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8793"/>
            <a:ext cx="7772400" cy="2940574"/>
          </a:xfrm>
        </p:spPr>
        <p:txBody>
          <a:bodyPr>
            <a:normAutofit/>
          </a:bodyPr>
          <a:lstStyle/>
          <a:p>
            <a:r>
              <a:rPr dirty="0"/>
              <a:t>Land Surface Temperature Estimation Using Landsat Data and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Jalichh Mahmud</a:t>
            </a:r>
          </a:p>
          <a:p>
            <a:r>
              <a:t>Prepared For: Dr. Tania Islam</a:t>
            </a:r>
          </a:p>
          <a:p>
            <a:r>
              <a:t>University of Barishal</a:t>
            </a:r>
          </a:p>
          <a:p>
            <a: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Proposals:</a:t>
            </a:r>
          </a:p>
          <a:p>
            <a:r>
              <a:t>- Integrate machine learning for predictive models.</a:t>
            </a:r>
          </a:p>
          <a:p>
            <a:r>
              <a:t>- Conduct time-series analyses.</a:t>
            </a:r>
          </a:p>
          <a:p>
            <a:r>
              <a:t>- Develop advanced emissivity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Demonstrates the utility of satellite data for LST estimation.</a:t>
            </a:r>
          </a:p>
          <a:p>
            <a:r>
              <a:t>- Combines geospatial tools with Python for efficiency.</a:t>
            </a:r>
          </a:p>
          <a:p>
            <a:r>
              <a:t>- Aims for scalability in addressing climate challenges.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References:</a:t>
            </a:r>
          </a:p>
          <a:p>
            <a:r>
              <a:t>- U.S. Geological Survey.</a:t>
            </a:r>
          </a:p>
          <a:p>
            <a:r>
              <a:t>- Planck’s Law in remote sensing.</a:t>
            </a:r>
          </a:p>
          <a:p>
            <a:r>
              <a:t>- Python documentation (arcpy).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of Landsat 8 thermal imagery with machine learning.</a:t>
            </a:r>
          </a:p>
          <a:p>
            <a:r>
              <a:t>Focus on Land Surface Temperature (LST) estimation for climate monitoring.</a:t>
            </a:r>
          </a:p>
          <a:p>
            <a:r>
              <a:t>Applications in predicting and mitigating heatwaves.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LST: Radiant temperature of the Earth's surface.</a:t>
            </a:r>
          </a:p>
          <a:p>
            <a:r>
              <a:t>Importance:</a:t>
            </a:r>
          </a:p>
          <a:p>
            <a:r>
              <a:t>- Climate change monitoring.</a:t>
            </a:r>
          </a:p>
          <a:p>
            <a:r>
              <a:t>- Urban heat island studies.</a:t>
            </a:r>
          </a:p>
          <a:p>
            <a:r>
              <a:t>- Heatwave mitigation.</a:t>
            </a:r>
          </a:p>
          <a:p>
            <a:r>
              <a:t>Data Source: Landsat 8 TIRS (Thermal Infrared Sensor).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Sources:</a:t>
            </a:r>
          </a:p>
          <a:p>
            <a:r>
              <a:t>- Landsat 8 Imagery (Thermal Band 10).</a:t>
            </a:r>
          </a:p>
          <a:p>
            <a:r>
              <a:t>- Study area shapefiles.</a:t>
            </a:r>
          </a:p>
          <a:p>
            <a:r>
              <a:t>Tools Used:</a:t>
            </a:r>
          </a:p>
          <a:p>
            <a:r>
              <a:t>- ArcGIS Pro, Spatial Analyst,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Clipping Thermal Band: Spatially focus on the study area.</a:t>
            </a:r>
          </a:p>
          <a:p>
            <a:r>
              <a:t>2. Convert DN to TOA Radiance: Standardize data.</a:t>
            </a:r>
          </a:p>
          <a:p>
            <a:r>
              <a:t>3. Calculate Brightness Temperature: Derive temperature in Kelvin.</a:t>
            </a:r>
          </a:p>
          <a:p>
            <a:r>
              <a:t>4. Land Surface Temperature: Integrate emissivity to derive LST in Celsius.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Automation Highlights:</a:t>
            </a:r>
          </a:p>
          <a:p>
            <a:r>
              <a:t>- Python script with arcpy library for sequential processing.</a:t>
            </a:r>
          </a:p>
          <a:p>
            <a:r>
              <a:t>- Steps automated for clipping, radiance conversion, and temperature calculations.</a:t>
            </a:r>
          </a:p>
          <a:p>
            <a:r>
              <a:t>- Modular design ensures scalability and error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Outputs:</a:t>
            </a:r>
          </a:p>
          <a:p>
            <a:r>
              <a:t>- Clipped Thermal Raster.</a:t>
            </a:r>
          </a:p>
          <a:p>
            <a:r>
              <a:t>- TOA Radiance and Brightness Temperature Rasters.</a:t>
            </a:r>
          </a:p>
          <a:p>
            <a:r>
              <a:t>- Final LST Raster.</a:t>
            </a:r>
          </a:p>
          <a:p>
            <a:r>
              <a:t>Observations:</a:t>
            </a:r>
          </a:p>
          <a:p>
            <a:r>
              <a:t>- Higher LST in urban centers.</a:t>
            </a:r>
          </a:p>
          <a:p>
            <a:r>
              <a:t>- Cooler zones near vegetation and water bodies.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- Climate Monitoring: Long-term temperature trend analysis.</a:t>
            </a:r>
          </a:p>
          <a:p>
            <a:r>
              <a:t>- Urban Planning: Mitigating urban heat islands.</a:t>
            </a:r>
          </a:p>
          <a:p>
            <a:r>
              <a:t>- Agriculture: Planning crop cycles.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Identified:</a:t>
            </a:r>
          </a:p>
          <a:p>
            <a:r>
              <a:t>- Atmospheric correction limitations.</a:t>
            </a:r>
          </a:p>
          <a:p>
            <a:r>
              <a:t>- Variability in surface emissivity.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381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Land Surface Temperature Estimation Using Landsat Data and Machine Learning Algorithms</vt:lpstr>
      <vt:lpstr>Abstract</vt:lpstr>
      <vt:lpstr>Introduction</vt:lpstr>
      <vt:lpstr>Methodology</vt:lpstr>
      <vt:lpstr>Process Workflow</vt:lpstr>
      <vt:lpstr>Python Implementation</vt:lpstr>
      <vt:lpstr>Results</vt:lpstr>
      <vt:lpstr>Applications</vt:lpstr>
      <vt:lpstr>Challenges</vt:lpstr>
      <vt:lpstr>Future Improvements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JALICHH MAHMUD</dc:creator>
  <cp:keywords/>
  <dc:description>generated using python-pptx</dc:description>
  <cp:lastModifiedBy>Jalichh Mahmud</cp:lastModifiedBy>
  <cp:revision>2</cp:revision>
  <dcterms:created xsi:type="dcterms:W3CDTF">2013-01-27T09:14:16Z</dcterms:created>
  <dcterms:modified xsi:type="dcterms:W3CDTF">2024-12-04T10:57:01Z</dcterms:modified>
  <cp:category/>
</cp:coreProperties>
</file>