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15"/>
  </p:notesMasterIdLst>
  <p:sldIdLst>
    <p:sldId id="256" r:id="rId2"/>
    <p:sldId id="257" r:id="rId3"/>
    <p:sldId id="258" r:id="rId4"/>
    <p:sldId id="263" r:id="rId5"/>
    <p:sldId id="300" r:id="rId6"/>
    <p:sldId id="301" r:id="rId7"/>
    <p:sldId id="303" r:id="rId8"/>
    <p:sldId id="304" r:id="rId9"/>
    <p:sldId id="305" r:id="rId10"/>
    <p:sldId id="306" r:id="rId11"/>
    <p:sldId id="302" r:id="rId12"/>
    <p:sldId id="307" r:id="rId13"/>
    <p:sldId id="308" r:id="rId14"/>
  </p:sldIdLst>
  <p:sldSz cx="9144000" cy="5143500" type="screen16x9"/>
  <p:notesSz cx="6858000" cy="9144000"/>
  <p:embeddedFontLst>
    <p:embeddedFont>
      <p:font typeface="Abril Fatface" panose="02000503000000020003" pitchFamily="2" charset="77"/>
      <p:regular r:id="rId16"/>
    </p:embeddedFont>
    <p:embeddedFont>
      <p:font typeface="Anton" pitchFamily="2" charset="77"/>
      <p:regular r:id="rId17"/>
    </p:embeddedFont>
    <p:embeddedFont>
      <p:font typeface="Raleway"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D10197-71DA-4DC4-A0D4-103EF1C8D44E}">
  <a:tblStyle styleId="{86D10197-71DA-4DC4-A0D4-103EF1C8D4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2"/>
    <p:restoredTop sz="94702"/>
  </p:normalViewPr>
  <p:slideViewPr>
    <p:cSldViewPr snapToGrid="0" snapToObjects="1">
      <p:cViewPr varScale="1">
        <p:scale>
          <a:sx n="141" d="100"/>
          <a:sy n="141"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
        <p:cNvGrpSpPr/>
        <p:nvPr/>
      </p:nvGrpSpPr>
      <p:grpSpPr>
        <a:xfrm>
          <a:off x="0" y="0"/>
          <a:ext cx="0" cy="0"/>
          <a:chOff x="0" y="0"/>
          <a:chExt cx="0" cy="0"/>
        </a:xfrm>
      </p:grpSpPr>
      <p:sp>
        <p:nvSpPr>
          <p:cNvPr id="2788" name="Google Shape;27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9" name="Google Shape;27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0"/>
        <p:cNvGrpSpPr/>
        <p:nvPr/>
      </p:nvGrpSpPr>
      <p:grpSpPr>
        <a:xfrm>
          <a:off x="0" y="0"/>
          <a:ext cx="0" cy="0"/>
          <a:chOff x="0" y="0"/>
          <a:chExt cx="0" cy="0"/>
        </a:xfrm>
      </p:grpSpPr>
      <p:sp>
        <p:nvSpPr>
          <p:cNvPr id="2801" name="Google Shape;2801;gd9dbc0ab4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2" name="Google Shape;2802;gd9dbc0ab4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d6389b92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d6389b92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1"/>
        <p:cNvGrpSpPr/>
        <p:nvPr/>
      </p:nvGrpSpPr>
      <p:grpSpPr>
        <a:xfrm>
          <a:off x="0" y="0"/>
          <a:ext cx="0" cy="0"/>
          <a:chOff x="0" y="0"/>
          <a:chExt cx="0" cy="0"/>
        </a:xfrm>
      </p:grpSpPr>
      <p:sp>
        <p:nvSpPr>
          <p:cNvPr id="2912" name="Google Shape;2912;gd9dbc0ab4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3" name="Google Shape;2913;gd9dbc0ab4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95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48100" y="0"/>
            <a:ext cx="7834800" cy="5143500"/>
          </a:xfrm>
          <a:prstGeom prst="parallelogram">
            <a:avLst>
              <a:gd name="adj" fmla="val 74868"/>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228792" y="3656549"/>
            <a:ext cx="1425433" cy="387471"/>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33648" y="949475"/>
            <a:ext cx="1322832" cy="359548"/>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 y="3562227"/>
            <a:ext cx="2275479" cy="1678652"/>
            <a:chOff x="448100" y="3562278"/>
            <a:chExt cx="1827401" cy="1348098"/>
          </a:xfrm>
        </p:grpSpPr>
        <p:sp>
          <p:nvSpPr>
            <p:cNvPr id="13" name="Google Shape;13;p2"/>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2"/>
          <p:cNvGrpSpPr/>
          <p:nvPr/>
        </p:nvGrpSpPr>
        <p:grpSpPr>
          <a:xfrm>
            <a:off x="8779150" y="-4641"/>
            <a:ext cx="78650" cy="1113346"/>
            <a:chOff x="8779150" y="-4641"/>
            <a:chExt cx="78650" cy="1113346"/>
          </a:xfrm>
        </p:grpSpPr>
        <p:sp>
          <p:nvSpPr>
            <p:cNvPr id="97" name="Google Shape;97;p2"/>
            <p:cNvSpPr/>
            <p:nvPr/>
          </p:nvSpPr>
          <p:spPr>
            <a:xfrm>
              <a:off x="8779150" y="9486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2"/>
            <p:cNvCxnSpPr/>
            <p:nvPr/>
          </p:nvCxnSpPr>
          <p:spPr>
            <a:xfrm rot="10800000">
              <a:off x="8818475" y="-4641"/>
              <a:ext cx="0" cy="1002600"/>
            </a:xfrm>
            <a:prstGeom prst="straightConnector1">
              <a:avLst/>
            </a:prstGeom>
            <a:noFill/>
            <a:ln w="19050" cap="flat" cmpd="sng">
              <a:solidFill>
                <a:schemeClr val="dk1"/>
              </a:solidFill>
              <a:prstDash val="solid"/>
              <a:round/>
              <a:headEnd type="none" w="med" len="med"/>
              <a:tailEnd type="none" w="med" len="med"/>
            </a:ln>
          </p:spPr>
        </p:cxnSp>
      </p:grpSp>
      <p:grpSp>
        <p:nvGrpSpPr>
          <p:cNvPr id="99" name="Google Shape;99;p2"/>
          <p:cNvGrpSpPr/>
          <p:nvPr/>
        </p:nvGrpSpPr>
        <p:grpSpPr>
          <a:xfrm>
            <a:off x="7889200" y="-4700"/>
            <a:ext cx="104599" cy="1683325"/>
            <a:chOff x="7889200" y="-4700"/>
            <a:chExt cx="104599" cy="1683325"/>
          </a:xfrm>
        </p:grpSpPr>
        <p:sp>
          <p:nvSpPr>
            <p:cNvPr id="100" name="Google Shape;100;p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2" name="Google Shape;102;p2"/>
          <p:cNvGrpSpPr/>
          <p:nvPr/>
        </p:nvGrpSpPr>
        <p:grpSpPr>
          <a:xfrm>
            <a:off x="7647250" y="-656825"/>
            <a:ext cx="78650" cy="1656930"/>
            <a:chOff x="7647250" y="-656825"/>
            <a:chExt cx="78650" cy="1656930"/>
          </a:xfrm>
        </p:grpSpPr>
        <p:sp>
          <p:nvSpPr>
            <p:cNvPr id="103" name="Google Shape;103;p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2"/>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5" name="Google Shape;105;p2"/>
          <p:cNvGrpSpPr/>
          <p:nvPr/>
        </p:nvGrpSpPr>
        <p:grpSpPr>
          <a:xfrm>
            <a:off x="7212700" y="-470600"/>
            <a:ext cx="78650" cy="1656930"/>
            <a:chOff x="7212700" y="-470600"/>
            <a:chExt cx="78650" cy="1656930"/>
          </a:xfrm>
        </p:grpSpPr>
        <p:sp>
          <p:nvSpPr>
            <p:cNvPr id="106" name="Google Shape;106;p2"/>
            <p:cNvSpPr/>
            <p:nvPr/>
          </p:nvSpPr>
          <p:spPr>
            <a:xfrm>
              <a:off x="7212700" y="10263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2"/>
            <p:cNvCxnSpPr/>
            <p:nvPr/>
          </p:nvCxnSpPr>
          <p:spPr>
            <a:xfrm rot="10800000">
              <a:off x="7252025" y="-4706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8" name="Google Shape;108;p2"/>
          <p:cNvGrpSpPr/>
          <p:nvPr/>
        </p:nvGrpSpPr>
        <p:grpSpPr>
          <a:xfrm>
            <a:off x="6853475" y="-948750"/>
            <a:ext cx="104599" cy="1683325"/>
            <a:chOff x="6853475" y="-948750"/>
            <a:chExt cx="104599" cy="1683325"/>
          </a:xfrm>
        </p:grpSpPr>
        <p:sp>
          <p:nvSpPr>
            <p:cNvPr id="109" name="Google Shape;109;p2"/>
            <p:cNvSpPr/>
            <p:nvPr/>
          </p:nvSpPr>
          <p:spPr>
            <a:xfrm>
              <a:off x="6853475" y="52177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2"/>
            <p:cNvCxnSpPr/>
            <p:nvPr/>
          </p:nvCxnSpPr>
          <p:spPr>
            <a:xfrm rot="10800000">
              <a:off x="6905775" y="-94875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1" name="Google Shape;111;p2"/>
          <p:cNvGrpSpPr/>
          <p:nvPr/>
        </p:nvGrpSpPr>
        <p:grpSpPr>
          <a:xfrm>
            <a:off x="2250625" y="-656825"/>
            <a:ext cx="78650" cy="1656930"/>
            <a:chOff x="2250625" y="-656825"/>
            <a:chExt cx="78650" cy="1656930"/>
          </a:xfrm>
        </p:grpSpPr>
        <p:sp>
          <p:nvSpPr>
            <p:cNvPr id="112" name="Google Shape;112;p2"/>
            <p:cNvSpPr/>
            <p:nvPr/>
          </p:nvSpPr>
          <p:spPr>
            <a:xfrm>
              <a:off x="2250625"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2"/>
            <p:cNvCxnSpPr/>
            <p:nvPr/>
          </p:nvCxnSpPr>
          <p:spPr>
            <a:xfrm rot="10800000">
              <a:off x="2289950"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4" name="Google Shape;114;p2"/>
          <p:cNvGrpSpPr/>
          <p:nvPr/>
        </p:nvGrpSpPr>
        <p:grpSpPr>
          <a:xfrm>
            <a:off x="1957050" y="-922100"/>
            <a:ext cx="78650" cy="1656930"/>
            <a:chOff x="1957050" y="-922100"/>
            <a:chExt cx="78650" cy="1656930"/>
          </a:xfrm>
        </p:grpSpPr>
        <p:sp>
          <p:nvSpPr>
            <p:cNvPr id="115" name="Google Shape;115;p2"/>
            <p:cNvSpPr/>
            <p:nvPr/>
          </p:nvSpPr>
          <p:spPr>
            <a:xfrm>
              <a:off x="1957050" y="5748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2"/>
            <p:cNvCxnSpPr/>
            <p:nvPr/>
          </p:nvCxnSpPr>
          <p:spPr>
            <a:xfrm rot="10800000">
              <a:off x="1996375" y="-9221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7" name="Google Shape;117;p2"/>
          <p:cNvGrpSpPr/>
          <p:nvPr/>
        </p:nvGrpSpPr>
        <p:grpSpPr>
          <a:xfrm>
            <a:off x="1066850" y="1099875"/>
            <a:ext cx="78650" cy="1177530"/>
            <a:chOff x="1066850" y="1099875"/>
            <a:chExt cx="78650" cy="1177530"/>
          </a:xfrm>
        </p:grpSpPr>
        <p:sp>
          <p:nvSpPr>
            <p:cNvPr id="118" name="Google Shape;118;p2"/>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2"/>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120" name="Google Shape;120;p2"/>
          <p:cNvGrpSpPr/>
          <p:nvPr/>
        </p:nvGrpSpPr>
        <p:grpSpPr>
          <a:xfrm>
            <a:off x="738075" y="1222875"/>
            <a:ext cx="78650" cy="1255530"/>
            <a:chOff x="738075" y="1222875"/>
            <a:chExt cx="78650" cy="1255530"/>
          </a:xfrm>
        </p:grpSpPr>
        <p:sp>
          <p:nvSpPr>
            <p:cNvPr id="121" name="Google Shape;121;p2"/>
            <p:cNvSpPr/>
            <p:nvPr/>
          </p:nvSpPr>
          <p:spPr>
            <a:xfrm>
              <a:off x="738075" y="2318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2"/>
            <p:cNvCxnSpPr/>
            <p:nvPr/>
          </p:nvCxnSpPr>
          <p:spPr>
            <a:xfrm rot="10800000">
              <a:off x="777400" y="1222875"/>
              <a:ext cx="0" cy="1169100"/>
            </a:xfrm>
            <a:prstGeom prst="straightConnector1">
              <a:avLst/>
            </a:prstGeom>
            <a:noFill/>
            <a:ln w="19050" cap="flat" cmpd="sng">
              <a:solidFill>
                <a:schemeClr val="dk1"/>
              </a:solidFill>
              <a:prstDash val="solid"/>
              <a:round/>
              <a:headEnd type="none" w="med" len="med"/>
              <a:tailEnd type="none" w="med" len="med"/>
            </a:ln>
          </p:spPr>
        </p:cxnSp>
      </p:grpSp>
      <p:grpSp>
        <p:nvGrpSpPr>
          <p:cNvPr id="123" name="Google Shape;123;p2"/>
          <p:cNvGrpSpPr/>
          <p:nvPr/>
        </p:nvGrpSpPr>
        <p:grpSpPr>
          <a:xfrm>
            <a:off x="7719430" y="3752694"/>
            <a:ext cx="78650" cy="1177530"/>
            <a:chOff x="8779150" y="474700"/>
            <a:chExt cx="78650" cy="1177530"/>
          </a:xfrm>
        </p:grpSpPr>
        <p:sp>
          <p:nvSpPr>
            <p:cNvPr id="124" name="Google Shape;124;p2"/>
            <p:cNvSpPr/>
            <p:nvPr/>
          </p:nvSpPr>
          <p:spPr>
            <a:xfrm>
              <a:off x="8779150" y="14922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2"/>
            <p:cNvCxnSpPr/>
            <p:nvPr/>
          </p:nvCxnSpPr>
          <p:spPr>
            <a:xfrm rot="10800000">
              <a:off x="8818475" y="474700"/>
              <a:ext cx="0" cy="1091100"/>
            </a:xfrm>
            <a:prstGeom prst="straightConnector1">
              <a:avLst/>
            </a:prstGeom>
            <a:noFill/>
            <a:ln w="19050" cap="flat" cmpd="sng">
              <a:solidFill>
                <a:schemeClr val="dk1"/>
              </a:solidFill>
              <a:prstDash val="solid"/>
              <a:round/>
              <a:headEnd type="none" w="med" len="med"/>
              <a:tailEnd type="none" w="med" len="med"/>
            </a:ln>
          </p:spPr>
        </p:cxnSp>
      </p:grpSp>
      <p:cxnSp>
        <p:nvCxnSpPr>
          <p:cNvPr id="126" name="Google Shape;126;p2"/>
          <p:cNvCxnSpPr/>
          <p:nvPr/>
        </p:nvCxnSpPr>
        <p:spPr>
          <a:xfrm rot="10800000">
            <a:off x="8127555" y="4037494"/>
            <a:ext cx="0" cy="1175100"/>
          </a:xfrm>
          <a:prstGeom prst="straightConnector1">
            <a:avLst/>
          </a:prstGeom>
          <a:noFill/>
          <a:ln w="19050" cap="flat" cmpd="sng">
            <a:solidFill>
              <a:schemeClr val="dk1"/>
            </a:solidFill>
            <a:prstDash val="solid"/>
            <a:round/>
            <a:headEnd type="none" w="med" len="med"/>
            <a:tailEnd type="none" w="med" len="med"/>
          </a:ln>
        </p:spPr>
      </p:cxnSp>
      <p:sp>
        <p:nvSpPr>
          <p:cNvPr id="127" name="Google Shape;127;p2"/>
          <p:cNvSpPr txBox="1">
            <a:spLocks noGrp="1"/>
          </p:cNvSpPr>
          <p:nvPr>
            <p:ph type="ctrTitle"/>
          </p:nvPr>
        </p:nvSpPr>
        <p:spPr>
          <a:xfrm>
            <a:off x="746744" y="1770264"/>
            <a:ext cx="3397200" cy="22161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8" name="Google Shape;128;p2"/>
          <p:cNvSpPr txBox="1">
            <a:spLocks noGrp="1"/>
          </p:cNvSpPr>
          <p:nvPr>
            <p:ph type="subTitle" idx="1"/>
          </p:nvPr>
        </p:nvSpPr>
        <p:spPr>
          <a:xfrm>
            <a:off x="5009407" y="2288964"/>
            <a:ext cx="2483700" cy="117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03"/>
        <p:cNvGrpSpPr/>
        <p:nvPr/>
      </p:nvGrpSpPr>
      <p:grpSpPr>
        <a:xfrm>
          <a:off x="0" y="0"/>
          <a:ext cx="0" cy="0"/>
          <a:chOff x="0" y="0"/>
          <a:chExt cx="0" cy="0"/>
        </a:xfrm>
      </p:grpSpPr>
      <p:sp>
        <p:nvSpPr>
          <p:cNvPr id="1004" name="Google Shape;1004;p13"/>
          <p:cNvSpPr txBox="1">
            <a:spLocks noGrp="1"/>
          </p:cNvSpPr>
          <p:nvPr>
            <p:ph type="title" hasCustomPrompt="1"/>
          </p:nvPr>
        </p:nvSpPr>
        <p:spPr>
          <a:xfrm flipH="1">
            <a:off x="4335791" y="1178600"/>
            <a:ext cx="960900" cy="5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solidFill>
                  <a:schemeClr val="accent3"/>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005" name="Google Shape;1005;p13"/>
          <p:cNvSpPr txBox="1">
            <a:spLocks noGrp="1"/>
          </p:cNvSpPr>
          <p:nvPr>
            <p:ph type="subTitle" idx="1"/>
          </p:nvPr>
        </p:nvSpPr>
        <p:spPr>
          <a:xfrm>
            <a:off x="5474025" y="1310675"/>
            <a:ext cx="2364300" cy="4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06" name="Google Shape;1006;p13"/>
          <p:cNvSpPr txBox="1">
            <a:spLocks noGrp="1"/>
          </p:cNvSpPr>
          <p:nvPr>
            <p:ph type="subTitle" idx="2"/>
          </p:nvPr>
        </p:nvSpPr>
        <p:spPr>
          <a:xfrm>
            <a:off x="5474025" y="970600"/>
            <a:ext cx="2364300" cy="33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Anton"/>
              <a:buNone/>
              <a:defRPr sz="2000">
                <a:solidFill>
                  <a:schemeClr val="dk2"/>
                </a:solidFill>
                <a:latin typeface="Abril Fatface"/>
                <a:ea typeface="Abril Fatface"/>
                <a:cs typeface="Abril Fatface"/>
                <a:sym typeface="Abril Fatface"/>
              </a:defRPr>
            </a:lvl1pPr>
            <a:lvl2pPr lvl="1"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2pPr>
            <a:lvl3pPr lvl="2"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3pPr>
            <a:lvl4pPr lvl="3"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4pPr>
            <a:lvl5pPr lvl="4"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5pPr>
            <a:lvl6pPr lvl="5"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6pPr>
            <a:lvl7pPr lvl="6"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7pPr>
            <a:lvl8pPr lvl="7"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8pPr>
            <a:lvl9pPr lvl="8"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9pPr>
          </a:lstStyle>
          <a:p>
            <a:endParaRPr/>
          </a:p>
        </p:txBody>
      </p:sp>
      <p:sp>
        <p:nvSpPr>
          <p:cNvPr id="1007" name="Google Shape;1007;p13"/>
          <p:cNvSpPr txBox="1">
            <a:spLocks noGrp="1"/>
          </p:cNvSpPr>
          <p:nvPr>
            <p:ph type="title" idx="3" hasCustomPrompt="1"/>
          </p:nvPr>
        </p:nvSpPr>
        <p:spPr>
          <a:xfrm flipH="1">
            <a:off x="4250150" y="2356938"/>
            <a:ext cx="1132200" cy="5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solidFill>
                  <a:schemeClr val="accent1"/>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008" name="Google Shape;1008;p13"/>
          <p:cNvSpPr txBox="1">
            <a:spLocks noGrp="1"/>
          </p:cNvSpPr>
          <p:nvPr>
            <p:ph type="subTitle" idx="4"/>
          </p:nvPr>
        </p:nvSpPr>
        <p:spPr>
          <a:xfrm>
            <a:off x="5474025" y="2503443"/>
            <a:ext cx="2364300" cy="4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09" name="Google Shape;1009;p13"/>
          <p:cNvSpPr txBox="1">
            <a:spLocks noGrp="1"/>
          </p:cNvSpPr>
          <p:nvPr>
            <p:ph type="subTitle" idx="5"/>
          </p:nvPr>
        </p:nvSpPr>
        <p:spPr>
          <a:xfrm>
            <a:off x="5474025" y="2163350"/>
            <a:ext cx="2364300" cy="33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Anton"/>
              <a:buNone/>
              <a:defRPr sz="2000">
                <a:solidFill>
                  <a:schemeClr val="dk2"/>
                </a:solidFill>
                <a:latin typeface="Abril Fatface"/>
                <a:ea typeface="Abril Fatface"/>
                <a:cs typeface="Abril Fatface"/>
                <a:sym typeface="Abril Fatface"/>
              </a:defRPr>
            </a:lvl1pPr>
            <a:lvl2pPr lvl="1"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2pPr>
            <a:lvl3pPr lvl="2"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3pPr>
            <a:lvl4pPr lvl="3"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4pPr>
            <a:lvl5pPr lvl="4"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5pPr>
            <a:lvl6pPr lvl="5"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6pPr>
            <a:lvl7pPr lvl="6"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7pPr>
            <a:lvl8pPr lvl="7"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8pPr>
            <a:lvl9pPr lvl="8"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9pPr>
          </a:lstStyle>
          <a:p>
            <a:endParaRPr/>
          </a:p>
        </p:txBody>
      </p:sp>
      <p:sp>
        <p:nvSpPr>
          <p:cNvPr id="1010" name="Google Shape;1010;p13"/>
          <p:cNvSpPr txBox="1">
            <a:spLocks noGrp="1"/>
          </p:cNvSpPr>
          <p:nvPr>
            <p:ph type="title" idx="6" hasCustomPrompt="1"/>
          </p:nvPr>
        </p:nvSpPr>
        <p:spPr>
          <a:xfrm flipH="1">
            <a:off x="4250150" y="3546088"/>
            <a:ext cx="1132200" cy="5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solidFill>
                  <a:schemeClr val="lt1"/>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011" name="Google Shape;1011;p13"/>
          <p:cNvSpPr txBox="1">
            <a:spLocks noGrp="1"/>
          </p:cNvSpPr>
          <p:nvPr>
            <p:ph type="subTitle" idx="7"/>
          </p:nvPr>
        </p:nvSpPr>
        <p:spPr>
          <a:xfrm>
            <a:off x="5474025" y="3686598"/>
            <a:ext cx="2364300" cy="4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12" name="Google Shape;1012;p13"/>
          <p:cNvSpPr txBox="1">
            <a:spLocks noGrp="1"/>
          </p:cNvSpPr>
          <p:nvPr>
            <p:ph type="subTitle" idx="8"/>
          </p:nvPr>
        </p:nvSpPr>
        <p:spPr>
          <a:xfrm>
            <a:off x="5474025" y="3346500"/>
            <a:ext cx="2364300" cy="33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Anton"/>
              <a:buNone/>
              <a:defRPr sz="2000">
                <a:solidFill>
                  <a:schemeClr val="dk2"/>
                </a:solidFill>
                <a:latin typeface="Abril Fatface"/>
                <a:ea typeface="Abril Fatface"/>
                <a:cs typeface="Abril Fatface"/>
                <a:sym typeface="Abril Fatface"/>
              </a:defRPr>
            </a:lvl1pPr>
            <a:lvl2pPr lvl="1"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2pPr>
            <a:lvl3pPr lvl="2"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3pPr>
            <a:lvl4pPr lvl="3"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4pPr>
            <a:lvl5pPr lvl="4"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5pPr>
            <a:lvl6pPr lvl="5"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6pPr>
            <a:lvl7pPr lvl="6"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7pPr>
            <a:lvl8pPr lvl="7"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8pPr>
            <a:lvl9pPr lvl="8" algn="r" rtl="0">
              <a:spcBef>
                <a:spcPts val="0"/>
              </a:spcBef>
              <a:spcAft>
                <a:spcPts val="0"/>
              </a:spcAft>
              <a:buClr>
                <a:schemeClr val="dk1"/>
              </a:buClr>
              <a:buSzPts val="2000"/>
              <a:buFont typeface="Anton"/>
              <a:buNone/>
              <a:defRPr sz="2000">
                <a:solidFill>
                  <a:schemeClr val="dk1"/>
                </a:solidFill>
                <a:latin typeface="Anton"/>
                <a:ea typeface="Anton"/>
                <a:cs typeface="Anton"/>
                <a:sym typeface="Anton"/>
              </a:defRPr>
            </a:lvl9pPr>
          </a:lstStyle>
          <a:p>
            <a:endParaRPr/>
          </a:p>
        </p:txBody>
      </p:sp>
      <p:sp>
        <p:nvSpPr>
          <p:cNvPr id="1013" name="Google Shape;1013;p13"/>
          <p:cNvSpPr txBox="1">
            <a:spLocks noGrp="1"/>
          </p:cNvSpPr>
          <p:nvPr>
            <p:ph type="title" idx="9"/>
          </p:nvPr>
        </p:nvSpPr>
        <p:spPr>
          <a:xfrm>
            <a:off x="887463" y="579704"/>
            <a:ext cx="3001200" cy="1533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14" name="Google Shape;1014;p13"/>
          <p:cNvGrpSpPr/>
          <p:nvPr/>
        </p:nvGrpSpPr>
        <p:grpSpPr>
          <a:xfrm>
            <a:off x="7668925" y="-649725"/>
            <a:ext cx="104599" cy="1683325"/>
            <a:chOff x="6853475" y="-948750"/>
            <a:chExt cx="104599" cy="1683325"/>
          </a:xfrm>
        </p:grpSpPr>
        <p:sp>
          <p:nvSpPr>
            <p:cNvPr id="1015" name="Google Shape;1015;p13"/>
            <p:cNvSpPr/>
            <p:nvPr/>
          </p:nvSpPr>
          <p:spPr>
            <a:xfrm>
              <a:off x="6853475" y="52177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13"/>
            <p:cNvCxnSpPr/>
            <p:nvPr/>
          </p:nvCxnSpPr>
          <p:spPr>
            <a:xfrm rot="10800000">
              <a:off x="6905775" y="-94875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17" name="Google Shape;1017;p13"/>
          <p:cNvGrpSpPr/>
          <p:nvPr/>
        </p:nvGrpSpPr>
        <p:grpSpPr>
          <a:xfrm>
            <a:off x="8467975" y="-649725"/>
            <a:ext cx="78650" cy="1656930"/>
            <a:chOff x="7647250" y="-656825"/>
            <a:chExt cx="78650" cy="1656930"/>
          </a:xfrm>
        </p:grpSpPr>
        <p:sp>
          <p:nvSpPr>
            <p:cNvPr id="1018" name="Google Shape;1018;p13"/>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9" name="Google Shape;1019;p13"/>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20" name="Google Shape;1020;p13"/>
          <p:cNvGrpSpPr/>
          <p:nvPr/>
        </p:nvGrpSpPr>
        <p:grpSpPr>
          <a:xfrm>
            <a:off x="7398100" y="-968275"/>
            <a:ext cx="78650" cy="1656930"/>
            <a:chOff x="7647250" y="-656825"/>
            <a:chExt cx="78650" cy="1656930"/>
          </a:xfrm>
        </p:grpSpPr>
        <p:sp>
          <p:nvSpPr>
            <p:cNvPr id="1021" name="Google Shape;1021;p13"/>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13"/>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23" name="Google Shape;1023;p13"/>
          <p:cNvGrpSpPr/>
          <p:nvPr/>
        </p:nvGrpSpPr>
        <p:grpSpPr>
          <a:xfrm>
            <a:off x="3899020" y="4610052"/>
            <a:ext cx="2275479" cy="1678652"/>
            <a:chOff x="448100" y="3562278"/>
            <a:chExt cx="1827401" cy="1348098"/>
          </a:xfrm>
        </p:grpSpPr>
        <p:sp>
          <p:nvSpPr>
            <p:cNvPr id="1024" name="Google Shape;1024;p13"/>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13"/>
          <p:cNvGrpSpPr/>
          <p:nvPr/>
        </p:nvGrpSpPr>
        <p:grpSpPr>
          <a:xfrm>
            <a:off x="8706700" y="0"/>
            <a:ext cx="104599" cy="1683325"/>
            <a:chOff x="7889200" y="-4700"/>
            <a:chExt cx="104599" cy="1683325"/>
          </a:xfrm>
        </p:grpSpPr>
        <p:sp>
          <p:nvSpPr>
            <p:cNvPr id="1108" name="Google Shape;1108;p13"/>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9" name="Google Shape;1109;p13"/>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7">
    <p:spTree>
      <p:nvGrpSpPr>
        <p:cNvPr id="1" name="Shape 1558"/>
        <p:cNvGrpSpPr/>
        <p:nvPr/>
      </p:nvGrpSpPr>
      <p:grpSpPr>
        <a:xfrm>
          <a:off x="0" y="0"/>
          <a:ext cx="0" cy="0"/>
          <a:chOff x="0" y="0"/>
          <a:chExt cx="0" cy="0"/>
        </a:xfrm>
      </p:grpSpPr>
      <p:sp>
        <p:nvSpPr>
          <p:cNvPr id="1559" name="Google Shape;1559;p22"/>
          <p:cNvSpPr txBox="1">
            <a:spLocks noGrp="1"/>
          </p:cNvSpPr>
          <p:nvPr>
            <p:ph type="subTitle" idx="1"/>
          </p:nvPr>
        </p:nvSpPr>
        <p:spPr>
          <a:xfrm>
            <a:off x="3406653" y="3131586"/>
            <a:ext cx="2330700" cy="5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0" name="Google Shape;1560;p22"/>
          <p:cNvSpPr txBox="1">
            <a:spLocks noGrp="1"/>
          </p:cNvSpPr>
          <p:nvPr>
            <p:ph type="subTitle" idx="2"/>
          </p:nvPr>
        </p:nvSpPr>
        <p:spPr>
          <a:xfrm>
            <a:off x="6075700" y="3131586"/>
            <a:ext cx="2330700" cy="5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1" name="Google Shape;1561;p22"/>
          <p:cNvSpPr txBox="1">
            <a:spLocks noGrp="1"/>
          </p:cNvSpPr>
          <p:nvPr>
            <p:ph type="subTitle" idx="3"/>
          </p:nvPr>
        </p:nvSpPr>
        <p:spPr>
          <a:xfrm>
            <a:off x="6075700" y="2793187"/>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562" name="Google Shape;1562;p22"/>
          <p:cNvSpPr txBox="1">
            <a:spLocks noGrp="1"/>
          </p:cNvSpPr>
          <p:nvPr>
            <p:ph type="subTitle" idx="4"/>
          </p:nvPr>
        </p:nvSpPr>
        <p:spPr>
          <a:xfrm>
            <a:off x="737600" y="3131586"/>
            <a:ext cx="2330700" cy="5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3" name="Google Shape;1563;p22"/>
          <p:cNvSpPr txBox="1">
            <a:spLocks noGrp="1"/>
          </p:cNvSpPr>
          <p:nvPr>
            <p:ph type="subTitle" idx="5"/>
          </p:nvPr>
        </p:nvSpPr>
        <p:spPr>
          <a:xfrm>
            <a:off x="737600" y="2793187"/>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564" name="Google Shape;1564;p22"/>
          <p:cNvSpPr txBox="1">
            <a:spLocks noGrp="1"/>
          </p:cNvSpPr>
          <p:nvPr>
            <p:ph type="subTitle" idx="6"/>
          </p:nvPr>
        </p:nvSpPr>
        <p:spPr>
          <a:xfrm>
            <a:off x="3406653" y="2793187"/>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565" name="Google Shape;1565;p22"/>
          <p:cNvSpPr/>
          <p:nvPr/>
        </p:nvSpPr>
        <p:spPr>
          <a:xfrm>
            <a:off x="448100" y="0"/>
            <a:ext cx="7834800" cy="5143500"/>
          </a:xfrm>
          <a:prstGeom prst="parallelogram">
            <a:avLst>
              <a:gd name="adj" fmla="val 79567"/>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22"/>
          <p:cNvGrpSpPr/>
          <p:nvPr/>
        </p:nvGrpSpPr>
        <p:grpSpPr>
          <a:xfrm flipH="1">
            <a:off x="7723654" y="-63786"/>
            <a:ext cx="2275479" cy="1678652"/>
            <a:chOff x="448100" y="3562278"/>
            <a:chExt cx="1827401" cy="1348098"/>
          </a:xfrm>
        </p:grpSpPr>
        <p:sp>
          <p:nvSpPr>
            <p:cNvPr id="1567" name="Google Shape;1567;p22"/>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2"/>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2"/>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2"/>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2"/>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2"/>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2"/>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2"/>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2"/>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2"/>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2"/>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2"/>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2"/>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2"/>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2"/>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2"/>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2"/>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2"/>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2"/>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2"/>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2"/>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2"/>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2"/>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2"/>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2"/>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2"/>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2"/>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2"/>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2"/>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2"/>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2"/>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2"/>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2"/>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2"/>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2"/>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2"/>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2"/>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2"/>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2"/>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2"/>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2"/>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2"/>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2"/>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2"/>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2"/>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2"/>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2"/>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2"/>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2"/>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2"/>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2"/>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2"/>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2"/>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2"/>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2"/>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2"/>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2"/>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2"/>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2"/>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2"/>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2"/>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2"/>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2"/>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2"/>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2"/>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2"/>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22"/>
          <p:cNvSpPr/>
          <p:nvPr/>
        </p:nvSpPr>
        <p:spPr>
          <a:xfrm>
            <a:off x="5811954" y="4098074"/>
            <a:ext cx="1164438" cy="339271"/>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1" name="Google Shape;1651;p22"/>
          <p:cNvGrpSpPr/>
          <p:nvPr/>
        </p:nvGrpSpPr>
        <p:grpSpPr>
          <a:xfrm>
            <a:off x="6129573" y="4293138"/>
            <a:ext cx="84139" cy="822282"/>
            <a:chOff x="7647250" y="-310000"/>
            <a:chExt cx="78650" cy="768632"/>
          </a:xfrm>
        </p:grpSpPr>
        <p:sp>
          <p:nvSpPr>
            <p:cNvPr id="1652" name="Google Shape;1652;p22"/>
            <p:cNvSpPr/>
            <p:nvPr/>
          </p:nvSpPr>
          <p:spPr>
            <a:xfrm>
              <a:off x="7647250" y="298623"/>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22"/>
            <p:cNvCxnSpPr/>
            <p:nvPr/>
          </p:nvCxnSpPr>
          <p:spPr>
            <a:xfrm rot="10800000">
              <a:off x="7686575" y="-310000"/>
              <a:ext cx="0" cy="631800"/>
            </a:xfrm>
            <a:prstGeom prst="straightConnector1">
              <a:avLst/>
            </a:prstGeom>
            <a:noFill/>
            <a:ln w="19050" cap="flat" cmpd="sng">
              <a:solidFill>
                <a:schemeClr val="dk1"/>
              </a:solidFill>
              <a:prstDash val="solid"/>
              <a:round/>
              <a:headEnd type="none" w="med" len="med"/>
              <a:tailEnd type="none" w="med" len="med"/>
            </a:ln>
          </p:spPr>
        </p:cxnSp>
      </p:grpSp>
      <p:grpSp>
        <p:nvGrpSpPr>
          <p:cNvPr id="1654" name="Google Shape;1654;p22"/>
          <p:cNvGrpSpPr/>
          <p:nvPr/>
        </p:nvGrpSpPr>
        <p:grpSpPr>
          <a:xfrm>
            <a:off x="6551602" y="4445583"/>
            <a:ext cx="107168" cy="977668"/>
            <a:chOff x="738075" y="1222665"/>
            <a:chExt cx="78650" cy="717502"/>
          </a:xfrm>
        </p:grpSpPr>
        <p:sp>
          <p:nvSpPr>
            <p:cNvPr id="1655" name="Google Shape;1655;p22"/>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6" name="Google Shape;1656;p22"/>
            <p:cNvCxnSpPr/>
            <p:nvPr/>
          </p:nvCxnSpPr>
          <p:spPr>
            <a:xfrm rot="10800000">
              <a:off x="777410" y="1222665"/>
              <a:ext cx="0" cy="672000"/>
            </a:xfrm>
            <a:prstGeom prst="straightConnector1">
              <a:avLst/>
            </a:prstGeom>
            <a:noFill/>
            <a:ln w="19050" cap="flat" cmpd="sng">
              <a:solidFill>
                <a:schemeClr val="dk1"/>
              </a:solidFill>
              <a:prstDash val="solid"/>
              <a:round/>
              <a:headEnd type="none" w="med" len="med"/>
              <a:tailEnd type="none" w="med" len="med"/>
            </a:ln>
          </p:spPr>
        </p:cxnSp>
      </p:grpSp>
      <p:sp>
        <p:nvSpPr>
          <p:cNvPr id="1657" name="Google Shape;1657;p22"/>
          <p:cNvSpPr/>
          <p:nvPr/>
        </p:nvSpPr>
        <p:spPr>
          <a:xfrm flipH="1">
            <a:off x="329580" y="214750"/>
            <a:ext cx="1497027" cy="406858"/>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22"/>
          <p:cNvGrpSpPr/>
          <p:nvPr/>
        </p:nvGrpSpPr>
        <p:grpSpPr>
          <a:xfrm>
            <a:off x="1281945" y="600145"/>
            <a:ext cx="77651" cy="1162457"/>
            <a:chOff x="1066850" y="1099875"/>
            <a:chExt cx="78650" cy="1177530"/>
          </a:xfrm>
        </p:grpSpPr>
        <p:sp>
          <p:nvSpPr>
            <p:cNvPr id="1659" name="Google Shape;1659;p22"/>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0" name="Google Shape;1660;p22"/>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1661" name="Google Shape;1661;p22"/>
          <p:cNvGrpSpPr/>
          <p:nvPr/>
        </p:nvGrpSpPr>
        <p:grpSpPr>
          <a:xfrm>
            <a:off x="654294" y="600135"/>
            <a:ext cx="77651" cy="1475955"/>
            <a:chOff x="738075" y="1222634"/>
            <a:chExt cx="78650" cy="1495092"/>
          </a:xfrm>
        </p:grpSpPr>
        <p:sp>
          <p:nvSpPr>
            <p:cNvPr id="1662" name="Google Shape;1662;p22"/>
            <p:cNvSpPr/>
            <p:nvPr/>
          </p:nvSpPr>
          <p:spPr>
            <a:xfrm>
              <a:off x="738075" y="255771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3" name="Google Shape;1663;p22"/>
            <p:cNvCxnSpPr/>
            <p:nvPr/>
          </p:nvCxnSpPr>
          <p:spPr>
            <a:xfrm rot="10800000">
              <a:off x="777393" y="1222634"/>
              <a:ext cx="0" cy="1389900"/>
            </a:xfrm>
            <a:prstGeom prst="straightConnector1">
              <a:avLst/>
            </a:prstGeom>
            <a:noFill/>
            <a:ln w="19050" cap="flat" cmpd="sng">
              <a:solidFill>
                <a:schemeClr val="dk1"/>
              </a:solidFill>
              <a:prstDash val="solid"/>
              <a:round/>
              <a:headEnd type="none" w="med" len="med"/>
              <a:tailEnd type="none" w="med" len="med"/>
            </a:ln>
          </p:spPr>
        </p:cxnSp>
      </p:grpSp>
      <p:grpSp>
        <p:nvGrpSpPr>
          <p:cNvPr id="1664" name="Google Shape;1664;p22"/>
          <p:cNvGrpSpPr/>
          <p:nvPr/>
        </p:nvGrpSpPr>
        <p:grpSpPr>
          <a:xfrm>
            <a:off x="977275" y="439357"/>
            <a:ext cx="60977" cy="1015482"/>
            <a:chOff x="7647250" y="-310025"/>
            <a:chExt cx="78650" cy="1310130"/>
          </a:xfrm>
        </p:grpSpPr>
        <p:sp>
          <p:nvSpPr>
            <p:cNvPr id="1665" name="Google Shape;1665;p2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6" name="Google Shape;1666;p22"/>
            <p:cNvCxnSpPr/>
            <p:nvPr/>
          </p:nvCxnSpPr>
          <p:spPr>
            <a:xfrm rot="10800000">
              <a:off x="7686575" y="-310025"/>
              <a:ext cx="0" cy="1223700"/>
            </a:xfrm>
            <a:prstGeom prst="straightConnector1">
              <a:avLst/>
            </a:prstGeom>
            <a:noFill/>
            <a:ln w="19050" cap="flat" cmpd="sng">
              <a:solidFill>
                <a:schemeClr val="dk1"/>
              </a:solidFill>
              <a:prstDash val="solid"/>
              <a:round/>
              <a:headEnd type="none" w="med" len="med"/>
              <a:tailEnd type="none" w="med" len="med"/>
            </a:ln>
          </p:spPr>
        </p:cxnSp>
      </p:grpSp>
      <p:sp>
        <p:nvSpPr>
          <p:cNvPr id="1667" name="Google Shape;1667;p22"/>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2549"/>
        <p:cNvGrpSpPr/>
        <p:nvPr/>
      </p:nvGrpSpPr>
      <p:grpSpPr>
        <a:xfrm>
          <a:off x="0" y="0"/>
          <a:ext cx="0" cy="0"/>
          <a:chOff x="0" y="0"/>
          <a:chExt cx="0" cy="0"/>
        </a:xfrm>
      </p:grpSpPr>
      <p:sp>
        <p:nvSpPr>
          <p:cNvPr id="2550" name="Google Shape;2550;p31"/>
          <p:cNvSpPr/>
          <p:nvPr/>
        </p:nvSpPr>
        <p:spPr>
          <a:xfrm>
            <a:off x="9199051" y="-1086015"/>
            <a:ext cx="104104" cy="2212358"/>
          </a:xfrm>
          <a:custGeom>
            <a:avLst/>
            <a:gdLst/>
            <a:ahLst/>
            <a:cxnLst/>
            <a:rect l="l" t="t" r="r" b="b"/>
            <a:pathLst>
              <a:path w="1845" h="38384" extrusionOk="0">
                <a:moveTo>
                  <a:pt x="853" y="0"/>
                </a:moveTo>
                <a:lnTo>
                  <a:pt x="853" y="34844"/>
                </a:lnTo>
                <a:cubicBezTo>
                  <a:pt x="655" y="35340"/>
                  <a:pt x="0" y="37025"/>
                  <a:pt x="0" y="37462"/>
                </a:cubicBezTo>
                <a:cubicBezTo>
                  <a:pt x="0" y="38076"/>
                  <a:pt x="461" y="38384"/>
                  <a:pt x="922" y="38384"/>
                </a:cubicBezTo>
                <a:cubicBezTo>
                  <a:pt x="1383" y="38384"/>
                  <a:pt x="1844" y="38076"/>
                  <a:pt x="1844" y="37462"/>
                </a:cubicBezTo>
                <a:cubicBezTo>
                  <a:pt x="1844" y="37025"/>
                  <a:pt x="1190" y="35340"/>
                  <a:pt x="972" y="34844"/>
                </a:cubicBezTo>
                <a:lnTo>
                  <a:pt x="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flipH="1">
            <a:off x="7485771" y="214962"/>
            <a:ext cx="1350894" cy="393597"/>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173000" y="3436040"/>
            <a:ext cx="1129202" cy="329023"/>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3" name="Google Shape;2553;p31"/>
          <p:cNvGrpSpPr/>
          <p:nvPr/>
        </p:nvGrpSpPr>
        <p:grpSpPr>
          <a:xfrm flipH="1">
            <a:off x="983972" y="-951958"/>
            <a:ext cx="100168" cy="1944239"/>
            <a:chOff x="738075" y="353767"/>
            <a:chExt cx="78650" cy="1526569"/>
          </a:xfrm>
        </p:grpSpPr>
        <p:sp>
          <p:nvSpPr>
            <p:cNvPr id="2554" name="Google Shape;2554;p3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5" name="Google Shape;2555;p31"/>
            <p:cNvCxnSpPr/>
            <p:nvPr/>
          </p:nvCxnSpPr>
          <p:spPr>
            <a:xfrm rot="10800000">
              <a:off x="777393" y="353767"/>
              <a:ext cx="0" cy="1408500"/>
            </a:xfrm>
            <a:prstGeom prst="straightConnector1">
              <a:avLst/>
            </a:prstGeom>
            <a:noFill/>
            <a:ln w="19050" cap="flat" cmpd="sng">
              <a:solidFill>
                <a:schemeClr val="dk1"/>
              </a:solidFill>
              <a:prstDash val="solid"/>
              <a:round/>
              <a:headEnd type="none" w="med" len="med"/>
              <a:tailEnd type="none" w="med" len="med"/>
            </a:ln>
          </p:spPr>
        </p:cxnSp>
      </p:grpSp>
      <p:grpSp>
        <p:nvGrpSpPr>
          <p:cNvPr id="2556" name="Google Shape;2556;p31"/>
          <p:cNvGrpSpPr/>
          <p:nvPr/>
        </p:nvGrpSpPr>
        <p:grpSpPr>
          <a:xfrm flipH="1">
            <a:off x="8467446" y="583715"/>
            <a:ext cx="64328" cy="1248823"/>
            <a:chOff x="738075" y="413301"/>
            <a:chExt cx="78650" cy="1526866"/>
          </a:xfrm>
        </p:grpSpPr>
        <p:sp>
          <p:nvSpPr>
            <p:cNvPr id="2557" name="Google Shape;2557;p3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8" name="Google Shape;2558;p31"/>
            <p:cNvCxnSpPr/>
            <p:nvPr/>
          </p:nvCxnSpPr>
          <p:spPr>
            <a:xfrm rot="10800000">
              <a:off x="777412" y="413301"/>
              <a:ext cx="0" cy="1488000"/>
            </a:xfrm>
            <a:prstGeom prst="straightConnector1">
              <a:avLst/>
            </a:prstGeom>
            <a:noFill/>
            <a:ln w="19050" cap="flat" cmpd="sng">
              <a:solidFill>
                <a:schemeClr val="dk1"/>
              </a:solidFill>
              <a:prstDash val="solid"/>
              <a:round/>
              <a:headEnd type="none" w="med" len="med"/>
              <a:tailEnd type="none" w="med" len="med"/>
            </a:ln>
          </p:spPr>
        </p:cxnSp>
      </p:grpSp>
      <p:grpSp>
        <p:nvGrpSpPr>
          <p:cNvPr id="2559" name="Google Shape;2559;p31"/>
          <p:cNvGrpSpPr/>
          <p:nvPr/>
        </p:nvGrpSpPr>
        <p:grpSpPr>
          <a:xfrm flipH="1">
            <a:off x="576484" y="-534923"/>
            <a:ext cx="100168" cy="1735241"/>
            <a:chOff x="738075" y="517867"/>
            <a:chExt cx="78650" cy="1362469"/>
          </a:xfrm>
        </p:grpSpPr>
        <p:sp>
          <p:nvSpPr>
            <p:cNvPr id="2560" name="Google Shape;2560;p3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1" name="Google Shape;2561;p31"/>
            <p:cNvCxnSpPr/>
            <p:nvPr/>
          </p:nvCxnSpPr>
          <p:spPr>
            <a:xfrm rot="10800000">
              <a:off x="777393" y="517867"/>
              <a:ext cx="0" cy="1244400"/>
            </a:xfrm>
            <a:prstGeom prst="straightConnector1">
              <a:avLst/>
            </a:prstGeom>
            <a:noFill/>
            <a:ln w="19050" cap="flat" cmpd="sng">
              <a:solidFill>
                <a:schemeClr val="dk1"/>
              </a:solidFill>
              <a:prstDash val="solid"/>
              <a:round/>
              <a:headEnd type="none" w="med" len="med"/>
              <a:tailEnd type="none" w="med" len="med"/>
            </a:ln>
          </p:spPr>
        </p:cxnSp>
      </p:grpSp>
      <p:grpSp>
        <p:nvGrpSpPr>
          <p:cNvPr id="2562" name="Google Shape;2562;p31"/>
          <p:cNvGrpSpPr/>
          <p:nvPr/>
        </p:nvGrpSpPr>
        <p:grpSpPr>
          <a:xfrm flipH="1">
            <a:off x="7790651" y="568228"/>
            <a:ext cx="64328" cy="1213845"/>
            <a:chOff x="738075" y="459792"/>
            <a:chExt cx="78650" cy="1484100"/>
          </a:xfrm>
        </p:grpSpPr>
        <p:sp>
          <p:nvSpPr>
            <p:cNvPr id="2563" name="Google Shape;2563;p3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4" name="Google Shape;2564;p31"/>
            <p:cNvCxnSpPr/>
            <p:nvPr/>
          </p:nvCxnSpPr>
          <p:spPr>
            <a:xfrm rot="10800000">
              <a:off x="777403" y="459792"/>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2565" name="Google Shape;2565;p31"/>
          <p:cNvGrpSpPr/>
          <p:nvPr/>
        </p:nvGrpSpPr>
        <p:grpSpPr>
          <a:xfrm flipH="1">
            <a:off x="8197121" y="467231"/>
            <a:ext cx="50509" cy="1064080"/>
            <a:chOff x="7647250" y="-656825"/>
            <a:chExt cx="78650" cy="1656930"/>
          </a:xfrm>
        </p:grpSpPr>
        <p:sp>
          <p:nvSpPr>
            <p:cNvPr id="2566" name="Google Shape;2566;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7" name="Google Shape;2567;p3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568" name="Google Shape;2568;p31"/>
          <p:cNvGrpSpPr/>
          <p:nvPr/>
        </p:nvGrpSpPr>
        <p:grpSpPr>
          <a:xfrm flipH="1">
            <a:off x="1960090" y="-1123475"/>
            <a:ext cx="78650" cy="1656930"/>
            <a:chOff x="7647250" y="-656825"/>
            <a:chExt cx="78650" cy="1656930"/>
          </a:xfrm>
        </p:grpSpPr>
        <p:sp>
          <p:nvSpPr>
            <p:cNvPr id="2569" name="Google Shape;2569;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0" name="Google Shape;2570;p3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571" name="Google Shape;2571;p31"/>
          <p:cNvGrpSpPr/>
          <p:nvPr/>
        </p:nvGrpSpPr>
        <p:grpSpPr>
          <a:xfrm flipH="1">
            <a:off x="607365" y="3487988"/>
            <a:ext cx="78650" cy="729930"/>
            <a:chOff x="7647250" y="270175"/>
            <a:chExt cx="78650" cy="729930"/>
          </a:xfrm>
        </p:grpSpPr>
        <p:sp>
          <p:nvSpPr>
            <p:cNvPr id="2572" name="Google Shape;2572;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3" name="Google Shape;2573;p31"/>
            <p:cNvCxnSpPr/>
            <p:nvPr/>
          </p:nvCxnSpPr>
          <p:spPr>
            <a:xfrm rot="10800000">
              <a:off x="7686575" y="270175"/>
              <a:ext cx="0" cy="643500"/>
            </a:xfrm>
            <a:prstGeom prst="straightConnector1">
              <a:avLst/>
            </a:prstGeom>
            <a:noFill/>
            <a:ln w="19050" cap="flat" cmpd="sng">
              <a:solidFill>
                <a:schemeClr val="dk1"/>
              </a:solidFill>
              <a:prstDash val="solid"/>
              <a:round/>
              <a:headEnd type="none" w="med" len="med"/>
              <a:tailEnd type="none" w="med" len="med"/>
            </a:ln>
          </p:spPr>
        </p:cxnSp>
      </p:grpSp>
      <p:grpSp>
        <p:nvGrpSpPr>
          <p:cNvPr id="2574" name="Google Shape;2574;p31"/>
          <p:cNvGrpSpPr/>
          <p:nvPr/>
        </p:nvGrpSpPr>
        <p:grpSpPr>
          <a:xfrm flipH="1">
            <a:off x="904278" y="3768813"/>
            <a:ext cx="78650" cy="1001430"/>
            <a:chOff x="7647250" y="-1325"/>
            <a:chExt cx="78650" cy="1001430"/>
          </a:xfrm>
        </p:grpSpPr>
        <p:sp>
          <p:nvSpPr>
            <p:cNvPr id="2575" name="Google Shape;2575;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6" name="Google Shape;2576;p31"/>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grpSp>
        <p:nvGrpSpPr>
          <p:cNvPr id="2577" name="Google Shape;2577;p31"/>
          <p:cNvGrpSpPr/>
          <p:nvPr/>
        </p:nvGrpSpPr>
        <p:grpSpPr>
          <a:xfrm flipH="1">
            <a:off x="4780854" y="4217914"/>
            <a:ext cx="2275479" cy="1678652"/>
            <a:chOff x="448100" y="3562278"/>
            <a:chExt cx="1827401" cy="1348098"/>
          </a:xfrm>
        </p:grpSpPr>
        <p:sp>
          <p:nvSpPr>
            <p:cNvPr id="2578" name="Google Shape;2578;p31"/>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1"/>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1"/>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1"/>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1"/>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1"/>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1"/>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1"/>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1"/>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1"/>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1"/>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1"/>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1"/>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1"/>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1"/>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1"/>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1"/>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1"/>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1"/>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1"/>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1"/>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1"/>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1"/>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31"/>
          <p:cNvGrpSpPr/>
          <p:nvPr/>
        </p:nvGrpSpPr>
        <p:grpSpPr>
          <a:xfrm flipH="1">
            <a:off x="6992001" y="-806434"/>
            <a:ext cx="64328" cy="1210849"/>
            <a:chOff x="738075" y="459731"/>
            <a:chExt cx="78650" cy="1480436"/>
          </a:xfrm>
        </p:grpSpPr>
        <p:sp>
          <p:nvSpPr>
            <p:cNvPr id="2662" name="Google Shape;2662;p3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3" name="Google Shape;2663;p31"/>
            <p:cNvCxnSpPr/>
            <p:nvPr/>
          </p:nvCxnSpPr>
          <p:spPr>
            <a:xfrm rot="10800000">
              <a:off x="777417" y="459731"/>
              <a:ext cx="0" cy="14427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2664"/>
        <p:cNvGrpSpPr/>
        <p:nvPr/>
      </p:nvGrpSpPr>
      <p:grpSpPr>
        <a:xfrm>
          <a:off x="0" y="0"/>
          <a:ext cx="0" cy="0"/>
          <a:chOff x="0" y="0"/>
          <a:chExt cx="0" cy="0"/>
        </a:xfrm>
      </p:grpSpPr>
      <p:sp>
        <p:nvSpPr>
          <p:cNvPr id="2665" name="Google Shape;2665;p32"/>
          <p:cNvSpPr/>
          <p:nvPr/>
        </p:nvSpPr>
        <p:spPr>
          <a:xfrm flipH="1">
            <a:off x="448100" y="0"/>
            <a:ext cx="7834800" cy="5143500"/>
          </a:xfrm>
          <a:prstGeom prst="parallelogram">
            <a:avLst>
              <a:gd name="adj" fmla="val 74868"/>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flipH="1">
            <a:off x="7228792" y="3656549"/>
            <a:ext cx="1425433" cy="387471"/>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flipH="1">
            <a:off x="333648" y="949475"/>
            <a:ext cx="1322832" cy="359548"/>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8" name="Google Shape;2668;p32"/>
          <p:cNvGrpSpPr/>
          <p:nvPr/>
        </p:nvGrpSpPr>
        <p:grpSpPr>
          <a:xfrm>
            <a:off x="-5" y="3562227"/>
            <a:ext cx="2275479" cy="1678652"/>
            <a:chOff x="448100" y="3562278"/>
            <a:chExt cx="1827401" cy="1348098"/>
          </a:xfrm>
        </p:grpSpPr>
        <p:sp>
          <p:nvSpPr>
            <p:cNvPr id="2669" name="Google Shape;2669;p32"/>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2"/>
          <p:cNvGrpSpPr/>
          <p:nvPr/>
        </p:nvGrpSpPr>
        <p:grpSpPr>
          <a:xfrm>
            <a:off x="8779150" y="-4641"/>
            <a:ext cx="78650" cy="1113346"/>
            <a:chOff x="8779150" y="-4641"/>
            <a:chExt cx="78650" cy="1113346"/>
          </a:xfrm>
        </p:grpSpPr>
        <p:sp>
          <p:nvSpPr>
            <p:cNvPr id="2753" name="Google Shape;2753;p32"/>
            <p:cNvSpPr/>
            <p:nvPr/>
          </p:nvSpPr>
          <p:spPr>
            <a:xfrm>
              <a:off x="8779150" y="9486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4" name="Google Shape;2754;p32"/>
            <p:cNvCxnSpPr/>
            <p:nvPr/>
          </p:nvCxnSpPr>
          <p:spPr>
            <a:xfrm rot="10800000">
              <a:off x="8818475" y="-4641"/>
              <a:ext cx="0" cy="1002600"/>
            </a:xfrm>
            <a:prstGeom prst="straightConnector1">
              <a:avLst/>
            </a:prstGeom>
            <a:noFill/>
            <a:ln w="19050" cap="flat" cmpd="sng">
              <a:solidFill>
                <a:schemeClr val="dk1"/>
              </a:solidFill>
              <a:prstDash val="solid"/>
              <a:round/>
              <a:headEnd type="none" w="med" len="med"/>
              <a:tailEnd type="none" w="med" len="med"/>
            </a:ln>
          </p:spPr>
        </p:cxnSp>
      </p:grpSp>
      <p:grpSp>
        <p:nvGrpSpPr>
          <p:cNvPr id="2755" name="Google Shape;2755;p32"/>
          <p:cNvGrpSpPr/>
          <p:nvPr/>
        </p:nvGrpSpPr>
        <p:grpSpPr>
          <a:xfrm>
            <a:off x="7889200" y="-4700"/>
            <a:ext cx="104599" cy="1683325"/>
            <a:chOff x="7889200" y="-4700"/>
            <a:chExt cx="104599" cy="1683325"/>
          </a:xfrm>
        </p:grpSpPr>
        <p:sp>
          <p:nvSpPr>
            <p:cNvPr id="2756" name="Google Shape;2756;p3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7" name="Google Shape;2757;p3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58" name="Google Shape;2758;p32"/>
          <p:cNvGrpSpPr/>
          <p:nvPr/>
        </p:nvGrpSpPr>
        <p:grpSpPr>
          <a:xfrm>
            <a:off x="7647250" y="-656825"/>
            <a:ext cx="78650" cy="1656930"/>
            <a:chOff x="7647250" y="-656825"/>
            <a:chExt cx="78650" cy="1656930"/>
          </a:xfrm>
        </p:grpSpPr>
        <p:sp>
          <p:nvSpPr>
            <p:cNvPr id="2759" name="Google Shape;2759;p3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0" name="Google Shape;2760;p32"/>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61" name="Google Shape;2761;p32"/>
          <p:cNvGrpSpPr/>
          <p:nvPr/>
        </p:nvGrpSpPr>
        <p:grpSpPr>
          <a:xfrm>
            <a:off x="7212700" y="-470600"/>
            <a:ext cx="78650" cy="1656930"/>
            <a:chOff x="7212700" y="-470600"/>
            <a:chExt cx="78650" cy="1656930"/>
          </a:xfrm>
        </p:grpSpPr>
        <p:sp>
          <p:nvSpPr>
            <p:cNvPr id="2762" name="Google Shape;2762;p32"/>
            <p:cNvSpPr/>
            <p:nvPr/>
          </p:nvSpPr>
          <p:spPr>
            <a:xfrm>
              <a:off x="7212700" y="10263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3" name="Google Shape;2763;p32"/>
            <p:cNvCxnSpPr/>
            <p:nvPr/>
          </p:nvCxnSpPr>
          <p:spPr>
            <a:xfrm rot="10800000">
              <a:off x="7252025" y="-4706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64" name="Google Shape;2764;p32"/>
          <p:cNvGrpSpPr/>
          <p:nvPr/>
        </p:nvGrpSpPr>
        <p:grpSpPr>
          <a:xfrm>
            <a:off x="6853475" y="-948750"/>
            <a:ext cx="104599" cy="1683325"/>
            <a:chOff x="6853475" y="-948750"/>
            <a:chExt cx="104599" cy="1683325"/>
          </a:xfrm>
        </p:grpSpPr>
        <p:sp>
          <p:nvSpPr>
            <p:cNvPr id="2765" name="Google Shape;2765;p32"/>
            <p:cNvSpPr/>
            <p:nvPr/>
          </p:nvSpPr>
          <p:spPr>
            <a:xfrm>
              <a:off x="6853475" y="52177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6" name="Google Shape;2766;p32"/>
            <p:cNvCxnSpPr/>
            <p:nvPr/>
          </p:nvCxnSpPr>
          <p:spPr>
            <a:xfrm rot="10800000">
              <a:off x="6905775" y="-94875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67" name="Google Shape;2767;p32"/>
          <p:cNvGrpSpPr/>
          <p:nvPr/>
        </p:nvGrpSpPr>
        <p:grpSpPr>
          <a:xfrm>
            <a:off x="2250625" y="-656825"/>
            <a:ext cx="78650" cy="1656930"/>
            <a:chOff x="2250625" y="-656825"/>
            <a:chExt cx="78650" cy="1656930"/>
          </a:xfrm>
        </p:grpSpPr>
        <p:sp>
          <p:nvSpPr>
            <p:cNvPr id="2768" name="Google Shape;2768;p32"/>
            <p:cNvSpPr/>
            <p:nvPr/>
          </p:nvSpPr>
          <p:spPr>
            <a:xfrm>
              <a:off x="2250625"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9" name="Google Shape;2769;p32"/>
            <p:cNvCxnSpPr/>
            <p:nvPr/>
          </p:nvCxnSpPr>
          <p:spPr>
            <a:xfrm rot="10800000">
              <a:off x="2289950"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70" name="Google Shape;2770;p32"/>
          <p:cNvGrpSpPr/>
          <p:nvPr/>
        </p:nvGrpSpPr>
        <p:grpSpPr>
          <a:xfrm>
            <a:off x="1957050" y="-922100"/>
            <a:ext cx="78650" cy="1656930"/>
            <a:chOff x="1957050" y="-922100"/>
            <a:chExt cx="78650" cy="1656930"/>
          </a:xfrm>
        </p:grpSpPr>
        <p:sp>
          <p:nvSpPr>
            <p:cNvPr id="2771" name="Google Shape;2771;p32"/>
            <p:cNvSpPr/>
            <p:nvPr/>
          </p:nvSpPr>
          <p:spPr>
            <a:xfrm>
              <a:off x="1957050" y="5748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2" name="Google Shape;2772;p32"/>
            <p:cNvCxnSpPr/>
            <p:nvPr/>
          </p:nvCxnSpPr>
          <p:spPr>
            <a:xfrm rot="10800000">
              <a:off x="1996375" y="-9221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73" name="Google Shape;2773;p32"/>
          <p:cNvGrpSpPr/>
          <p:nvPr/>
        </p:nvGrpSpPr>
        <p:grpSpPr>
          <a:xfrm>
            <a:off x="1066850" y="1099875"/>
            <a:ext cx="78650" cy="1177530"/>
            <a:chOff x="1066850" y="1099875"/>
            <a:chExt cx="78650" cy="1177530"/>
          </a:xfrm>
        </p:grpSpPr>
        <p:sp>
          <p:nvSpPr>
            <p:cNvPr id="2774" name="Google Shape;2774;p32"/>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5" name="Google Shape;2775;p32"/>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2776" name="Google Shape;2776;p32"/>
          <p:cNvGrpSpPr/>
          <p:nvPr/>
        </p:nvGrpSpPr>
        <p:grpSpPr>
          <a:xfrm>
            <a:off x="738075" y="1222875"/>
            <a:ext cx="78650" cy="1255530"/>
            <a:chOff x="738075" y="1222875"/>
            <a:chExt cx="78650" cy="1255530"/>
          </a:xfrm>
        </p:grpSpPr>
        <p:sp>
          <p:nvSpPr>
            <p:cNvPr id="2777" name="Google Shape;2777;p32"/>
            <p:cNvSpPr/>
            <p:nvPr/>
          </p:nvSpPr>
          <p:spPr>
            <a:xfrm>
              <a:off x="738075" y="2318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8" name="Google Shape;2778;p32"/>
            <p:cNvCxnSpPr/>
            <p:nvPr/>
          </p:nvCxnSpPr>
          <p:spPr>
            <a:xfrm rot="10800000">
              <a:off x="777400" y="1222875"/>
              <a:ext cx="0" cy="1169100"/>
            </a:xfrm>
            <a:prstGeom prst="straightConnector1">
              <a:avLst/>
            </a:prstGeom>
            <a:noFill/>
            <a:ln w="19050" cap="flat" cmpd="sng">
              <a:solidFill>
                <a:schemeClr val="dk1"/>
              </a:solidFill>
              <a:prstDash val="solid"/>
              <a:round/>
              <a:headEnd type="none" w="med" len="med"/>
              <a:tailEnd type="none" w="med" len="med"/>
            </a:ln>
          </p:spPr>
        </p:cxnSp>
      </p:grpSp>
      <p:grpSp>
        <p:nvGrpSpPr>
          <p:cNvPr id="2779" name="Google Shape;2779;p32"/>
          <p:cNvGrpSpPr/>
          <p:nvPr/>
        </p:nvGrpSpPr>
        <p:grpSpPr>
          <a:xfrm>
            <a:off x="7719430" y="3752694"/>
            <a:ext cx="78650" cy="1177530"/>
            <a:chOff x="8779150" y="474700"/>
            <a:chExt cx="78650" cy="1177530"/>
          </a:xfrm>
        </p:grpSpPr>
        <p:sp>
          <p:nvSpPr>
            <p:cNvPr id="2780" name="Google Shape;2780;p32"/>
            <p:cNvSpPr/>
            <p:nvPr/>
          </p:nvSpPr>
          <p:spPr>
            <a:xfrm>
              <a:off x="8779150" y="14922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1" name="Google Shape;2781;p32"/>
            <p:cNvCxnSpPr/>
            <p:nvPr/>
          </p:nvCxnSpPr>
          <p:spPr>
            <a:xfrm rot="10800000">
              <a:off x="8818475" y="474700"/>
              <a:ext cx="0" cy="1091100"/>
            </a:xfrm>
            <a:prstGeom prst="straightConnector1">
              <a:avLst/>
            </a:prstGeom>
            <a:noFill/>
            <a:ln w="19050" cap="flat" cmpd="sng">
              <a:solidFill>
                <a:schemeClr val="dk1"/>
              </a:solidFill>
              <a:prstDash val="solid"/>
              <a:round/>
              <a:headEnd type="none" w="med" len="med"/>
              <a:tailEnd type="none" w="med" len="med"/>
            </a:ln>
          </p:spPr>
        </p:cxnSp>
      </p:grpSp>
      <p:cxnSp>
        <p:nvCxnSpPr>
          <p:cNvPr id="2782" name="Google Shape;2782;p32"/>
          <p:cNvCxnSpPr/>
          <p:nvPr/>
        </p:nvCxnSpPr>
        <p:spPr>
          <a:xfrm rot="10800000">
            <a:off x="8127555" y="4037494"/>
            <a:ext cx="0" cy="11751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716300" y="533450"/>
            <a:ext cx="7751700" cy="484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35" name="Google Shape;235;p4"/>
          <p:cNvSpPr txBox="1">
            <a:spLocks noGrp="1"/>
          </p:cNvSpPr>
          <p:nvPr>
            <p:ph type="body" idx="1"/>
          </p:nvPr>
        </p:nvSpPr>
        <p:spPr>
          <a:xfrm>
            <a:off x="716425" y="1152475"/>
            <a:ext cx="7751700" cy="3457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236" name="Google Shape;236;p4"/>
          <p:cNvGrpSpPr/>
          <p:nvPr/>
        </p:nvGrpSpPr>
        <p:grpSpPr>
          <a:xfrm>
            <a:off x="5073120" y="4703702"/>
            <a:ext cx="2275479" cy="1678652"/>
            <a:chOff x="448100" y="3562278"/>
            <a:chExt cx="1827401" cy="1348098"/>
          </a:xfrm>
        </p:grpSpPr>
        <p:sp>
          <p:nvSpPr>
            <p:cNvPr id="237" name="Google Shape;237;p4"/>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4"/>
          <p:cNvGrpSpPr/>
          <p:nvPr/>
        </p:nvGrpSpPr>
        <p:grpSpPr>
          <a:xfrm>
            <a:off x="8691175" y="-66112"/>
            <a:ext cx="104599" cy="1683325"/>
            <a:chOff x="7889200" y="-4700"/>
            <a:chExt cx="104599" cy="1683325"/>
          </a:xfrm>
        </p:grpSpPr>
        <p:sp>
          <p:nvSpPr>
            <p:cNvPr id="321" name="Google Shape;321;p4"/>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4"/>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23" name="Google Shape;323;p4"/>
          <p:cNvGrpSpPr/>
          <p:nvPr/>
        </p:nvGrpSpPr>
        <p:grpSpPr>
          <a:xfrm>
            <a:off x="7527675" y="-530850"/>
            <a:ext cx="104599" cy="1683325"/>
            <a:chOff x="7889200" y="-4700"/>
            <a:chExt cx="104599" cy="1683325"/>
          </a:xfrm>
        </p:grpSpPr>
        <p:sp>
          <p:nvSpPr>
            <p:cNvPr id="324" name="Google Shape;324;p4"/>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 name="Google Shape;325;p4"/>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26" name="Google Shape;326;p4"/>
          <p:cNvGrpSpPr/>
          <p:nvPr/>
        </p:nvGrpSpPr>
        <p:grpSpPr>
          <a:xfrm>
            <a:off x="8106625" y="-742475"/>
            <a:ext cx="78650" cy="1656930"/>
            <a:chOff x="7647250" y="-656825"/>
            <a:chExt cx="78650" cy="1656930"/>
          </a:xfrm>
        </p:grpSpPr>
        <p:sp>
          <p:nvSpPr>
            <p:cNvPr id="327" name="Google Shape;327;p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4"/>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4271319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1pPr>
            <a:lvl2pPr lvl="1"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1pPr>
            <a:lvl2pPr marL="914400" lvl="1"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8" r:id="rId3"/>
    <p:sldLayoutId id="2147483677" r:id="rId4"/>
    <p:sldLayoutId id="2147483678" r:id="rId5"/>
    <p:sldLayoutId id="214748368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reepik.com/free-photo/woman-holding-transparent-umbrella_9852601.htm#page=2&amp;query=rain&amp;position=49/?utm_source=slidesgo_template&amp;utm_medium=referral-link&amp;utm_campaign=sg_resources&amp;utm_content=freepi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reepik.com/free-photo/woman-holding-transparent-umbrella_9852601.htm#page=2&amp;query=rain&amp;position=49/?utm_source=slidesgo_template&amp;utm_medium=referral-link&amp;utm_campaign=sg_resources&amp;utm_content=freepi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90"/>
        <p:cNvGrpSpPr/>
        <p:nvPr/>
      </p:nvGrpSpPr>
      <p:grpSpPr>
        <a:xfrm>
          <a:off x="0" y="0"/>
          <a:ext cx="0" cy="0"/>
          <a:chOff x="0" y="0"/>
          <a:chExt cx="0" cy="0"/>
        </a:xfrm>
      </p:grpSpPr>
      <p:sp>
        <p:nvSpPr>
          <p:cNvPr id="2791" name="Google Shape;2791;p35"/>
          <p:cNvSpPr txBox="1">
            <a:spLocks noGrp="1"/>
          </p:cNvSpPr>
          <p:nvPr>
            <p:ph type="ctrTitle"/>
          </p:nvPr>
        </p:nvSpPr>
        <p:spPr>
          <a:xfrm>
            <a:off x="883466" y="1770264"/>
            <a:ext cx="3397200" cy="221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Predicting Rain for Tomorrow</a:t>
            </a:r>
            <a:endParaRPr dirty="0"/>
          </a:p>
        </p:txBody>
      </p:sp>
      <p:sp>
        <p:nvSpPr>
          <p:cNvPr id="2792" name="Google Shape;2792;p35"/>
          <p:cNvSpPr txBox="1">
            <a:spLocks noGrp="1"/>
          </p:cNvSpPr>
          <p:nvPr>
            <p:ph type="subTitle" idx="1"/>
          </p:nvPr>
        </p:nvSpPr>
        <p:spPr>
          <a:xfrm>
            <a:off x="5009406" y="2288964"/>
            <a:ext cx="1979869" cy="117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Jaidaa</a:t>
            </a:r>
            <a:r>
              <a:rPr lang="en-US" dirty="0"/>
              <a:t> </a:t>
            </a:r>
            <a:r>
              <a:rPr lang="en-US" dirty="0" err="1"/>
              <a:t>Alidrisi</a:t>
            </a:r>
            <a:endParaRPr lang="en-US" dirty="0"/>
          </a:p>
          <a:p>
            <a:pPr marL="0" lvl="0" indent="0" algn="l" rtl="0">
              <a:spcBef>
                <a:spcPts val="0"/>
              </a:spcBef>
              <a:spcAft>
                <a:spcPts val="0"/>
              </a:spcAft>
              <a:buNone/>
            </a:pPr>
            <a:r>
              <a:rPr lang="en-US" dirty="0"/>
              <a:t>Final Project Presentation </a:t>
            </a:r>
            <a:endParaRPr dirty="0"/>
          </a:p>
        </p:txBody>
      </p:sp>
      <p:grpSp>
        <p:nvGrpSpPr>
          <p:cNvPr id="2793" name="Google Shape;2793;p35"/>
          <p:cNvGrpSpPr/>
          <p:nvPr/>
        </p:nvGrpSpPr>
        <p:grpSpPr>
          <a:xfrm>
            <a:off x="2582066" y="590661"/>
            <a:ext cx="4398762" cy="3835427"/>
            <a:chOff x="2372796" y="683400"/>
            <a:chExt cx="4398762" cy="3835427"/>
          </a:xfrm>
        </p:grpSpPr>
        <p:grpSp>
          <p:nvGrpSpPr>
            <p:cNvPr id="2794" name="Google Shape;2794;p35"/>
            <p:cNvGrpSpPr/>
            <p:nvPr/>
          </p:nvGrpSpPr>
          <p:grpSpPr>
            <a:xfrm flipH="1">
              <a:off x="2372796" y="683400"/>
              <a:ext cx="4398762" cy="3311428"/>
              <a:chOff x="2139300" y="423573"/>
              <a:chExt cx="4865349" cy="3662679"/>
            </a:xfrm>
          </p:grpSpPr>
          <p:sp>
            <p:nvSpPr>
              <p:cNvPr id="2795" name="Google Shape;2795;p35"/>
              <p:cNvSpPr/>
              <p:nvPr/>
            </p:nvSpPr>
            <p:spPr>
              <a:xfrm>
                <a:off x="4553050" y="977200"/>
                <a:ext cx="40850" cy="3109053"/>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5"/>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5"/>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5"/>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9" name="Google Shape;2799;p35"/>
            <p:cNvSpPr/>
            <p:nvPr/>
          </p:nvSpPr>
          <p:spPr>
            <a:xfrm rot="2560403" flipH="1">
              <a:off x="4345427" y="3996625"/>
              <a:ext cx="548880" cy="387479"/>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924;p42">
            <a:extLst>
              <a:ext uri="{FF2B5EF4-FFF2-40B4-BE49-F238E27FC236}">
                <a16:creationId xmlns:a16="http://schemas.microsoft.com/office/drawing/2014/main" id="{A0139CD2-E977-EA42-A806-9D13CD24B344}"/>
              </a:ext>
            </a:extLst>
          </p:cNvPr>
          <p:cNvSpPr txBox="1">
            <a:spLocks/>
          </p:cNvSpPr>
          <p:nvPr/>
        </p:nvSpPr>
        <p:spPr>
          <a:xfrm>
            <a:off x="612648" y="180029"/>
            <a:ext cx="7668900"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bril Fatface"/>
              <a:buNone/>
              <a:defRPr sz="3000" b="0" i="0" u="none" strike="noStrike" cap="none">
                <a:solidFill>
                  <a:schemeClr val="accent3"/>
                </a:solidFill>
                <a:latin typeface="Abril Fatface"/>
                <a:ea typeface="Abril Fatface"/>
                <a:cs typeface="Abril Fatface"/>
                <a:sym typeface="Abril Fatface"/>
              </a:defRPr>
            </a:lvl1pPr>
            <a:lvl2pPr marR="0" lvl="1"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dirty="0">
                <a:solidFill>
                  <a:schemeClr val="bg2"/>
                </a:solidFill>
              </a:rPr>
              <a:t>Algorithms</a:t>
            </a:r>
          </a:p>
        </p:txBody>
      </p:sp>
      <p:sp>
        <p:nvSpPr>
          <p:cNvPr id="5" name="Google Shape;3751;p65">
            <a:extLst>
              <a:ext uri="{FF2B5EF4-FFF2-40B4-BE49-F238E27FC236}">
                <a16:creationId xmlns:a16="http://schemas.microsoft.com/office/drawing/2014/main" id="{DD6D843A-A83C-0549-A55E-67566F0145A3}"/>
              </a:ext>
            </a:extLst>
          </p:cNvPr>
          <p:cNvSpPr txBox="1">
            <a:spLocks/>
          </p:cNvSpPr>
          <p:nvPr/>
        </p:nvSpPr>
        <p:spPr>
          <a:xfrm>
            <a:off x="1325880" y="1124712"/>
            <a:ext cx="5691370" cy="31607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Anton"/>
              <a:buNone/>
              <a:defRPr sz="2000" b="0" i="0" u="none" strike="noStrike" cap="none">
                <a:solidFill>
                  <a:schemeClr val="dk2"/>
                </a:solidFill>
                <a:latin typeface="Abril Fatface"/>
                <a:ea typeface="Abril Fatface"/>
                <a:cs typeface="Abril Fatface"/>
                <a:sym typeface="Abril Fatface"/>
              </a:defRPr>
            </a:lvl1pPr>
            <a:lvl2pPr marL="914400" marR="0" lvl="1"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2pPr>
            <a:lvl3pPr marL="1371600" marR="0" lvl="2"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3pPr>
            <a:lvl4pPr marL="1828800" marR="0" lvl="3"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4pPr>
            <a:lvl5pPr marL="2286000" marR="0" lvl="4"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5pPr>
            <a:lvl6pPr marL="2743200" marR="0" lvl="5"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6pPr>
            <a:lvl7pPr marL="3200400" marR="0" lvl="6"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7pPr>
            <a:lvl8pPr marL="3657600" marR="0" lvl="7"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8pPr>
            <a:lvl9pPr marL="4114800" marR="0" lvl="8"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9pPr>
          </a:lstStyle>
          <a:p>
            <a:pPr marL="139700" indent="0">
              <a:buClr>
                <a:srgbClr val="FFC000"/>
              </a:buClr>
              <a:buSzPts val="1400"/>
            </a:pPr>
            <a:r>
              <a:rPr lang="en-US" b="1" dirty="0">
                <a:solidFill>
                  <a:schemeClr val="hlink"/>
                </a:solidFill>
                <a:uFill>
                  <a:noFill/>
                </a:uFill>
                <a:latin typeface="Raleway" pitchFamily="2" charset="77"/>
                <a:hlinkClick r:id="rId2"/>
              </a:rPr>
              <a:t>Feature Engineering</a:t>
            </a:r>
          </a:p>
          <a:p>
            <a:pPr marL="139700" indent="0">
              <a:buClr>
                <a:srgbClr val="FFC000"/>
              </a:buClr>
              <a:buSzPts val="1400"/>
            </a:pPr>
            <a:endParaRPr lang="en-US" b="1" dirty="0">
              <a:solidFill>
                <a:schemeClr val="hlink"/>
              </a:solidFill>
              <a:uFill>
                <a:noFill/>
              </a:uFill>
              <a:latin typeface="Raleway" pitchFamily="2" charset="77"/>
              <a:hlinkClick r:id="rId2"/>
            </a:endParaRPr>
          </a:p>
          <a:p>
            <a:pPr>
              <a:buClr>
                <a:srgbClr val="FFC000"/>
              </a:buClr>
              <a:buSzPts val="1400"/>
              <a:buFont typeface="Anton"/>
              <a:buChar char="●"/>
            </a:pPr>
            <a:r>
              <a:rPr lang="en-US" dirty="0">
                <a:latin typeface="Raleway" pitchFamily="2" charset="77"/>
              </a:rPr>
              <a:t>Converting categorical features to binary dummy variables</a:t>
            </a:r>
          </a:p>
          <a:p>
            <a:pPr>
              <a:buClr>
                <a:srgbClr val="FFC000"/>
              </a:buClr>
              <a:buSzPts val="1400"/>
              <a:buFont typeface="Anton"/>
              <a:buChar char="●"/>
            </a:pPr>
            <a:endParaRPr lang="en-US" dirty="0">
              <a:latin typeface="Raleway" pitchFamily="2" charset="77"/>
            </a:endParaRPr>
          </a:p>
          <a:p>
            <a:pPr>
              <a:buClr>
                <a:srgbClr val="FFC000"/>
              </a:buClr>
              <a:buSzPts val="1400"/>
              <a:buFont typeface="Anton"/>
              <a:buChar char="●"/>
            </a:pPr>
            <a:r>
              <a:rPr lang="en-US" dirty="0">
                <a:latin typeface="Raleway" pitchFamily="2" charset="77"/>
              </a:rPr>
              <a:t> Scaling numeric features</a:t>
            </a:r>
          </a:p>
          <a:p>
            <a:pPr>
              <a:buClr>
                <a:srgbClr val="FFC000"/>
              </a:buClr>
              <a:buSzPts val="1400"/>
              <a:buFont typeface="Anton"/>
              <a:buChar char="●"/>
            </a:pPr>
            <a:endParaRPr lang="en-US" dirty="0">
              <a:latin typeface="Raleway" pitchFamily="2" charset="77"/>
            </a:endParaRPr>
          </a:p>
          <a:p>
            <a:pPr>
              <a:buClr>
                <a:srgbClr val="FFC000"/>
              </a:buClr>
              <a:buSzPts val="1400"/>
              <a:buFont typeface="Anton"/>
              <a:buChar char="●"/>
            </a:pPr>
            <a:r>
              <a:rPr lang="en-US" dirty="0">
                <a:latin typeface="Raleway" pitchFamily="2" charset="77"/>
              </a:rPr>
              <a:t> Missing Data Imputation </a:t>
            </a:r>
          </a:p>
        </p:txBody>
      </p:sp>
    </p:spTree>
    <p:extLst>
      <p:ext uri="{BB962C8B-B14F-4D97-AF65-F5344CB8AC3E}">
        <p14:creationId xmlns:p14="http://schemas.microsoft.com/office/powerpoint/2010/main" val="223158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3751;p65">
            <a:extLst>
              <a:ext uri="{FF2B5EF4-FFF2-40B4-BE49-F238E27FC236}">
                <a16:creationId xmlns:a16="http://schemas.microsoft.com/office/drawing/2014/main" id="{7E061C0B-A567-3643-8779-E0F41E9EAD08}"/>
              </a:ext>
            </a:extLst>
          </p:cNvPr>
          <p:cNvSpPr txBox="1">
            <a:spLocks/>
          </p:cNvSpPr>
          <p:nvPr/>
        </p:nvSpPr>
        <p:spPr>
          <a:xfrm>
            <a:off x="365760" y="226374"/>
            <a:ext cx="5691370" cy="683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Anton"/>
              <a:buNone/>
              <a:defRPr sz="2000" b="0" i="0" u="none" strike="noStrike" cap="none">
                <a:solidFill>
                  <a:schemeClr val="dk2"/>
                </a:solidFill>
                <a:latin typeface="Abril Fatface"/>
                <a:ea typeface="Abril Fatface"/>
                <a:cs typeface="Abril Fatface"/>
                <a:sym typeface="Abril Fatface"/>
              </a:defRPr>
            </a:lvl1pPr>
            <a:lvl2pPr marL="914400" marR="0" lvl="1"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2pPr>
            <a:lvl3pPr marL="1371600" marR="0" lvl="2"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3pPr>
            <a:lvl4pPr marL="1828800" marR="0" lvl="3"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4pPr>
            <a:lvl5pPr marL="2286000" marR="0" lvl="4"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5pPr>
            <a:lvl6pPr marL="2743200" marR="0" lvl="5"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6pPr>
            <a:lvl7pPr marL="3200400" marR="0" lvl="6"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7pPr>
            <a:lvl8pPr marL="3657600" marR="0" lvl="7"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8pPr>
            <a:lvl9pPr marL="4114800" marR="0" lvl="8"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9pPr>
          </a:lstStyle>
          <a:p>
            <a:pPr marL="139700" indent="0">
              <a:buClr>
                <a:srgbClr val="FFC000"/>
              </a:buClr>
              <a:buSzPts val="1400"/>
            </a:pPr>
            <a:r>
              <a:rPr lang="en-US" b="1" dirty="0">
                <a:latin typeface="Raleway" pitchFamily="2" charset="77"/>
              </a:rPr>
              <a:t>Modelling and Evaluation  </a:t>
            </a:r>
            <a:endParaRPr lang="en-US" dirty="0">
              <a:latin typeface="Raleway" pitchFamily="2" charset="77"/>
            </a:endParaRPr>
          </a:p>
        </p:txBody>
      </p:sp>
      <p:graphicFrame>
        <p:nvGraphicFramePr>
          <p:cNvPr id="15" name="Google Shape;3333;p53">
            <a:extLst>
              <a:ext uri="{FF2B5EF4-FFF2-40B4-BE49-F238E27FC236}">
                <a16:creationId xmlns:a16="http://schemas.microsoft.com/office/drawing/2014/main" id="{831196E7-874E-B447-8AAC-B26B1C6C979B}"/>
              </a:ext>
            </a:extLst>
          </p:cNvPr>
          <p:cNvGraphicFramePr/>
          <p:nvPr>
            <p:extLst>
              <p:ext uri="{D42A27DB-BD31-4B8C-83A1-F6EECF244321}">
                <p14:modId xmlns:p14="http://schemas.microsoft.com/office/powerpoint/2010/main" val="4219774606"/>
              </p:ext>
            </p:extLst>
          </p:nvPr>
        </p:nvGraphicFramePr>
        <p:xfrm>
          <a:off x="1059255" y="1973655"/>
          <a:ext cx="6702213" cy="2721709"/>
        </p:xfrm>
        <a:graphic>
          <a:graphicData uri="http://schemas.openxmlformats.org/drawingml/2006/table">
            <a:tbl>
              <a:tblPr>
                <a:noFill/>
                <a:tableStyleId>{86D10197-71DA-4DC4-A0D4-103EF1C8D44E}</a:tableStyleId>
              </a:tblPr>
              <a:tblGrid>
                <a:gridCol w="1474530">
                  <a:extLst>
                    <a:ext uri="{9D8B030D-6E8A-4147-A177-3AD203B41FA5}">
                      <a16:colId xmlns:a16="http://schemas.microsoft.com/office/drawing/2014/main" val="20000"/>
                    </a:ext>
                  </a:extLst>
                </a:gridCol>
                <a:gridCol w="1113911">
                  <a:extLst>
                    <a:ext uri="{9D8B030D-6E8A-4147-A177-3AD203B41FA5}">
                      <a16:colId xmlns:a16="http://schemas.microsoft.com/office/drawing/2014/main" val="20001"/>
                    </a:ext>
                  </a:extLst>
                </a:gridCol>
                <a:gridCol w="1230236">
                  <a:extLst>
                    <a:ext uri="{9D8B030D-6E8A-4147-A177-3AD203B41FA5}">
                      <a16:colId xmlns:a16="http://schemas.microsoft.com/office/drawing/2014/main" val="20002"/>
                    </a:ext>
                  </a:extLst>
                </a:gridCol>
                <a:gridCol w="1441768">
                  <a:extLst>
                    <a:ext uri="{9D8B030D-6E8A-4147-A177-3AD203B41FA5}">
                      <a16:colId xmlns:a16="http://schemas.microsoft.com/office/drawing/2014/main" val="20003"/>
                    </a:ext>
                  </a:extLst>
                </a:gridCol>
                <a:gridCol w="1441768">
                  <a:extLst>
                    <a:ext uri="{9D8B030D-6E8A-4147-A177-3AD203B41FA5}">
                      <a16:colId xmlns:a16="http://schemas.microsoft.com/office/drawing/2014/main" val="625659351"/>
                    </a:ext>
                  </a:extLst>
                </a:gridCol>
              </a:tblGrid>
              <a:tr h="6458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FFC000"/>
                          </a:solidFill>
                          <a:latin typeface="Raleway" pitchFamily="2" charset="77"/>
                          <a:ea typeface="Abril Fatface"/>
                          <a:cs typeface="Abril Fatface"/>
                          <a:sym typeface="Abril Fatface"/>
                        </a:rPr>
                        <a:t>Model Name</a:t>
                      </a: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rgbClr val="FFC000"/>
                          </a:solidFill>
                          <a:latin typeface="Raleway" pitchFamily="2" charset="77"/>
                          <a:ea typeface="Abril Fatface"/>
                          <a:cs typeface="Abril Fatface"/>
                          <a:sym typeface="Abril Fatface"/>
                        </a:rPr>
                        <a:t>Accuracy</a:t>
                      </a:r>
                      <a:endParaRPr sz="1400" b="1" dirty="0">
                        <a:solidFill>
                          <a:srgbClr val="FFC000"/>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rgbClr val="FFC000"/>
                          </a:solidFill>
                          <a:latin typeface="Raleway" pitchFamily="2" charset="77"/>
                          <a:ea typeface="Abril Fatface"/>
                          <a:cs typeface="Abril Fatface"/>
                          <a:sym typeface="Abril Fatface"/>
                        </a:rPr>
                        <a:t>Precision </a:t>
                      </a:r>
                      <a:endParaRPr sz="1400" b="1" dirty="0">
                        <a:solidFill>
                          <a:srgbClr val="FFC000"/>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rgbClr val="FFC000"/>
                          </a:solidFill>
                          <a:latin typeface="Raleway" pitchFamily="2" charset="77"/>
                          <a:ea typeface="Abril Fatface"/>
                          <a:cs typeface="Abril Fatface"/>
                          <a:sym typeface="Abril Fatface"/>
                        </a:rPr>
                        <a:t>Recall</a:t>
                      </a:r>
                      <a:endParaRPr sz="1400" b="1" dirty="0">
                        <a:solidFill>
                          <a:srgbClr val="FFC000"/>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rgbClr val="FFC000"/>
                          </a:solidFill>
                          <a:latin typeface="Raleway" pitchFamily="2" charset="77"/>
                          <a:ea typeface="Abril Fatface"/>
                          <a:cs typeface="Abril Fatface"/>
                          <a:sym typeface="Abril Fatface"/>
                        </a:rPr>
                        <a:t>F1 Score</a:t>
                      </a:r>
                      <a:endParaRPr sz="1400" b="1" dirty="0">
                        <a:solidFill>
                          <a:srgbClr val="FFC000"/>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9757">
                <a:tc>
                  <a:txBody>
                    <a:bodyPr/>
                    <a:lstStyle/>
                    <a:p>
                      <a:pPr marL="0" lvl="0" indent="0" algn="ctr" rtl="0">
                        <a:spcBef>
                          <a:spcPts val="0"/>
                        </a:spcBef>
                        <a:spcAft>
                          <a:spcPts val="0"/>
                        </a:spcAft>
                        <a:buNone/>
                      </a:pPr>
                      <a:r>
                        <a:rPr lang="en" sz="1400" b="1" dirty="0">
                          <a:solidFill>
                            <a:schemeClr val="dk1"/>
                          </a:solidFill>
                          <a:latin typeface="Raleway" pitchFamily="2" charset="77"/>
                          <a:ea typeface="Abril Fatface"/>
                          <a:cs typeface="Abril Fatface"/>
                          <a:sym typeface="Abril Fatface"/>
                        </a:rPr>
                        <a:t>Logistic Regression  </a:t>
                      </a:r>
                      <a:endParaRPr sz="1400" b="1" dirty="0">
                        <a:solidFill>
                          <a:schemeClr val="dk1"/>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83.51%</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62.15%</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66.12%</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64.08%</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533152">
                <a:tc>
                  <a:txBody>
                    <a:bodyPr/>
                    <a:lstStyle/>
                    <a:p>
                      <a:pPr marL="0" lvl="0" indent="0" algn="ctr" rtl="0">
                        <a:spcBef>
                          <a:spcPts val="0"/>
                        </a:spcBef>
                        <a:spcAft>
                          <a:spcPts val="0"/>
                        </a:spcAft>
                        <a:buNone/>
                      </a:pPr>
                      <a:r>
                        <a:rPr lang="en-US" sz="1400" b="1" dirty="0">
                          <a:solidFill>
                            <a:schemeClr val="dk1"/>
                          </a:solidFill>
                          <a:latin typeface="Raleway" pitchFamily="2" charset="77"/>
                          <a:ea typeface="Abril Fatface"/>
                          <a:cs typeface="Abril Fatface"/>
                          <a:sym typeface="Abril Fatface"/>
                        </a:rPr>
                        <a:t>Random Forest Classifier </a:t>
                      </a:r>
                      <a:endParaRPr sz="1400" b="1" dirty="0">
                        <a:solidFill>
                          <a:schemeClr val="dk1"/>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77.05%</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48.95%</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74.75%</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59.16%</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152">
                <a:tc>
                  <a:txBody>
                    <a:bodyPr/>
                    <a:lstStyle/>
                    <a:p>
                      <a:pPr marL="0" lvl="0" indent="0" algn="ctr" rtl="0">
                        <a:spcBef>
                          <a:spcPts val="0"/>
                        </a:spcBef>
                        <a:spcAft>
                          <a:spcPts val="0"/>
                        </a:spcAft>
                        <a:buNone/>
                      </a:pPr>
                      <a:r>
                        <a:rPr lang="en-US" sz="1400" b="1" dirty="0" err="1">
                          <a:solidFill>
                            <a:schemeClr val="dk1"/>
                          </a:solidFill>
                          <a:latin typeface="Raleway" pitchFamily="2" charset="77"/>
                          <a:ea typeface="Abril Fatface"/>
                          <a:cs typeface="Abril Fatface"/>
                          <a:sym typeface="Abril Fatface"/>
                        </a:rPr>
                        <a:t>XGBClassifier</a:t>
                      </a:r>
                      <a:endParaRPr sz="1400" b="1" dirty="0">
                        <a:solidFill>
                          <a:schemeClr val="dk1"/>
                        </a:solidFill>
                        <a:latin typeface="Raleway" pitchFamily="2" charset="77"/>
                        <a:ea typeface="Abril Fatface"/>
                        <a:cs typeface="Abril Fatface"/>
                        <a:sym typeface="Abril Fatface"/>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77.35%</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49.34%</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69.13%</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chemeClr val="tx1"/>
                          </a:solidFill>
                        </a:rPr>
                        <a:t>57.58%</a:t>
                      </a:r>
                      <a:endParaRPr dirty="0">
                        <a:solidFill>
                          <a:schemeClr val="tx1"/>
                        </a:solidFill>
                        <a:latin typeface="Raleway"/>
                        <a:ea typeface="Raleway"/>
                        <a:cs typeface="Raleway"/>
                        <a:sym typeface="Raleway"/>
                      </a:endParaRPr>
                    </a:p>
                  </a:txBody>
                  <a:tcPr marL="91425" marR="91425" marT="91425" marB="9142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7" name="Google Shape;3751;p65">
            <a:extLst>
              <a:ext uri="{FF2B5EF4-FFF2-40B4-BE49-F238E27FC236}">
                <a16:creationId xmlns:a16="http://schemas.microsoft.com/office/drawing/2014/main" id="{DECDA976-EBDA-EC4A-A07F-D0D872540EF3}"/>
              </a:ext>
            </a:extLst>
          </p:cNvPr>
          <p:cNvSpPr txBox="1">
            <a:spLocks/>
          </p:cNvSpPr>
          <p:nvPr/>
        </p:nvSpPr>
        <p:spPr>
          <a:xfrm>
            <a:off x="1059255" y="703953"/>
            <a:ext cx="5691370" cy="31607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Anton"/>
              <a:buNone/>
              <a:defRPr sz="2000" b="0" i="0" u="none" strike="noStrike" cap="none">
                <a:solidFill>
                  <a:schemeClr val="dk2"/>
                </a:solidFill>
                <a:latin typeface="Abril Fatface"/>
                <a:ea typeface="Abril Fatface"/>
                <a:cs typeface="Abril Fatface"/>
                <a:sym typeface="Abril Fatface"/>
              </a:defRPr>
            </a:lvl1pPr>
            <a:lvl2pPr marL="914400" marR="0" lvl="1"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2pPr>
            <a:lvl3pPr marL="1371600" marR="0" lvl="2"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3pPr>
            <a:lvl4pPr marL="1828800" marR="0" lvl="3"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4pPr>
            <a:lvl5pPr marL="2286000" marR="0" lvl="4"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5pPr>
            <a:lvl6pPr marL="2743200" marR="0" lvl="5"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6pPr>
            <a:lvl7pPr marL="3200400" marR="0" lvl="6"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7pPr>
            <a:lvl8pPr marL="3657600" marR="0" lvl="7"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8pPr>
            <a:lvl9pPr marL="4114800" marR="0" lvl="8"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9pPr>
          </a:lstStyle>
          <a:p>
            <a:pPr marL="139700" indent="0">
              <a:buClr>
                <a:srgbClr val="FFC000"/>
              </a:buClr>
              <a:buSzPts val="1400"/>
            </a:pPr>
            <a:r>
              <a:rPr lang="en-US" sz="1400" dirty="0">
                <a:latin typeface="Raleway" pitchFamily="2" charset="77"/>
              </a:rPr>
              <a:t>Logistic </a:t>
            </a:r>
            <a:r>
              <a:rPr lang="en-US" sz="1400" dirty="0" err="1">
                <a:latin typeface="Raleway" pitchFamily="2" charset="77"/>
              </a:rPr>
              <a:t>Regression,Random</a:t>
            </a:r>
            <a:r>
              <a:rPr lang="en-US" sz="1400" dirty="0">
                <a:latin typeface="Raleway" pitchFamily="2" charset="77"/>
              </a:rPr>
              <a:t> Forest Classifier, and </a:t>
            </a:r>
            <a:r>
              <a:rPr lang="en-US" sz="1400" dirty="0" err="1">
                <a:latin typeface="Raleway" pitchFamily="2" charset="77"/>
              </a:rPr>
              <a:t>XGBClassifier</a:t>
            </a:r>
            <a:r>
              <a:rPr lang="en-US" sz="1400" dirty="0">
                <a:latin typeface="Raleway" pitchFamily="2" charset="77"/>
              </a:rPr>
              <a:t> were applied and I found out the logistic regression gave the best  f1 score, and since we have imbalanced class distribution f1 is the best metric to use because it evaluates the mean between precision and recall.</a:t>
            </a:r>
          </a:p>
        </p:txBody>
      </p:sp>
    </p:spTree>
    <p:extLst>
      <p:ext uri="{BB962C8B-B14F-4D97-AF65-F5344CB8AC3E}">
        <p14:creationId xmlns:p14="http://schemas.microsoft.com/office/powerpoint/2010/main" val="342620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3751;p65">
            <a:extLst>
              <a:ext uri="{FF2B5EF4-FFF2-40B4-BE49-F238E27FC236}">
                <a16:creationId xmlns:a16="http://schemas.microsoft.com/office/drawing/2014/main" id="{3390F2AA-36C4-AB47-A508-59FFCA780717}"/>
              </a:ext>
            </a:extLst>
          </p:cNvPr>
          <p:cNvSpPr txBox="1">
            <a:spLocks/>
          </p:cNvSpPr>
          <p:nvPr/>
        </p:nvSpPr>
        <p:spPr>
          <a:xfrm>
            <a:off x="1325880" y="1124712"/>
            <a:ext cx="5691370" cy="31607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Anton"/>
              <a:buNone/>
              <a:defRPr sz="2000" b="0" i="0" u="none" strike="noStrike" cap="none">
                <a:solidFill>
                  <a:schemeClr val="dk2"/>
                </a:solidFill>
                <a:latin typeface="Abril Fatface"/>
                <a:ea typeface="Abril Fatface"/>
                <a:cs typeface="Abril Fatface"/>
                <a:sym typeface="Abril Fatface"/>
              </a:defRPr>
            </a:lvl1pPr>
            <a:lvl2pPr marL="914400" marR="0" lvl="1"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2pPr>
            <a:lvl3pPr marL="1371600" marR="0" lvl="2"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3pPr>
            <a:lvl4pPr marL="1828800" marR="0" lvl="3"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4pPr>
            <a:lvl5pPr marL="2286000" marR="0" lvl="4"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5pPr>
            <a:lvl6pPr marL="2743200" marR="0" lvl="5"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6pPr>
            <a:lvl7pPr marL="3200400" marR="0" lvl="6"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7pPr>
            <a:lvl8pPr marL="3657600" marR="0" lvl="7"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8pPr>
            <a:lvl9pPr marL="4114800" marR="0" lvl="8" indent="-317500" algn="r" rtl="0">
              <a:lnSpc>
                <a:spcPct val="100000"/>
              </a:lnSpc>
              <a:spcBef>
                <a:spcPts val="0"/>
              </a:spcBef>
              <a:spcAft>
                <a:spcPts val="0"/>
              </a:spcAft>
              <a:buClr>
                <a:schemeClr val="dk1"/>
              </a:buClr>
              <a:buSzPts val="2000"/>
              <a:buFont typeface="Anton"/>
              <a:buNone/>
              <a:defRPr sz="2000" b="0" i="0" u="none" strike="noStrike" cap="none">
                <a:solidFill>
                  <a:schemeClr val="dk1"/>
                </a:solidFill>
                <a:latin typeface="Anton"/>
                <a:ea typeface="Anton"/>
                <a:cs typeface="Anton"/>
                <a:sym typeface="Anton"/>
              </a:defRPr>
            </a:lvl9pPr>
          </a:lstStyle>
          <a:p>
            <a:pPr marL="139700" indent="0">
              <a:buClr>
                <a:srgbClr val="FFC000"/>
              </a:buClr>
              <a:buSzPts val="1400"/>
            </a:pPr>
            <a:r>
              <a:rPr lang="en-US" b="1" dirty="0">
                <a:solidFill>
                  <a:schemeClr val="hlink"/>
                </a:solidFill>
                <a:uFill>
                  <a:noFill/>
                </a:uFill>
                <a:latin typeface="Raleway" pitchFamily="2" charset="77"/>
                <a:hlinkClick r:id="rId2"/>
              </a:rPr>
              <a:t>Future Enhancments</a:t>
            </a:r>
          </a:p>
          <a:p>
            <a:pPr marL="139700" indent="0">
              <a:buClr>
                <a:srgbClr val="FFC000"/>
              </a:buClr>
              <a:buSzPts val="1400"/>
            </a:pPr>
            <a:endParaRPr lang="en-US" b="1" dirty="0">
              <a:solidFill>
                <a:schemeClr val="hlink"/>
              </a:solidFill>
              <a:uFill>
                <a:noFill/>
              </a:uFill>
              <a:latin typeface="Raleway" pitchFamily="2" charset="77"/>
              <a:hlinkClick r:id="rId2"/>
            </a:endParaRPr>
          </a:p>
          <a:p>
            <a:pPr marL="482600" lvl="0" indent="-342900">
              <a:buClr>
                <a:srgbClr val="FFC000"/>
              </a:buClr>
              <a:buFont typeface="Arial" panose="020B0604020202020204" pitchFamily="34" charset="0"/>
              <a:buChar char="•"/>
            </a:pPr>
            <a:r>
              <a:rPr lang="en-US" dirty="0">
                <a:latin typeface="Raleway" pitchFamily="2" charset="77"/>
              </a:rPr>
              <a:t>Test the models with different dataset such as weather stations from Saudi Arabia.</a:t>
            </a:r>
          </a:p>
          <a:p>
            <a:pPr marL="482600" lvl="0" indent="-342900">
              <a:buClr>
                <a:srgbClr val="FFC000"/>
              </a:buClr>
              <a:buFont typeface="Arial" panose="020B0604020202020204" pitchFamily="34" charset="0"/>
              <a:buChar char="•"/>
            </a:pPr>
            <a:endParaRPr lang="en-US" dirty="0">
              <a:latin typeface="Raleway" pitchFamily="2" charset="77"/>
            </a:endParaRPr>
          </a:p>
          <a:p>
            <a:pPr marL="482600" lvl="0" indent="-342900">
              <a:buClr>
                <a:srgbClr val="FFC000"/>
              </a:buClr>
              <a:buFont typeface="Arial" panose="020B0604020202020204" pitchFamily="34" charset="0"/>
              <a:buChar char="•"/>
            </a:pPr>
            <a:r>
              <a:rPr lang="en-US" dirty="0">
                <a:latin typeface="Raleway" pitchFamily="2" charset="77"/>
              </a:rPr>
              <a:t>Hyperparameter tuning for all models and reevaluating them.</a:t>
            </a:r>
          </a:p>
        </p:txBody>
      </p:sp>
    </p:spTree>
    <p:extLst>
      <p:ext uri="{BB962C8B-B14F-4D97-AF65-F5344CB8AC3E}">
        <p14:creationId xmlns:p14="http://schemas.microsoft.com/office/powerpoint/2010/main" val="420841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84AE05-365B-6646-8CBD-2A270B264556}"/>
              </a:ext>
            </a:extLst>
          </p:cNvPr>
          <p:cNvSpPr>
            <a:spLocks noGrp="1"/>
          </p:cNvSpPr>
          <p:nvPr>
            <p:ph type="title" idx="9"/>
          </p:nvPr>
        </p:nvSpPr>
        <p:spPr>
          <a:xfrm>
            <a:off x="407296" y="914683"/>
            <a:ext cx="5133091" cy="2543742"/>
          </a:xfrm>
        </p:spPr>
        <p:txBody>
          <a:bodyPr/>
          <a:lstStyle/>
          <a:p>
            <a:r>
              <a:rPr lang="en-US" dirty="0"/>
              <a:t>Thank you for your time</a:t>
            </a:r>
          </a:p>
        </p:txBody>
      </p:sp>
      <p:grpSp>
        <p:nvGrpSpPr>
          <p:cNvPr id="13" name="Google Shape;2793;p35">
            <a:extLst>
              <a:ext uri="{FF2B5EF4-FFF2-40B4-BE49-F238E27FC236}">
                <a16:creationId xmlns:a16="http://schemas.microsoft.com/office/drawing/2014/main" id="{DDA2A161-9F19-794D-A9C0-9FFC42B1F552}"/>
              </a:ext>
            </a:extLst>
          </p:cNvPr>
          <p:cNvGrpSpPr/>
          <p:nvPr/>
        </p:nvGrpSpPr>
        <p:grpSpPr>
          <a:xfrm>
            <a:off x="5659415" y="1025227"/>
            <a:ext cx="2814406" cy="3410971"/>
            <a:chOff x="2372796" y="683400"/>
            <a:chExt cx="4398762" cy="3835427"/>
          </a:xfrm>
        </p:grpSpPr>
        <p:grpSp>
          <p:nvGrpSpPr>
            <p:cNvPr id="14" name="Google Shape;2794;p35">
              <a:extLst>
                <a:ext uri="{FF2B5EF4-FFF2-40B4-BE49-F238E27FC236}">
                  <a16:creationId xmlns:a16="http://schemas.microsoft.com/office/drawing/2014/main" id="{25D51CD9-7C02-CC49-8DB6-A9189869737D}"/>
                </a:ext>
              </a:extLst>
            </p:cNvPr>
            <p:cNvGrpSpPr/>
            <p:nvPr/>
          </p:nvGrpSpPr>
          <p:grpSpPr>
            <a:xfrm flipH="1">
              <a:off x="2372796" y="683400"/>
              <a:ext cx="4398762" cy="3311428"/>
              <a:chOff x="2139300" y="423573"/>
              <a:chExt cx="4865349" cy="3662679"/>
            </a:xfrm>
          </p:grpSpPr>
          <p:sp>
            <p:nvSpPr>
              <p:cNvPr id="16" name="Google Shape;2795;p35">
                <a:extLst>
                  <a:ext uri="{FF2B5EF4-FFF2-40B4-BE49-F238E27FC236}">
                    <a16:creationId xmlns:a16="http://schemas.microsoft.com/office/drawing/2014/main" id="{0BC0690C-322D-5B42-97C1-8C09DF4B78DB}"/>
                  </a:ext>
                </a:extLst>
              </p:cNvPr>
              <p:cNvSpPr/>
              <p:nvPr/>
            </p:nvSpPr>
            <p:spPr>
              <a:xfrm>
                <a:off x="4553050" y="977200"/>
                <a:ext cx="40850" cy="3109053"/>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96;p35">
                <a:extLst>
                  <a:ext uri="{FF2B5EF4-FFF2-40B4-BE49-F238E27FC236}">
                    <a16:creationId xmlns:a16="http://schemas.microsoft.com/office/drawing/2014/main" id="{382198B4-08EA-5A4F-9BAB-96D0CC619791}"/>
                  </a:ext>
                </a:extLst>
              </p:cNvPr>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97;p35">
                <a:extLst>
                  <a:ext uri="{FF2B5EF4-FFF2-40B4-BE49-F238E27FC236}">
                    <a16:creationId xmlns:a16="http://schemas.microsoft.com/office/drawing/2014/main" id="{EB101021-5546-DB4D-BF8C-5EFC2B79D2BB}"/>
                  </a:ext>
                </a:extLst>
              </p:cNvPr>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98;p35">
                <a:extLst>
                  <a:ext uri="{FF2B5EF4-FFF2-40B4-BE49-F238E27FC236}">
                    <a16:creationId xmlns:a16="http://schemas.microsoft.com/office/drawing/2014/main" id="{63649E85-1F8A-7648-A035-D2A4C5C35443}"/>
                  </a:ext>
                </a:extLst>
              </p:cNvPr>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799;p35">
              <a:extLst>
                <a:ext uri="{FF2B5EF4-FFF2-40B4-BE49-F238E27FC236}">
                  <a16:creationId xmlns:a16="http://schemas.microsoft.com/office/drawing/2014/main" id="{C6AF190A-0C17-754C-B913-DA9A35A27465}"/>
                </a:ext>
              </a:extLst>
            </p:cNvPr>
            <p:cNvSpPr/>
            <p:nvPr/>
          </p:nvSpPr>
          <p:spPr>
            <a:xfrm rot="2560403" flipH="1">
              <a:off x="4345427" y="3996625"/>
              <a:ext cx="548880" cy="387479"/>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182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3"/>
        <p:cNvGrpSpPr/>
        <p:nvPr/>
      </p:nvGrpSpPr>
      <p:grpSpPr>
        <a:xfrm>
          <a:off x="0" y="0"/>
          <a:ext cx="0" cy="0"/>
          <a:chOff x="0" y="0"/>
          <a:chExt cx="0" cy="0"/>
        </a:xfrm>
      </p:grpSpPr>
      <p:sp>
        <p:nvSpPr>
          <p:cNvPr id="2804" name="Google Shape;2804;p36"/>
          <p:cNvSpPr txBox="1">
            <a:spLocks noGrp="1"/>
          </p:cNvSpPr>
          <p:nvPr>
            <p:ph type="title"/>
          </p:nvPr>
        </p:nvSpPr>
        <p:spPr>
          <a:xfrm>
            <a:off x="716300" y="533450"/>
            <a:ext cx="77517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Outline</a:t>
            </a:r>
            <a:endParaRPr dirty="0"/>
          </a:p>
        </p:txBody>
      </p:sp>
      <p:sp>
        <p:nvSpPr>
          <p:cNvPr id="2805" name="Google Shape;2805;p36"/>
          <p:cNvSpPr txBox="1">
            <a:spLocks noGrp="1"/>
          </p:cNvSpPr>
          <p:nvPr>
            <p:ph type="body" idx="1"/>
          </p:nvPr>
        </p:nvSpPr>
        <p:spPr>
          <a:xfrm>
            <a:off x="716425" y="1152475"/>
            <a:ext cx="7751700" cy="3457500"/>
          </a:xfrm>
          <a:prstGeom prst="rect">
            <a:avLst/>
          </a:prstGeom>
        </p:spPr>
        <p:txBody>
          <a:bodyPr spcFirstLastPara="1" wrap="square" lIns="91425" tIns="91425" rIns="91425" bIns="91425" anchor="ctr" anchorCtr="0">
            <a:noAutofit/>
          </a:bodyPr>
          <a:lstStyle/>
          <a:p>
            <a:pPr marL="457200" lvl="0" indent="-304800" algn="l" rtl="0">
              <a:spcBef>
                <a:spcPts val="1000"/>
              </a:spcBef>
              <a:spcAft>
                <a:spcPts val="0"/>
              </a:spcAft>
              <a:buClr>
                <a:schemeClr val="accent1"/>
              </a:buClr>
              <a:buSzPts val="1200"/>
              <a:buFont typeface="Arial" panose="020B0604020202020204" pitchFamily="34" charset="0"/>
              <a:buChar char="•"/>
            </a:pPr>
            <a:r>
              <a:rPr lang="en" sz="2000" dirty="0">
                <a:solidFill>
                  <a:schemeClr val="dk1"/>
                </a:solidFill>
              </a:rPr>
              <a:t>Background and Project Goal</a:t>
            </a:r>
          </a:p>
          <a:p>
            <a:pPr marL="457200" lvl="0" indent="-304800" algn="l" rtl="0">
              <a:spcBef>
                <a:spcPts val="1000"/>
              </a:spcBef>
              <a:spcAft>
                <a:spcPts val="0"/>
              </a:spcAft>
              <a:buClr>
                <a:schemeClr val="accent1"/>
              </a:buClr>
              <a:buSzPts val="1200"/>
              <a:buFont typeface="Arial" panose="020B0604020202020204" pitchFamily="34" charset="0"/>
              <a:buChar char="•"/>
            </a:pPr>
            <a:r>
              <a:rPr lang="en" sz="2000" dirty="0">
                <a:solidFill>
                  <a:schemeClr val="dk1"/>
                </a:solidFill>
              </a:rPr>
              <a:t>Data </a:t>
            </a:r>
          </a:p>
          <a:p>
            <a:pPr marL="457200" lvl="0" indent="-304800" algn="l" rtl="0">
              <a:spcBef>
                <a:spcPts val="1000"/>
              </a:spcBef>
              <a:spcAft>
                <a:spcPts val="0"/>
              </a:spcAft>
              <a:buClr>
                <a:schemeClr val="accent1"/>
              </a:buClr>
              <a:buSzPts val="1200"/>
              <a:buFont typeface="Arial" panose="020B0604020202020204" pitchFamily="34" charset="0"/>
              <a:buChar char="•"/>
            </a:pPr>
            <a:r>
              <a:rPr lang="en-US" sz="2000" dirty="0">
                <a:solidFill>
                  <a:schemeClr val="dk1"/>
                </a:solidFill>
              </a:rPr>
              <a:t>Exploratory</a:t>
            </a:r>
            <a:r>
              <a:rPr lang="en" sz="2000" dirty="0">
                <a:solidFill>
                  <a:schemeClr val="dk1"/>
                </a:solidFill>
              </a:rPr>
              <a:t> Data Analysis and Data Insights</a:t>
            </a:r>
          </a:p>
          <a:p>
            <a:pPr marL="457200" lvl="0" indent="-304800" algn="l" rtl="0">
              <a:spcBef>
                <a:spcPts val="1000"/>
              </a:spcBef>
              <a:spcAft>
                <a:spcPts val="0"/>
              </a:spcAft>
              <a:buClr>
                <a:schemeClr val="accent1"/>
              </a:buClr>
              <a:buSzPts val="1200"/>
              <a:buFont typeface="Arial" panose="020B0604020202020204" pitchFamily="34" charset="0"/>
              <a:buChar char="•"/>
            </a:pPr>
            <a:r>
              <a:rPr lang="en" sz="2000" dirty="0">
                <a:solidFill>
                  <a:schemeClr val="dk1"/>
                </a:solidFill>
              </a:rPr>
              <a:t>Algorithms</a:t>
            </a:r>
          </a:p>
          <a:p>
            <a:pPr lvl="1" indent="-304800">
              <a:spcBef>
                <a:spcPts val="1000"/>
              </a:spcBef>
              <a:buClr>
                <a:schemeClr val="accent1"/>
              </a:buClr>
              <a:buSzPts val="1200"/>
              <a:buFont typeface="Arial" panose="020B0604020202020204" pitchFamily="34" charset="0"/>
              <a:buChar char="•"/>
            </a:pPr>
            <a:r>
              <a:rPr lang="en" sz="2000" dirty="0">
                <a:solidFill>
                  <a:schemeClr val="dk1"/>
                </a:solidFill>
              </a:rPr>
              <a:t>Features Engineering</a:t>
            </a:r>
          </a:p>
          <a:p>
            <a:pPr lvl="1" indent="-304800">
              <a:spcBef>
                <a:spcPts val="1000"/>
              </a:spcBef>
              <a:buClr>
                <a:schemeClr val="accent1"/>
              </a:buClr>
              <a:buSzPts val="1200"/>
              <a:buFont typeface="Arial" panose="020B0604020202020204" pitchFamily="34" charset="0"/>
              <a:buChar char="•"/>
            </a:pPr>
            <a:r>
              <a:rPr lang="en" sz="2000" dirty="0">
                <a:solidFill>
                  <a:schemeClr val="dk1"/>
                </a:solidFill>
              </a:rPr>
              <a:t>Modeling and Evaluation</a:t>
            </a:r>
            <a:endParaRPr lang="en" sz="2200" dirty="0">
              <a:solidFill>
                <a:schemeClr val="dk1"/>
              </a:solidFill>
            </a:endParaRPr>
          </a:p>
          <a:p>
            <a:pPr marL="457200" lvl="0" indent="-304800" algn="l" rtl="0">
              <a:spcBef>
                <a:spcPts val="1000"/>
              </a:spcBef>
              <a:spcAft>
                <a:spcPts val="0"/>
              </a:spcAft>
              <a:buClr>
                <a:schemeClr val="accent1"/>
              </a:buClr>
              <a:buSzPts val="1200"/>
              <a:buFont typeface="Arial" panose="020B0604020202020204" pitchFamily="34" charset="0"/>
              <a:buChar char="•"/>
            </a:pPr>
            <a:r>
              <a:rPr lang="en" sz="2000" dirty="0">
                <a:solidFill>
                  <a:schemeClr val="dk1"/>
                </a:solidFill>
              </a:rPr>
              <a:t>Future Enhancements </a:t>
            </a:r>
          </a:p>
          <a:p>
            <a:pPr marL="609600" lvl="1" indent="0">
              <a:spcBef>
                <a:spcPts val="1000"/>
              </a:spcBef>
              <a:buClr>
                <a:schemeClr val="accent1"/>
              </a:buClr>
              <a:buSzPts val="1200"/>
              <a:buNone/>
            </a:pPr>
            <a:endParaRPr lang="en" dirty="0">
              <a:solidFill>
                <a:schemeClr val="dk1"/>
              </a:solidFill>
            </a:endParaRPr>
          </a:p>
        </p:txBody>
      </p:sp>
      <p:grpSp>
        <p:nvGrpSpPr>
          <p:cNvPr id="4" name="Google Shape;2823;p37">
            <a:extLst>
              <a:ext uri="{FF2B5EF4-FFF2-40B4-BE49-F238E27FC236}">
                <a16:creationId xmlns:a16="http://schemas.microsoft.com/office/drawing/2014/main" id="{C69A0680-CAE7-4B4E-9F75-C8EE85856E18}"/>
              </a:ext>
            </a:extLst>
          </p:cNvPr>
          <p:cNvGrpSpPr/>
          <p:nvPr/>
        </p:nvGrpSpPr>
        <p:grpSpPr>
          <a:xfrm>
            <a:off x="6879442" y="1975343"/>
            <a:ext cx="1772759" cy="2379860"/>
            <a:chOff x="1501683" y="2355588"/>
            <a:chExt cx="1772759" cy="2379860"/>
          </a:xfrm>
        </p:grpSpPr>
        <p:sp>
          <p:nvSpPr>
            <p:cNvPr id="5" name="Google Shape;2824;p37">
              <a:extLst>
                <a:ext uri="{FF2B5EF4-FFF2-40B4-BE49-F238E27FC236}">
                  <a16:creationId xmlns:a16="http://schemas.microsoft.com/office/drawing/2014/main" id="{C8DF5746-20C1-1A4E-AE67-02A62C6A3944}"/>
                </a:ext>
              </a:extLst>
            </p:cNvPr>
            <p:cNvSpPr/>
            <p:nvPr/>
          </p:nvSpPr>
          <p:spPr>
            <a:xfrm flipH="1">
              <a:off x="1501683" y="2355588"/>
              <a:ext cx="1772759" cy="481802"/>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825;p37">
              <a:extLst>
                <a:ext uri="{FF2B5EF4-FFF2-40B4-BE49-F238E27FC236}">
                  <a16:creationId xmlns:a16="http://schemas.microsoft.com/office/drawing/2014/main" id="{C0B10366-CBF2-B246-A2E9-C728DAD3246D}"/>
                </a:ext>
              </a:extLst>
            </p:cNvPr>
            <p:cNvGrpSpPr/>
            <p:nvPr/>
          </p:nvGrpSpPr>
          <p:grpSpPr>
            <a:xfrm>
              <a:off x="2613590" y="2831302"/>
              <a:ext cx="100168" cy="1499702"/>
              <a:chOff x="1066850" y="1099875"/>
              <a:chExt cx="78650" cy="1177530"/>
            </a:xfrm>
          </p:grpSpPr>
          <p:sp>
            <p:nvSpPr>
              <p:cNvPr id="13" name="Google Shape;2826;p37">
                <a:extLst>
                  <a:ext uri="{FF2B5EF4-FFF2-40B4-BE49-F238E27FC236}">
                    <a16:creationId xmlns:a16="http://schemas.microsoft.com/office/drawing/2014/main" id="{D1B6780C-BBDB-6045-B0EA-7C50511D8E1F}"/>
                  </a:ext>
                </a:extLst>
              </p:cNvPr>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827;p37">
                <a:extLst>
                  <a:ext uri="{FF2B5EF4-FFF2-40B4-BE49-F238E27FC236}">
                    <a16:creationId xmlns:a16="http://schemas.microsoft.com/office/drawing/2014/main" id="{F07EF38A-12D7-6745-82F0-444EFE1C8142}"/>
                  </a:ext>
                </a:extLst>
              </p:cNvPr>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7" name="Google Shape;2828;p37">
              <a:extLst>
                <a:ext uri="{FF2B5EF4-FFF2-40B4-BE49-F238E27FC236}">
                  <a16:creationId xmlns:a16="http://schemas.microsoft.com/office/drawing/2014/main" id="{8E1F8DDB-EFA4-9D42-9EFE-0DA3F381BF11}"/>
                </a:ext>
              </a:extLst>
            </p:cNvPr>
            <p:cNvGrpSpPr/>
            <p:nvPr/>
          </p:nvGrpSpPr>
          <p:grpSpPr>
            <a:xfrm>
              <a:off x="1933149" y="2831298"/>
              <a:ext cx="100168" cy="1904150"/>
              <a:chOff x="738075" y="1222634"/>
              <a:chExt cx="78650" cy="1495092"/>
            </a:xfrm>
          </p:grpSpPr>
          <p:sp>
            <p:nvSpPr>
              <p:cNvPr id="11" name="Google Shape;2829;p37">
                <a:extLst>
                  <a:ext uri="{FF2B5EF4-FFF2-40B4-BE49-F238E27FC236}">
                    <a16:creationId xmlns:a16="http://schemas.microsoft.com/office/drawing/2014/main" id="{5EC41048-8A4F-D948-BB12-874C91054AB0}"/>
                  </a:ext>
                </a:extLst>
              </p:cNvPr>
              <p:cNvSpPr/>
              <p:nvPr/>
            </p:nvSpPr>
            <p:spPr>
              <a:xfrm>
                <a:off x="738075" y="255771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2830;p37">
                <a:extLst>
                  <a:ext uri="{FF2B5EF4-FFF2-40B4-BE49-F238E27FC236}">
                    <a16:creationId xmlns:a16="http://schemas.microsoft.com/office/drawing/2014/main" id="{3755960A-D51E-8845-899B-B53AB3FB44E9}"/>
                  </a:ext>
                </a:extLst>
              </p:cNvPr>
              <p:cNvCxnSpPr/>
              <p:nvPr/>
            </p:nvCxnSpPr>
            <p:spPr>
              <a:xfrm rot="10800000">
                <a:off x="777393" y="1222634"/>
                <a:ext cx="0" cy="1389900"/>
              </a:xfrm>
              <a:prstGeom prst="straightConnector1">
                <a:avLst/>
              </a:prstGeom>
              <a:noFill/>
              <a:ln w="19050" cap="flat" cmpd="sng">
                <a:solidFill>
                  <a:schemeClr val="dk1"/>
                </a:solidFill>
                <a:prstDash val="solid"/>
                <a:round/>
                <a:headEnd type="none" w="med" len="med"/>
                <a:tailEnd type="none" w="med" len="med"/>
              </a:ln>
            </p:spPr>
          </p:cxnSp>
        </p:grpSp>
        <p:grpSp>
          <p:nvGrpSpPr>
            <p:cNvPr id="8" name="Google Shape;2831;p37">
              <a:extLst>
                <a:ext uri="{FF2B5EF4-FFF2-40B4-BE49-F238E27FC236}">
                  <a16:creationId xmlns:a16="http://schemas.microsoft.com/office/drawing/2014/main" id="{5F4AC312-7BA4-EF43-B2AD-42B486E61A34}"/>
                </a:ext>
              </a:extLst>
            </p:cNvPr>
            <p:cNvGrpSpPr/>
            <p:nvPr/>
          </p:nvGrpSpPr>
          <p:grpSpPr>
            <a:xfrm>
              <a:off x="2348750" y="2623775"/>
              <a:ext cx="78650" cy="1310130"/>
              <a:chOff x="7647250" y="-310025"/>
              <a:chExt cx="78650" cy="1310130"/>
            </a:xfrm>
          </p:grpSpPr>
          <p:sp>
            <p:nvSpPr>
              <p:cNvPr id="9" name="Google Shape;2832;p37">
                <a:extLst>
                  <a:ext uri="{FF2B5EF4-FFF2-40B4-BE49-F238E27FC236}">
                    <a16:creationId xmlns:a16="http://schemas.microsoft.com/office/drawing/2014/main" id="{76E91E73-51D9-AD4D-829D-719BB64FB491}"/>
                  </a:ext>
                </a:extLst>
              </p:cNvPr>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2833;p37">
                <a:extLst>
                  <a:ext uri="{FF2B5EF4-FFF2-40B4-BE49-F238E27FC236}">
                    <a16:creationId xmlns:a16="http://schemas.microsoft.com/office/drawing/2014/main" id="{4917B2AF-1CD2-5F48-BD95-333BDA5A1E44}"/>
                  </a:ext>
                </a:extLst>
              </p:cNvPr>
              <p:cNvCxnSpPr/>
              <p:nvPr/>
            </p:nvCxnSpPr>
            <p:spPr>
              <a:xfrm rot="10800000">
                <a:off x="7686575" y="-310025"/>
                <a:ext cx="0" cy="1223700"/>
              </a:xfrm>
              <a:prstGeom prst="straightConnector1">
                <a:avLst/>
              </a:prstGeom>
              <a:noFill/>
              <a:ln w="19050" cap="flat" cmpd="sng">
                <a:solidFill>
                  <a:schemeClr val="dk1"/>
                </a:solidFill>
                <a:prstDash val="solid"/>
                <a:round/>
                <a:headEnd type="none" w="med" len="med"/>
                <a:tailEnd type="none" w="med" len="med"/>
              </a:ln>
            </p:spPr>
          </p:cxnSp>
        </p:grpSp>
      </p:grpSp>
      <p:grpSp>
        <p:nvGrpSpPr>
          <p:cNvPr id="15" name="Google Shape;2898;p40">
            <a:extLst>
              <a:ext uri="{FF2B5EF4-FFF2-40B4-BE49-F238E27FC236}">
                <a16:creationId xmlns:a16="http://schemas.microsoft.com/office/drawing/2014/main" id="{5FDB2A3E-464C-DC49-A429-9ACD535C6A58}"/>
              </a:ext>
            </a:extLst>
          </p:cNvPr>
          <p:cNvGrpSpPr/>
          <p:nvPr/>
        </p:nvGrpSpPr>
        <p:grpSpPr>
          <a:xfrm>
            <a:off x="6386547" y="3145869"/>
            <a:ext cx="771466" cy="936382"/>
            <a:chOff x="1170918" y="2104124"/>
            <a:chExt cx="771466" cy="936382"/>
          </a:xfrm>
        </p:grpSpPr>
        <p:grpSp>
          <p:nvGrpSpPr>
            <p:cNvPr id="16" name="Google Shape;2899;p40">
              <a:extLst>
                <a:ext uri="{FF2B5EF4-FFF2-40B4-BE49-F238E27FC236}">
                  <a16:creationId xmlns:a16="http://schemas.microsoft.com/office/drawing/2014/main" id="{CEAD65E4-2BC8-5946-91C5-C4F3F1A5CFD9}"/>
                </a:ext>
              </a:extLst>
            </p:cNvPr>
            <p:cNvGrpSpPr/>
            <p:nvPr/>
          </p:nvGrpSpPr>
          <p:grpSpPr>
            <a:xfrm flipH="1">
              <a:off x="1170918" y="2104124"/>
              <a:ext cx="771466" cy="694808"/>
              <a:chOff x="155753" y="777675"/>
              <a:chExt cx="3043258" cy="2740860"/>
            </a:xfrm>
          </p:grpSpPr>
          <p:sp>
            <p:nvSpPr>
              <p:cNvPr id="19" name="Google Shape;2900;p40">
                <a:extLst>
                  <a:ext uri="{FF2B5EF4-FFF2-40B4-BE49-F238E27FC236}">
                    <a16:creationId xmlns:a16="http://schemas.microsoft.com/office/drawing/2014/main" id="{7093FF80-98BA-F448-99CA-1EBE13222848}"/>
                  </a:ext>
                </a:extLst>
              </p:cNvPr>
              <p:cNvSpPr/>
              <p:nvPr/>
            </p:nvSpPr>
            <p:spPr>
              <a:xfrm rot="-2328431">
                <a:off x="492965" y="1227426"/>
                <a:ext cx="2071229" cy="1805687"/>
              </a:xfrm>
              <a:custGeom>
                <a:avLst/>
                <a:gdLst/>
                <a:ahLst/>
                <a:cxnLst/>
                <a:rect l="l" t="t" r="r" b="b"/>
                <a:pathLst>
                  <a:path w="37284" h="32504" extrusionOk="0">
                    <a:moveTo>
                      <a:pt x="37284" y="0"/>
                    </a:moveTo>
                    <a:lnTo>
                      <a:pt x="32028" y="3808"/>
                    </a:lnTo>
                    <a:cubicBezTo>
                      <a:pt x="27487" y="7120"/>
                      <a:pt x="5137" y="23302"/>
                      <a:pt x="1" y="27645"/>
                    </a:cubicBezTo>
                    <a:cubicBezTo>
                      <a:pt x="402" y="27523"/>
                      <a:pt x="814" y="27463"/>
                      <a:pt x="1223" y="27463"/>
                    </a:cubicBezTo>
                    <a:cubicBezTo>
                      <a:pt x="2271" y="27463"/>
                      <a:pt x="3302" y="27856"/>
                      <a:pt x="4086" y="28597"/>
                    </a:cubicBezTo>
                    <a:cubicBezTo>
                      <a:pt x="5216" y="29549"/>
                      <a:pt x="5573" y="31155"/>
                      <a:pt x="4919" y="32504"/>
                    </a:cubicBezTo>
                    <a:cubicBezTo>
                      <a:pt x="10948" y="26614"/>
                      <a:pt x="14894" y="21795"/>
                      <a:pt x="18206" y="18404"/>
                    </a:cubicBezTo>
                    <a:cubicBezTo>
                      <a:pt x="22172" y="14358"/>
                      <a:pt x="28181" y="8528"/>
                      <a:pt x="3728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01;p40">
                <a:extLst>
                  <a:ext uri="{FF2B5EF4-FFF2-40B4-BE49-F238E27FC236}">
                    <a16:creationId xmlns:a16="http://schemas.microsoft.com/office/drawing/2014/main" id="{3E601ED5-3ADF-6748-BFE0-80E6DCC0EDBF}"/>
                  </a:ext>
                </a:extLst>
              </p:cNvPr>
              <p:cNvSpPr/>
              <p:nvPr/>
            </p:nvSpPr>
            <p:spPr>
              <a:xfrm rot="-2328431">
                <a:off x="1167122" y="989949"/>
                <a:ext cx="1480703" cy="2280552"/>
              </a:xfrm>
              <a:custGeom>
                <a:avLst/>
                <a:gdLst/>
                <a:ahLst/>
                <a:cxnLst/>
                <a:rect l="l" t="t" r="r" b="b"/>
                <a:pathLst>
                  <a:path w="26654" h="41052" extrusionOk="0">
                    <a:moveTo>
                      <a:pt x="26654" y="0"/>
                    </a:moveTo>
                    <a:cubicBezTo>
                      <a:pt x="26653" y="2"/>
                      <a:pt x="20367" y="8845"/>
                      <a:pt x="17452" y="13030"/>
                    </a:cubicBezTo>
                    <a:cubicBezTo>
                      <a:pt x="11046" y="22291"/>
                      <a:pt x="5850" y="29331"/>
                      <a:pt x="0" y="37283"/>
                    </a:cubicBezTo>
                    <a:cubicBezTo>
                      <a:pt x="0" y="37283"/>
                      <a:pt x="708" y="36522"/>
                      <a:pt x="1870" y="36522"/>
                    </a:cubicBezTo>
                    <a:cubicBezTo>
                      <a:pt x="2437" y="36522"/>
                      <a:pt x="3113" y="36704"/>
                      <a:pt x="3867" y="37244"/>
                    </a:cubicBezTo>
                    <a:cubicBezTo>
                      <a:pt x="6168" y="38909"/>
                      <a:pt x="5375" y="41051"/>
                      <a:pt x="5375" y="41051"/>
                    </a:cubicBezTo>
                    <a:cubicBezTo>
                      <a:pt x="9222" y="34844"/>
                      <a:pt x="23679" y="5533"/>
                      <a:pt x="2665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02;p40">
                <a:extLst>
                  <a:ext uri="{FF2B5EF4-FFF2-40B4-BE49-F238E27FC236}">
                    <a16:creationId xmlns:a16="http://schemas.microsoft.com/office/drawing/2014/main" id="{3C69E73E-972E-7245-B02C-D3CB95406868}"/>
                  </a:ext>
                </a:extLst>
              </p:cNvPr>
              <p:cNvSpPr/>
              <p:nvPr/>
            </p:nvSpPr>
            <p:spPr>
              <a:xfrm rot="-2328431">
                <a:off x="819231" y="1112497"/>
                <a:ext cx="1798020" cy="2071229"/>
              </a:xfrm>
              <a:custGeom>
                <a:avLst/>
                <a:gdLst/>
                <a:ahLst/>
                <a:cxnLst/>
                <a:rect l="l" t="t" r="r" b="b"/>
                <a:pathLst>
                  <a:path w="32366" h="37284" extrusionOk="0">
                    <a:moveTo>
                      <a:pt x="32366" y="0"/>
                    </a:moveTo>
                    <a:lnTo>
                      <a:pt x="32366" y="0"/>
                    </a:lnTo>
                    <a:cubicBezTo>
                      <a:pt x="23263" y="8528"/>
                      <a:pt x="17254" y="14378"/>
                      <a:pt x="13288" y="18404"/>
                    </a:cubicBezTo>
                    <a:cubicBezTo>
                      <a:pt x="9976" y="21795"/>
                      <a:pt x="6030" y="26614"/>
                      <a:pt x="1" y="32504"/>
                    </a:cubicBezTo>
                    <a:cubicBezTo>
                      <a:pt x="625" y="32029"/>
                      <a:pt x="1371" y="31794"/>
                      <a:pt x="2117" y="31794"/>
                    </a:cubicBezTo>
                    <a:cubicBezTo>
                      <a:pt x="2959" y="31794"/>
                      <a:pt x="3800" y="32093"/>
                      <a:pt x="4463" y="32682"/>
                    </a:cubicBezTo>
                    <a:cubicBezTo>
                      <a:pt x="7259" y="35042"/>
                      <a:pt x="5692" y="37283"/>
                      <a:pt x="5692" y="37283"/>
                    </a:cubicBezTo>
                    <a:cubicBezTo>
                      <a:pt x="11562" y="29331"/>
                      <a:pt x="16758" y="22291"/>
                      <a:pt x="23164" y="13030"/>
                    </a:cubicBezTo>
                    <a:cubicBezTo>
                      <a:pt x="26079" y="8845"/>
                      <a:pt x="32365" y="1"/>
                      <a:pt x="323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903;p40">
              <a:extLst>
                <a:ext uri="{FF2B5EF4-FFF2-40B4-BE49-F238E27FC236}">
                  <a16:creationId xmlns:a16="http://schemas.microsoft.com/office/drawing/2014/main" id="{7382D742-CF45-F246-88E9-B0399AB82516}"/>
                </a:ext>
              </a:extLst>
            </p:cNvPr>
            <p:cNvSpPr/>
            <p:nvPr/>
          </p:nvSpPr>
          <p:spPr>
            <a:xfrm flipH="1">
              <a:off x="1533000" y="2170913"/>
              <a:ext cx="10354" cy="788060"/>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04;p40">
              <a:extLst>
                <a:ext uri="{FF2B5EF4-FFF2-40B4-BE49-F238E27FC236}">
                  <a16:creationId xmlns:a16="http://schemas.microsoft.com/office/drawing/2014/main" id="{13684BE8-41C1-C349-8E6E-851C7996E9D3}"/>
                </a:ext>
              </a:extLst>
            </p:cNvPr>
            <p:cNvSpPr/>
            <p:nvPr/>
          </p:nvSpPr>
          <p:spPr>
            <a:xfrm rot="2560413" flipH="1">
              <a:off x="1487987" y="2922719"/>
              <a:ext cx="123805" cy="87399"/>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9"/>
        <p:cNvGrpSpPr/>
        <p:nvPr/>
      </p:nvGrpSpPr>
      <p:grpSpPr>
        <a:xfrm>
          <a:off x="0" y="0"/>
          <a:ext cx="0" cy="0"/>
          <a:chOff x="0" y="0"/>
          <a:chExt cx="0" cy="0"/>
        </a:xfrm>
      </p:grpSpPr>
      <p:sp>
        <p:nvSpPr>
          <p:cNvPr id="2810" name="Google Shape;2810;p37"/>
          <p:cNvSpPr/>
          <p:nvPr/>
        </p:nvSpPr>
        <p:spPr>
          <a:xfrm rot="-2700000">
            <a:off x="4415948" y="1069307"/>
            <a:ext cx="800586" cy="800586"/>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11" name="Google Shape;2811;p37"/>
          <p:cNvSpPr/>
          <p:nvPr/>
        </p:nvSpPr>
        <p:spPr>
          <a:xfrm rot="-2700000">
            <a:off x="4415948" y="2247657"/>
            <a:ext cx="800586" cy="800586"/>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12" name="Google Shape;2812;p37"/>
          <p:cNvSpPr/>
          <p:nvPr/>
        </p:nvSpPr>
        <p:spPr>
          <a:xfrm rot="-2700000">
            <a:off x="4415948" y="3426007"/>
            <a:ext cx="800586" cy="800586"/>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13" name="Google Shape;2813;p37"/>
          <p:cNvSpPr txBox="1">
            <a:spLocks noGrp="1"/>
          </p:cNvSpPr>
          <p:nvPr>
            <p:ph type="title"/>
          </p:nvPr>
        </p:nvSpPr>
        <p:spPr>
          <a:xfrm flipH="1">
            <a:off x="4335791" y="1178600"/>
            <a:ext cx="960900" cy="58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814" name="Google Shape;2814;p37"/>
          <p:cNvSpPr txBox="1">
            <a:spLocks noGrp="1"/>
          </p:cNvSpPr>
          <p:nvPr>
            <p:ph type="subTitle" idx="1"/>
          </p:nvPr>
        </p:nvSpPr>
        <p:spPr>
          <a:xfrm>
            <a:off x="5474025" y="1426126"/>
            <a:ext cx="2364300" cy="481800"/>
          </a:xfrm>
          <a:prstGeom prst="rect">
            <a:avLst/>
          </a:prstGeom>
        </p:spPr>
        <p:txBody>
          <a:bodyPr spcFirstLastPara="1" wrap="square" lIns="91425" tIns="91425" rIns="91425" bIns="91425" anchor="ctr" anchorCtr="0">
            <a:noAutofit/>
          </a:bodyPr>
          <a:lstStyle/>
          <a:p>
            <a:pPr marL="0" lvl="0" indent="0"/>
            <a:r>
              <a:rPr lang="en-US" dirty="0"/>
              <a:t>It helps them with issuing weather alerts to the public or to other governmental sectors</a:t>
            </a:r>
            <a:endParaRPr dirty="0"/>
          </a:p>
        </p:txBody>
      </p:sp>
      <p:sp>
        <p:nvSpPr>
          <p:cNvPr id="2815" name="Google Shape;2815;p37"/>
          <p:cNvSpPr txBox="1">
            <a:spLocks noGrp="1"/>
          </p:cNvSpPr>
          <p:nvPr>
            <p:ph type="subTitle" idx="2"/>
          </p:nvPr>
        </p:nvSpPr>
        <p:spPr>
          <a:xfrm>
            <a:off x="5382341" y="865561"/>
            <a:ext cx="2208561" cy="3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Weather Forecasting</a:t>
            </a:r>
            <a:endParaRPr sz="1600" dirty="0"/>
          </a:p>
        </p:txBody>
      </p:sp>
      <p:sp>
        <p:nvSpPr>
          <p:cNvPr id="2816" name="Google Shape;2816;p37"/>
          <p:cNvSpPr txBox="1">
            <a:spLocks noGrp="1"/>
          </p:cNvSpPr>
          <p:nvPr>
            <p:ph type="title" idx="3"/>
          </p:nvPr>
        </p:nvSpPr>
        <p:spPr>
          <a:xfrm flipH="1">
            <a:off x="4250150" y="2356938"/>
            <a:ext cx="1132200" cy="58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817" name="Google Shape;2817;p37"/>
          <p:cNvSpPr txBox="1">
            <a:spLocks noGrp="1"/>
          </p:cNvSpPr>
          <p:nvPr>
            <p:ph type="subTitle" idx="4"/>
          </p:nvPr>
        </p:nvSpPr>
        <p:spPr>
          <a:xfrm>
            <a:off x="5474025" y="2503443"/>
            <a:ext cx="2364300" cy="481800"/>
          </a:xfrm>
          <a:prstGeom prst="rect">
            <a:avLst/>
          </a:prstGeom>
        </p:spPr>
        <p:txBody>
          <a:bodyPr spcFirstLastPara="1" wrap="square" lIns="91425" tIns="91425" rIns="91425" bIns="91425" anchor="ctr" anchorCtr="0">
            <a:noAutofit/>
          </a:bodyPr>
          <a:lstStyle/>
          <a:p>
            <a:pPr marL="0" lvl="0" indent="0"/>
            <a:r>
              <a:rPr lang="en-US" dirty="0"/>
              <a:t>managing and improving their produce </a:t>
            </a:r>
            <a:endParaRPr dirty="0"/>
          </a:p>
        </p:txBody>
      </p:sp>
      <p:sp>
        <p:nvSpPr>
          <p:cNvPr id="2818" name="Google Shape;2818;p37"/>
          <p:cNvSpPr txBox="1">
            <a:spLocks noGrp="1"/>
          </p:cNvSpPr>
          <p:nvPr>
            <p:ph type="subTitle" idx="5"/>
          </p:nvPr>
        </p:nvSpPr>
        <p:spPr>
          <a:xfrm>
            <a:off x="5474025" y="2163350"/>
            <a:ext cx="2364300" cy="3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Farming / Agriculture </a:t>
            </a:r>
            <a:endParaRPr sz="1600" dirty="0"/>
          </a:p>
        </p:txBody>
      </p:sp>
      <p:sp>
        <p:nvSpPr>
          <p:cNvPr id="2819" name="Google Shape;2819;p37"/>
          <p:cNvSpPr txBox="1">
            <a:spLocks noGrp="1"/>
          </p:cNvSpPr>
          <p:nvPr>
            <p:ph type="title" idx="6"/>
          </p:nvPr>
        </p:nvSpPr>
        <p:spPr>
          <a:xfrm flipH="1">
            <a:off x="4250150" y="3546088"/>
            <a:ext cx="1132200" cy="58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20" name="Google Shape;2820;p37"/>
          <p:cNvSpPr txBox="1">
            <a:spLocks noGrp="1"/>
          </p:cNvSpPr>
          <p:nvPr>
            <p:ph type="subTitle" idx="7"/>
          </p:nvPr>
        </p:nvSpPr>
        <p:spPr>
          <a:xfrm>
            <a:off x="5474025" y="3686598"/>
            <a:ext cx="2364300" cy="48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Planning outdoor events and sports</a:t>
            </a:r>
            <a:endParaRPr dirty="0"/>
          </a:p>
        </p:txBody>
      </p:sp>
      <p:sp>
        <p:nvSpPr>
          <p:cNvPr id="2821" name="Google Shape;2821;p37"/>
          <p:cNvSpPr txBox="1">
            <a:spLocks noGrp="1"/>
          </p:cNvSpPr>
          <p:nvPr>
            <p:ph type="subTitle" idx="8"/>
          </p:nvPr>
        </p:nvSpPr>
        <p:spPr>
          <a:xfrm>
            <a:off x="5474025" y="3346500"/>
            <a:ext cx="2364300" cy="33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Event</a:t>
            </a:r>
            <a:r>
              <a:rPr lang="en-US" dirty="0"/>
              <a:t> </a:t>
            </a:r>
            <a:r>
              <a:rPr lang="en-US" sz="1600" dirty="0"/>
              <a:t>Organizing</a:t>
            </a:r>
          </a:p>
        </p:txBody>
      </p:sp>
      <p:sp>
        <p:nvSpPr>
          <p:cNvPr id="2822" name="Google Shape;2822;p37"/>
          <p:cNvSpPr txBox="1">
            <a:spLocks noGrp="1"/>
          </p:cNvSpPr>
          <p:nvPr>
            <p:ph type="title" idx="9"/>
          </p:nvPr>
        </p:nvSpPr>
        <p:spPr>
          <a:xfrm>
            <a:off x="238539" y="137000"/>
            <a:ext cx="3634221" cy="15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Background</a:t>
            </a:r>
            <a:br>
              <a:rPr lang="en-US" dirty="0"/>
            </a:br>
            <a:r>
              <a:rPr lang="en-US" dirty="0"/>
              <a:t>and Goal</a:t>
            </a:r>
            <a:endParaRPr dirty="0"/>
          </a:p>
        </p:txBody>
      </p:sp>
      <p:sp>
        <p:nvSpPr>
          <p:cNvPr id="27" name="Google Shape;2805;p36">
            <a:extLst>
              <a:ext uri="{FF2B5EF4-FFF2-40B4-BE49-F238E27FC236}">
                <a16:creationId xmlns:a16="http://schemas.microsoft.com/office/drawing/2014/main" id="{DE278E0A-B383-5C46-9262-514420DFEB39}"/>
              </a:ext>
            </a:extLst>
          </p:cNvPr>
          <p:cNvSpPr txBox="1">
            <a:spLocks/>
          </p:cNvSpPr>
          <p:nvPr/>
        </p:nvSpPr>
        <p:spPr>
          <a:xfrm>
            <a:off x="338928" y="1015592"/>
            <a:ext cx="3533832" cy="38280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1pPr>
            <a:lvl2pPr marL="914400" marR="0" lvl="1"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2pPr>
            <a:lvl3pPr marL="1371600" marR="0" lvl="2"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3pPr>
            <a:lvl4pPr marL="1828800" marR="0" lvl="3"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4pPr>
            <a:lvl5pPr marL="2286000" marR="0" lvl="4"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5pPr>
            <a:lvl6pPr marL="2743200" marR="0" lvl="5"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6pPr>
            <a:lvl7pPr marL="3200400" marR="0" lvl="6"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7pPr>
            <a:lvl8pPr marL="3657600" marR="0" lvl="7"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8pPr>
            <a:lvl9pPr marL="4114800" marR="0" lvl="8" indent="-317500" algn="r" rtl="0">
              <a:lnSpc>
                <a:spcPct val="100000"/>
              </a:lnSpc>
              <a:spcBef>
                <a:spcPts val="0"/>
              </a:spcBef>
              <a:spcAft>
                <a:spcPts val="0"/>
              </a:spcAft>
              <a:buClr>
                <a:schemeClr val="dk2"/>
              </a:buClr>
              <a:buSzPts val="1400"/>
              <a:buFont typeface="Raleway"/>
              <a:buNone/>
              <a:defRPr sz="1400" b="0" i="0" u="none" strike="noStrike" cap="none">
                <a:solidFill>
                  <a:schemeClr val="dk2"/>
                </a:solidFill>
                <a:latin typeface="Raleway"/>
                <a:ea typeface="Raleway"/>
                <a:cs typeface="Raleway"/>
                <a:sym typeface="Raleway"/>
              </a:defRPr>
            </a:lvl9pPr>
          </a:lstStyle>
          <a:p>
            <a:pPr marL="0" indent="0"/>
            <a:r>
              <a:rPr lang="en-US" dirty="0"/>
              <a:t>The goal of this project is to use classification models to predict whether it is going to rain the next day or not based on weather observations from the previous day. As a software developer in the national center of meteorology which its main task is providing climate and weather forecasting,  I believe predicting rain is beneficial for various fields such as:</a:t>
            </a:r>
            <a:endParaRPr lang="en-US"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4"/>
        <p:cNvGrpSpPr/>
        <p:nvPr/>
      </p:nvGrpSpPr>
      <p:grpSpPr>
        <a:xfrm>
          <a:off x="0" y="0"/>
          <a:ext cx="0" cy="0"/>
          <a:chOff x="0" y="0"/>
          <a:chExt cx="0" cy="0"/>
        </a:xfrm>
      </p:grpSpPr>
      <p:sp>
        <p:nvSpPr>
          <p:cNvPr id="2924" name="Google Shape;2924;p42"/>
          <p:cNvSpPr txBox="1">
            <a:spLocks noGrp="1"/>
          </p:cNvSpPr>
          <p:nvPr>
            <p:ph type="title"/>
          </p:nvPr>
        </p:nvSpPr>
        <p:spPr>
          <a:xfrm>
            <a:off x="737549" y="291350"/>
            <a:ext cx="76689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Source</a:t>
            </a:r>
            <a:endParaRPr dirty="0"/>
          </a:p>
        </p:txBody>
      </p:sp>
      <p:sp>
        <p:nvSpPr>
          <p:cNvPr id="15" name="TextBox 14">
            <a:extLst>
              <a:ext uri="{FF2B5EF4-FFF2-40B4-BE49-F238E27FC236}">
                <a16:creationId xmlns:a16="http://schemas.microsoft.com/office/drawing/2014/main" id="{11FD52D1-39B8-D04F-9083-2ABD0637506A}"/>
              </a:ext>
            </a:extLst>
          </p:cNvPr>
          <p:cNvSpPr txBox="1"/>
          <p:nvPr/>
        </p:nvSpPr>
        <p:spPr>
          <a:xfrm>
            <a:off x="1348739" y="775550"/>
            <a:ext cx="6446519" cy="523220"/>
          </a:xfrm>
          <a:prstGeom prst="rect">
            <a:avLst/>
          </a:prstGeom>
          <a:noFill/>
        </p:spPr>
        <p:txBody>
          <a:bodyPr wrap="square" rtlCol="0">
            <a:spAutoFit/>
          </a:bodyPr>
          <a:lstStyle/>
          <a:p>
            <a:r>
              <a:rPr lang="en-US" dirty="0">
                <a:solidFill>
                  <a:schemeClr val="bg2"/>
                </a:solidFill>
                <a:latin typeface="Raleway" pitchFamily="2" charset="77"/>
              </a:rPr>
              <a:t>In order to predict rain, I used dataset from Kaggle that has 10 years of daily weather observations collected from weather stations in Australia. </a:t>
            </a:r>
            <a:endParaRPr lang="en-US" dirty="0"/>
          </a:p>
        </p:txBody>
      </p:sp>
      <p:pic>
        <p:nvPicPr>
          <p:cNvPr id="17" name="Picture 16">
            <a:extLst>
              <a:ext uri="{FF2B5EF4-FFF2-40B4-BE49-F238E27FC236}">
                <a16:creationId xmlns:a16="http://schemas.microsoft.com/office/drawing/2014/main" id="{31632229-23C1-024B-920B-314F61659DE1}"/>
              </a:ext>
            </a:extLst>
          </p:cNvPr>
          <p:cNvPicPr>
            <a:picLocks noChangeAspect="1"/>
          </p:cNvPicPr>
          <p:nvPr/>
        </p:nvPicPr>
        <p:blipFill>
          <a:blip r:embed="rId3"/>
          <a:stretch>
            <a:fillRect/>
          </a:stretch>
        </p:blipFill>
        <p:spPr>
          <a:xfrm>
            <a:off x="1141883" y="1397348"/>
            <a:ext cx="7171125" cy="2220788"/>
          </a:xfrm>
          <a:prstGeom prst="rect">
            <a:avLst/>
          </a:prstGeom>
        </p:spPr>
      </p:pic>
      <p:sp>
        <p:nvSpPr>
          <p:cNvPr id="45" name="TextBox 44">
            <a:extLst>
              <a:ext uri="{FF2B5EF4-FFF2-40B4-BE49-F238E27FC236}">
                <a16:creationId xmlns:a16="http://schemas.microsoft.com/office/drawing/2014/main" id="{A93D8C9E-DBD3-8448-9F70-BC3D57F5B3E4}"/>
              </a:ext>
            </a:extLst>
          </p:cNvPr>
          <p:cNvSpPr txBox="1"/>
          <p:nvPr/>
        </p:nvSpPr>
        <p:spPr>
          <a:xfrm>
            <a:off x="1443635" y="3780722"/>
            <a:ext cx="4181331" cy="523220"/>
          </a:xfrm>
          <a:prstGeom prst="rect">
            <a:avLst/>
          </a:prstGeom>
          <a:noFill/>
        </p:spPr>
        <p:txBody>
          <a:bodyPr wrap="square" rtlCol="0">
            <a:spAutoFit/>
          </a:bodyPr>
          <a:lstStyle/>
          <a:p>
            <a:r>
              <a:rPr lang="en-US" dirty="0">
                <a:solidFill>
                  <a:schemeClr val="bg2"/>
                </a:solidFill>
              </a:rPr>
              <a:t>The dataset contains 145461 observations and 23 features 7 categorical and 16 numerical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924;p42">
            <a:extLst>
              <a:ext uri="{FF2B5EF4-FFF2-40B4-BE49-F238E27FC236}">
                <a16:creationId xmlns:a16="http://schemas.microsoft.com/office/drawing/2014/main" id="{A0139CD2-E977-EA42-A806-9D13CD24B344}"/>
              </a:ext>
            </a:extLst>
          </p:cNvPr>
          <p:cNvSpPr txBox="1">
            <a:spLocks/>
          </p:cNvSpPr>
          <p:nvPr/>
        </p:nvSpPr>
        <p:spPr>
          <a:xfrm>
            <a:off x="612648" y="180029"/>
            <a:ext cx="7668900"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bril Fatface"/>
              <a:buNone/>
              <a:defRPr sz="3000" b="0" i="0" u="none" strike="noStrike" cap="none">
                <a:solidFill>
                  <a:schemeClr val="accent3"/>
                </a:solidFill>
                <a:latin typeface="Abril Fatface"/>
                <a:ea typeface="Abril Fatface"/>
                <a:cs typeface="Abril Fatface"/>
                <a:sym typeface="Abril Fatface"/>
              </a:defRPr>
            </a:lvl1pPr>
            <a:lvl2pPr marR="0" lvl="1"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sz="2000" dirty="0">
                <a:solidFill>
                  <a:schemeClr val="dk1"/>
                </a:solidFill>
              </a:rPr>
              <a:t>Exploratory</a:t>
            </a:r>
            <a:r>
              <a:rPr lang="en" sz="2000" dirty="0">
                <a:solidFill>
                  <a:schemeClr val="dk1"/>
                </a:solidFill>
              </a:rPr>
              <a:t> Data Analysis</a:t>
            </a:r>
            <a:r>
              <a:rPr lang="en-US" sz="2000" dirty="0">
                <a:solidFill>
                  <a:schemeClr val="bg2"/>
                </a:solidFill>
              </a:rPr>
              <a:t> &amp; Data Insights </a:t>
            </a:r>
          </a:p>
        </p:txBody>
      </p:sp>
      <p:sp>
        <p:nvSpPr>
          <p:cNvPr id="14" name="TextBox 13">
            <a:extLst>
              <a:ext uri="{FF2B5EF4-FFF2-40B4-BE49-F238E27FC236}">
                <a16:creationId xmlns:a16="http://schemas.microsoft.com/office/drawing/2014/main" id="{CCF9166C-0B2C-8445-BB6B-999DD2BE7C71}"/>
              </a:ext>
            </a:extLst>
          </p:cNvPr>
          <p:cNvSpPr txBox="1"/>
          <p:nvPr/>
        </p:nvSpPr>
        <p:spPr>
          <a:xfrm>
            <a:off x="1197954" y="3866000"/>
            <a:ext cx="7470648" cy="523220"/>
          </a:xfrm>
          <a:prstGeom prst="rect">
            <a:avLst/>
          </a:prstGeom>
          <a:noFill/>
        </p:spPr>
        <p:txBody>
          <a:bodyPr wrap="square" rtlCol="0">
            <a:spAutoFit/>
          </a:bodyPr>
          <a:lstStyle/>
          <a:p>
            <a:r>
              <a:rPr lang="en-US" dirty="0">
                <a:solidFill>
                  <a:schemeClr val="bg2"/>
                </a:solidFill>
              </a:rPr>
              <a:t>We can see that 77% of the target value is false (no rain) and 21% is true (there is rain) which means that we have imbalanced data.</a:t>
            </a:r>
          </a:p>
        </p:txBody>
      </p:sp>
      <p:pic>
        <p:nvPicPr>
          <p:cNvPr id="16" name="Picture 15" descr="Chart, treemap chart&#10;&#10;Description automatically generated">
            <a:extLst>
              <a:ext uri="{FF2B5EF4-FFF2-40B4-BE49-F238E27FC236}">
                <a16:creationId xmlns:a16="http://schemas.microsoft.com/office/drawing/2014/main" id="{34C24A03-A9EF-D247-8449-82870EC8F0DD}"/>
              </a:ext>
            </a:extLst>
          </p:cNvPr>
          <p:cNvPicPr>
            <a:picLocks noChangeAspect="1"/>
          </p:cNvPicPr>
          <p:nvPr/>
        </p:nvPicPr>
        <p:blipFill>
          <a:blip r:embed="rId2"/>
          <a:stretch>
            <a:fillRect/>
          </a:stretch>
        </p:blipFill>
        <p:spPr>
          <a:xfrm>
            <a:off x="1824273" y="1013126"/>
            <a:ext cx="5495453" cy="2503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659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BA3045-7719-D84D-B465-788D345F8FBD}"/>
              </a:ext>
            </a:extLst>
          </p:cNvPr>
          <p:cNvSpPr txBox="1"/>
          <p:nvPr/>
        </p:nvSpPr>
        <p:spPr>
          <a:xfrm>
            <a:off x="612648" y="4199487"/>
            <a:ext cx="8229600" cy="523220"/>
          </a:xfrm>
          <a:prstGeom prst="rect">
            <a:avLst/>
          </a:prstGeom>
          <a:noFill/>
        </p:spPr>
        <p:txBody>
          <a:bodyPr wrap="square" rtlCol="0">
            <a:spAutoFit/>
          </a:bodyPr>
          <a:lstStyle/>
          <a:p>
            <a:r>
              <a:rPr lang="en-US" dirty="0">
                <a:solidFill>
                  <a:schemeClr val="bg2"/>
                </a:solidFill>
              </a:rPr>
              <a:t>From this scatter plot we can see that there is a negative trend between Temperature and Humidity. It is most likely to rain when humidity is high and temperature is low.</a:t>
            </a:r>
          </a:p>
        </p:txBody>
      </p:sp>
      <p:pic>
        <p:nvPicPr>
          <p:cNvPr id="6" name="Picture 5" descr="Chart, scatter chart&#10;&#10;Description automatically generated">
            <a:extLst>
              <a:ext uri="{FF2B5EF4-FFF2-40B4-BE49-F238E27FC236}">
                <a16:creationId xmlns:a16="http://schemas.microsoft.com/office/drawing/2014/main" id="{2B51FE27-3D5A-D442-BABF-F10D2DFA8D54}"/>
              </a:ext>
            </a:extLst>
          </p:cNvPr>
          <p:cNvPicPr>
            <a:picLocks noChangeAspect="1"/>
          </p:cNvPicPr>
          <p:nvPr/>
        </p:nvPicPr>
        <p:blipFill>
          <a:blip r:embed="rId2"/>
          <a:stretch>
            <a:fillRect/>
          </a:stretch>
        </p:blipFill>
        <p:spPr>
          <a:xfrm>
            <a:off x="1475715" y="930346"/>
            <a:ext cx="6192570" cy="3003023"/>
          </a:xfrm>
          <a:prstGeom prst="rect">
            <a:avLst/>
          </a:prstGeom>
        </p:spPr>
      </p:pic>
      <p:sp>
        <p:nvSpPr>
          <p:cNvPr id="10" name="Google Shape;2924;p42">
            <a:extLst>
              <a:ext uri="{FF2B5EF4-FFF2-40B4-BE49-F238E27FC236}">
                <a16:creationId xmlns:a16="http://schemas.microsoft.com/office/drawing/2014/main" id="{1ABC28E3-0D2B-644D-A6D5-9D9D22EFCDF7}"/>
              </a:ext>
            </a:extLst>
          </p:cNvPr>
          <p:cNvSpPr txBox="1">
            <a:spLocks/>
          </p:cNvSpPr>
          <p:nvPr/>
        </p:nvSpPr>
        <p:spPr>
          <a:xfrm>
            <a:off x="612648" y="178693"/>
            <a:ext cx="7668900"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bril Fatface"/>
              <a:buNone/>
              <a:defRPr sz="3000" b="0" i="0" u="none" strike="noStrike" cap="none">
                <a:solidFill>
                  <a:schemeClr val="accent3"/>
                </a:solidFill>
                <a:latin typeface="Abril Fatface"/>
                <a:ea typeface="Abril Fatface"/>
                <a:cs typeface="Abril Fatface"/>
                <a:sym typeface="Abril Fatface"/>
              </a:defRPr>
            </a:lvl1pPr>
            <a:lvl2pPr marR="0" lvl="1"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sz="2000" dirty="0">
                <a:solidFill>
                  <a:schemeClr val="dk1"/>
                </a:solidFill>
              </a:rPr>
              <a:t>Exploratory</a:t>
            </a:r>
            <a:r>
              <a:rPr lang="en" sz="2000" dirty="0">
                <a:solidFill>
                  <a:schemeClr val="dk1"/>
                </a:solidFill>
              </a:rPr>
              <a:t> Data Analysis</a:t>
            </a:r>
            <a:r>
              <a:rPr lang="en-US" sz="2000" dirty="0">
                <a:solidFill>
                  <a:schemeClr val="bg2"/>
                </a:solidFill>
              </a:rPr>
              <a:t> &amp; Data Insights </a:t>
            </a:r>
          </a:p>
        </p:txBody>
      </p:sp>
    </p:spTree>
    <p:extLst>
      <p:ext uri="{BB962C8B-B14F-4D97-AF65-F5344CB8AC3E}">
        <p14:creationId xmlns:p14="http://schemas.microsoft.com/office/powerpoint/2010/main" val="14292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924;p42">
            <a:extLst>
              <a:ext uri="{FF2B5EF4-FFF2-40B4-BE49-F238E27FC236}">
                <a16:creationId xmlns:a16="http://schemas.microsoft.com/office/drawing/2014/main" id="{A0139CD2-E977-EA42-A806-9D13CD24B344}"/>
              </a:ext>
            </a:extLst>
          </p:cNvPr>
          <p:cNvSpPr txBox="1">
            <a:spLocks/>
          </p:cNvSpPr>
          <p:nvPr/>
        </p:nvSpPr>
        <p:spPr>
          <a:xfrm>
            <a:off x="612648" y="180029"/>
            <a:ext cx="7668900"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bril Fatface"/>
              <a:buNone/>
              <a:defRPr sz="3000" b="0" i="0" u="none" strike="noStrike" cap="none">
                <a:solidFill>
                  <a:schemeClr val="accent3"/>
                </a:solidFill>
                <a:latin typeface="Abril Fatface"/>
                <a:ea typeface="Abril Fatface"/>
                <a:cs typeface="Abril Fatface"/>
                <a:sym typeface="Abril Fatface"/>
              </a:defRPr>
            </a:lvl1pPr>
            <a:lvl2pPr marR="0" lvl="1"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 sz="2000" dirty="0" err="1">
                <a:solidFill>
                  <a:schemeClr val="dk1"/>
                </a:solidFill>
              </a:rPr>
              <a:t>Explorty</a:t>
            </a:r>
            <a:r>
              <a:rPr lang="en" sz="2000" dirty="0">
                <a:solidFill>
                  <a:schemeClr val="dk1"/>
                </a:solidFill>
              </a:rPr>
              <a:t>  Data Analysis</a:t>
            </a:r>
            <a:r>
              <a:rPr lang="en-US" sz="2000" dirty="0">
                <a:solidFill>
                  <a:schemeClr val="bg2"/>
                </a:solidFill>
              </a:rPr>
              <a:t> &amp; Data Insights </a:t>
            </a:r>
          </a:p>
        </p:txBody>
      </p:sp>
      <p:sp>
        <p:nvSpPr>
          <p:cNvPr id="4" name="TextBox 3">
            <a:extLst>
              <a:ext uri="{FF2B5EF4-FFF2-40B4-BE49-F238E27FC236}">
                <a16:creationId xmlns:a16="http://schemas.microsoft.com/office/drawing/2014/main" id="{8BBA3045-7719-D84D-B465-788D345F8FBD}"/>
              </a:ext>
            </a:extLst>
          </p:cNvPr>
          <p:cNvSpPr txBox="1"/>
          <p:nvPr/>
        </p:nvSpPr>
        <p:spPr>
          <a:xfrm>
            <a:off x="685076" y="4256079"/>
            <a:ext cx="8229600" cy="307777"/>
          </a:xfrm>
          <a:prstGeom prst="rect">
            <a:avLst/>
          </a:prstGeom>
          <a:noFill/>
        </p:spPr>
        <p:txBody>
          <a:bodyPr wrap="square" rtlCol="0">
            <a:spAutoFit/>
          </a:bodyPr>
          <a:lstStyle/>
          <a:p>
            <a:r>
              <a:rPr lang="en-US" dirty="0">
                <a:solidFill>
                  <a:schemeClr val="bg2"/>
                </a:solidFill>
              </a:rPr>
              <a:t>From this histogram we can see that it is more likely to rain tomorrow when the pressure is low </a:t>
            </a:r>
          </a:p>
        </p:txBody>
      </p:sp>
      <p:pic>
        <p:nvPicPr>
          <p:cNvPr id="8" name="Picture 7" descr="Chart, histogram&#10;&#10;Description automatically generated">
            <a:extLst>
              <a:ext uri="{FF2B5EF4-FFF2-40B4-BE49-F238E27FC236}">
                <a16:creationId xmlns:a16="http://schemas.microsoft.com/office/drawing/2014/main" id="{BB58ADEE-5F34-6F40-9A02-BEE5F4140E49}"/>
              </a:ext>
            </a:extLst>
          </p:cNvPr>
          <p:cNvPicPr>
            <a:picLocks noChangeAspect="1"/>
          </p:cNvPicPr>
          <p:nvPr/>
        </p:nvPicPr>
        <p:blipFill>
          <a:blip r:embed="rId2"/>
          <a:stretch>
            <a:fillRect/>
          </a:stretch>
        </p:blipFill>
        <p:spPr>
          <a:xfrm>
            <a:off x="1192378" y="840690"/>
            <a:ext cx="6509440" cy="3215819"/>
          </a:xfrm>
          <a:prstGeom prst="rect">
            <a:avLst/>
          </a:prstGeom>
        </p:spPr>
      </p:pic>
    </p:spTree>
    <p:extLst>
      <p:ext uri="{BB962C8B-B14F-4D97-AF65-F5344CB8AC3E}">
        <p14:creationId xmlns:p14="http://schemas.microsoft.com/office/powerpoint/2010/main" val="405932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924;p42">
            <a:extLst>
              <a:ext uri="{FF2B5EF4-FFF2-40B4-BE49-F238E27FC236}">
                <a16:creationId xmlns:a16="http://schemas.microsoft.com/office/drawing/2014/main" id="{A0139CD2-E977-EA42-A806-9D13CD24B344}"/>
              </a:ext>
            </a:extLst>
          </p:cNvPr>
          <p:cNvSpPr txBox="1">
            <a:spLocks/>
          </p:cNvSpPr>
          <p:nvPr/>
        </p:nvSpPr>
        <p:spPr>
          <a:xfrm>
            <a:off x="506379" y="53027"/>
            <a:ext cx="7668900"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bril Fatface"/>
              <a:buNone/>
              <a:defRPr sz="3000" b="0" i="0" u="none" strike="noStrike" cap="none">
                <a:solidFill>
                  <a:schemeClr val="accent3"/>
                </a:solidFill>
                <a:latin typeface="Abril Fatface"/>
                <a:ea typeface="Abril Fatface"/>
                <a:cs typeface="Abril Fatface"/>
                <a:sym typeface="Abril Fatface"/>
              </a:defRPr>
            </a:lvl1pPr>
            <a:lvl2pPr marR="0" lvl="1"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sz="2000" dirty="0">
                <a:solidFill>
                  <a:schemeClr val="dk1"/>
                </a:solidFill>
              </a:rPr>
              <a:t>Exploratory</a:t>
            </a:r>
            <a:r>
              <a:rPr lang="en" sz="2000" dirty="0">
                <a:solidFill>
                  <a:schemeClr val="dk1"/>
                </a:solidFill>
              </a:rPr>
              <a:t> Data Analysis</a:t>
            </a:r>
            <a:r>
              <a:rPr lang="en-US" sz="2000" dirty="0">
                <a:solidFill>
                  <a:schemeClr val="bg2"/>
                </a:solidFill>
              </a:rPr>
              <a:t> &amp; Data Insights </a:t>
            </a:r>
          </a:p>
        </p:txBody>
      </p:sp>
      <p:sp>
        <p:nvSpPr>
          <p:cNvPr id="4" name="TextBox 3">
            <a:extLst>
              <a:ext uri="{FF2B5EF4-FFF2-40B4-BE49-F238E27FC236}">
                <a16:creationId xmlns:a16="http://schemas.microsoft.com/office/drawing/2014/main" id="{8BBA3045-7719-D84D-B465-788D345F8FBD}"/>
              </a:ext>
            </a:extLst>
          </p:cNvPr>
          <p:cNvSpPr txBox="1"/>
          <p:nvPr/>
        </p:nvSpPr>
        <p:spPr>
          <a:xfrm>
            <a:off x="779358" y="4212214"/>
            <a:ext cx="8229600" cy="523220"/>
          </a:xfrm>
          <a:prstGeom prst="rect">
            <a:avLst/>
          </a:prstGeom>
          <a:noFill/>
        </p:spPr>
        <p:txBody>
          <a:bodyPr wrap="square" rtlCol="0">
            <a:spAutoFit/>
          </a:bodyPr>
          <a:lstStyle/>
          <a:p>
            <a:r>
              <a:rPr lang="en-US" dirty="0">
                <a:solidFill>
                  <a:schemeClr val="bg2"/>
                </a:solidFill>
              </a:rPr>
              <a:t>From this distribution we can see that the most raining days is when the windspeed between 13-20 mph</a:t>
            </a:r>
          </a:p>
        </p:txBody>
      </p:sp>
      <p:pic>
        <p:nvPicPr>
          <p:cNvPr id="11" name="Picture 10" descr="Chart, histogram&#10;&#10;Description automatically generated">
            <a:extLst>
              <a:ext uri="{FF2B5EF4-FFF2-40B4-BE49-F238E27FC236}">
                <a16:creationId xmlns:a16="http://schemas.microsoft.com/office/drawing/2014/main" id="{5426B057-E1E5-B84A-B140-5AA9454332F7}"/>
              </a:ext>
            </a:extLst>
          </p:cNvPr>
          <p:cNvPicPr>
            <a:picLocks noChangeAspect="1"/>
          </p:cNvPicPr>
          <p:nvPr/>
        </p:nvPicPr>
        <p:blipFill rotWithShape="1">
          <a:blip r:embed="rId2"/>
          <a:srcRect t="2616"/>
          <a:stretch/>
        </p:blipFill>
        <p:spPr>
          <a:xfrm>
            <a:off x="1344440" y="751437"/>
            <a:ext cx="6830839" cy="3246567"/>
          </a:xfrm>
          <a:prstGeom prst="rect">
            <a:avLst/>
          </a:prstGeom>
        </p:spPr>
      </p:pic>
    </p:spTree>
    <p:extLst>
      <p:ext uri="{BB962C8B-B14F-4D97-AF65-F5344CB8AC3E}">
        <p14:creationId xmlns:p14="http://schemas.microsoft.com/office/powerpoint/2010/main" val="366555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924;p42">
            <a:extLst>
              <a:ext uri="{FF2B5EF4-FFF2-40B4-BE49-F238E27FC236}">
                <a16:creationId xmlns:a16="http://schemas.microsoft.com/office/drawing/2014/main" id="{A0139CD2-E977-EA42-A806-9D13CD24B344}"/>
              </a:ext>
            </a:extLst>
          </p:cNvPr>
          <p:cNvSpPr txBox="1">
            <a:spLocks/>
          </p:cNvSpPr>
          <p:nvPr/>
        </p:nvSpPr>
        <p:spPr>
          <a:xfrm>
            <a:off x="341044" y="181532"/>
            <a:ext cx="7668900"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bril Fatface"/>
              <a:buNone/>
              <a:defRPr sz="3000" b="0" i="0" u="none" strike="noStrike" cap="none">
                <a:solidFill>
                  <a:schemeClr val="accent3"/>
                </a:solidFill>
                <a:latin typeface="Abril Fatface"/>
                <a:ea typeface="Abril Fatface"/>
                <a:cs typeface="Abril Fatface"/>
                <a:sym typeface="Abril Fatface"/>
              </a:defRPr>
            </a:lvl1pPr>
            <a:lvl2pPr marR="0" lvl="1"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sz="2000" dirty="0">
                <a:solidFill>
                  <a:schemeClr val="dk1"/>
                </a:solidFill>
              </a:rPr>
              <a:t>Exploratory</a:t>
            </a:r>
            <a:r>
              <a:rPr lang="en" sz="2000" dirty="0">
                <a:solidFill>
                  <a:schemeClr val="dk1"/>
                </a:solidFill>
              </a:rPr>
              <a:t> Data Analysis</a:t>
            </a:r>
            <a:r>
              <a:rPr lang="en-US" sz="2000" dirty="0">
                <a:solidFill>
                  <a:schemeClr val="bg2"/>
                </a:solidFill>
              </a:rPr>
              <a:t> &amp; Data Insights </a:t>
            </a:r>
          </a:p>
        </p:txBody>
      </p:sp>
      <p:sp>
        <p:nvSpPr>
          <p:cNvPr id="4" name="TextBox 3">
            <a:extLst>
              <a:ext uri="{FF2B5EF4-FFF2-40B4-BE49-F238E27FC236}">
                <a16:creationId xmlns:a16="http://schemas.microsoft.com/office/drawing/2014/main" id="{8BBA3045-7719-D84D-B465-788D345F8FBD}"/>
              </a:ext>
            </a:extLst>
          </p:cNvPr>
          <p:cNvSpPr txBox="1"/>
          <p:nvPr/>
        </p:nvSpPr>
        <p:spPr>
          <a:xfrm>
            <a:off x="697877" y="4156809"/>
            <a:ext cx="8229600" cy="523220"/>
          </a:xfrm>
          <a:prstGeom prst="rect">
            <a:avLst/>
          </a:prstGeom>
          <a:noFill/>
        </p:spPr>
        <p:txBody>
          <a:bodyPr wrap="square" rtlCol="0">
            <a:spAutoFit/>
          </a:bodyPr>
          <a:lstStyle/>
          <a:p>
            <a:r>
              <a:rPr lang="en-US" dirty="0">
                <a:solidFill>
                  <a:schemeClr val="bg2"/>
                </a:solidFill>
              </a:rPr>
              <a:t>From this distribution we can see that there are some locations that have rain more than others, so location is definitely related to the frequency of rain</a:t>
            </a:r>
          </a:p>
        </p:txBody>
      </p:sp>
      <p:pic>
        <p:nvPicPr>
          <p:cNvPr id="3" name="Picture 2" descr="Chart, bar chart&#10;&#10;Description automatically generated">
            <a:extLst>
              <a:ext uri="{FF2B5EF4-FFF2-40B4-BE49-F238E27FC236}">
                <a16:creationId xmlns:a16="http://schemas.microsoft.com/office/drawing/2014/main" id="{E0337978-8A3C-924C-912C-08024E0069AE}"/>
              </a:ext>
            </a:extLst>
          </p:cNvPr>
          <p:cNvPicPr>
            <a:picLocks noChangeAspect="1"/>
          </p:cNvPicPr>
          <p:nvPr/>
        </p:nvPicPr>
        <p:blipFill rotWithShape="1">
          <a:blip r:embed="rId2"/>
          <a:srcRect t="4061"/>
          <a:stretch/>
        </p:blipFill>
        <p:spPr>
          <a:xfrm>
            <a:off x="1126776" y="896292"/>
            <a:ext cx="6582629" cy="3029957"/>
          </a:xfrm>
          <a:prstGeom prst="rect">
            <a:avLst/>
          </a:prstGeom>
        </p:spPr>
      </p:pic>
    </p:spTree>
    <p:extLst>
      <p:ext uri="{BB962C8B-B14F-4D97-AF65-F5344CB8AC3E}">
        <p14:creationId xmlns:p14="http://schemas.microsoft.com/office/powerpoint/2010/main" val="4253149967"/>
      </p:ext>
    </p:extLst>
  </p:cSld>
  <p:clrMapOvr>
    <a:masterClrMapping/>
  </p:clrMapOvr>
</p:sld>
</file>

<file path=ppt/theme/theme1.xml><?xml version="1.0" encoding="utf-8"?>
<a:theme xmlns:a="http://schemas.openxmlformats.org/drawingml/2006/main" name="Rain Marketing Plan by Slidesgo">
  <a:themeElements>
    <a:clrScheme name="Simple Light">
      <a:dk1>
        <a:srgbClr val="FFFFFF"/>
      </a:dk1>
      <a:lt1>
        <a:srgbClr val="2F4858"/>
      </a:lt1>
      <a:dk2>
        <a:srgbClr val="FFFFFF"/>
      </a:dk2>
      <a:lt2>
        <a:srgbClr val="388AC7"/>
      </a:lt2>
      <a:accent1>
        <a:srgbClr val="55DDE0"/>
      </a:accent1>
      <a:accent2>
        <a:srgbClr val="F26419"/>
      </a:accent2>
      <a:accent3>
        <a:srgbClr val="F6AE2D"/>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2774</TotalTime>
  <Words>473</Words>
  <Application>Microsoft Macintosh PowerPoint</Application>
  <PresentationFormat>On-screen Show (16:9)</PresentationFormat>
  <Paragraphs>71</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Abril Fatface</vt:lpstr>
      <vt:lpstr>Raleway</vt:lpstr>
      <vt:lpstr>Arial</vt:lpstr>
      <vt:lpstr>Anton</vt:lpstr>
      <vt:lpstr>Rain Marketing Plan by Slidesgo</vt:lpstr>
      <vt:lpstr>Predicting Rain for Tomorrow</vt:lpstr>
      <vt:lpstr>Outline</vt:lpstr>
      <vt:lpstr>01</vt:lpstr>
      <vt:lpstr>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going to rain tomorrow?</dc:title>
  <cp:lastModifiedBy>Jaidaa Ahmed Al-Idrisi</cp:lastModifiedBy>
  <cp:revision>11</cp:revision>
  <dcterms:modified xsi:type="dcterms:W3CDTF">2021-11-17T18:57:25Z</dcterms:modified>
</cp:coreProperties>
</file>