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33DE-37A8-4451-8B7D-1963C1860F96}" type="datetimeFigureOut">
              <a:rPr lang="fr-FR" smtClean="0"/>
              <a:t>14/04/2017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038F-C3C9-434B-A9FA-C7A2E33B43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33DE-37A8-4451-8B7D-1963C1860F96}" type="datetimeFigureOut">
              <a:rPr lang="fr-FR" smtClean="0"/>
              <a:t>14/04/2017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038F-C3C9-434B-A9FA-C7A2E33B43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33DE-37A8-4451-8B7D-1963C1860F96}" type="datetimeFigureOut">
              <a:rPr lang="fr-FR" smtClean="0"/>
              <a:t>14/04/2017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038F-C3C9-434B-A9FA-C7A2E33B43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33DE-37A8-4451-8B7D-1963C1860F96}" type="datetimeFigureOut">
              <a:rPr lang="fr-FR" smtClean="0"/>
              <a:t>14/04/2017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038F-C3C9-434B-A9FA-C7A2E33B43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33DE-37A8-4451-8B7D-1963C1860F96}" type="datetimeFigureOut">
              <a:rPr lang="fr-FR" smtClean="0"/>
              <a:t>14/04/2017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038F-C3C9-434B-A9FA-C7A2E33B43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33DE-37A8-4451-8B7D-1963C1860F96}" type="datetimeFigureOut">
              <a:rPr lang="fr-FR" smtClean="0"/>
              <a:t>14/04/2017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038F-C3C9-434B-A9FA-C7A2E33B43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33DE-37A8-4451-8B7D-1963C1860F96}" type="datetimeFigureOut">
              <a:rPr lang="fr-FR" smtClean="0"/>
              <a:t>14/04/2017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038F-C3C9-434B-A9FA-C7A2E33B43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33DE-37A8-4451-8B7D-1963C1860F96}" type="datetimeFigureOut">
              <a:rPr lang="fr-FR" smtClean="0"/>
              <a:t>14/04/2017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038F-C3C9-434B-A9FA-C7A2E33B43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33DE-37A8-4451-8B7D-1963C1860F96}" type="datetimeFigureOut">
              <a:rPr lang="fr-FR" smtClean="0"/>
              <a:t>14/04/2017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038F-C3C9-434B-A9FA-C7A2E33B43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33DE-37A8-4451-8B7D-1963C1860F96}" type="datetimeFigureOut">
              <a:rPr lang="fr-FR" smtClean="0"/>
              <a:t>14/04/2017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038F-C3C9-434B-A9FA-C7A2E33B43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33DE-37A8-4451-8B7D-1963C1860F96}" type="datetimeFigureOut">
              <a:rPr lang="fr-FR" smtClean="0"/>
              <a:t>14/04/2017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038F-C3C9-434B-A9FA-C7A2E33B43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E33DE-37A8-4451-8B7D-1963C1860F96}" type="datetimeFigureOut">
              <a:rPr lang="fr-FR" smtClean="0"/>
              <a:t>14/04/2017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5038F-C3C9-434B-A9FA-C7A2E33B436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086228" y="1142984"/>
            <a:ext cx="1771656" cy="6286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+mj-lt"/>
              </a:rPr>
              <a:t>authentification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6500826" y="2300286"/>
            <a:ext cx="1643074" cy="6286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+mj-lt"/>
              </a:rPr>
              <a:t>Client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714480" y="2300286"/>
            <a:ext cx="1714512" cy="6286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+mj-lt"/>
              </a:rPr>
              <a:t>A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dministrateur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6000760" y="3300418"/>
            <a:ext cx="857256" cy="6286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+mj-lt"/>
              </a:rPr>
              <a:t>Panier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7858148" y="3300418"/>
            <a:ext cx="1071570" cy="6286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+mj-lt"/>
              </a:rPr>
              <a:t>Wishlist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786578" y="4143380"/>
            <a:ext cx="1285884" cy="6286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+mj-lt"/>
              </a:rPr>
              <a:t>Modifier la quantité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6643702" y="4943492"/>
            <a:ext cx="1571636" cy="6286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+mj-lt"/>
              </a:rPr>
              <a:t>Supprimer un téléphone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85720" y="3300418"/>
            <a:ext cx="1285884" cy="6286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+mj-lt"/>
              </a:rPr>
              <a:t>Ajouter un téléphone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714480" y="3286124"/>
            <a:ext cx="1643074" cy="6286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+mj-lt"/>
              </a:rPr>
              <a:t>Consulter les téléphones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500430" y="3300418"/>
            <a:ext cx="1500198" cy="6286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+mj-lt"/>
              </a:rPr>
              <a:t>Consulter les commandes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214282" y="4443426"/>
            <a:ext cx="1357322" cy="6286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+mj-lt"/>
              </a:rPr>
              <a:t>Modifier un téléphone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1714480" y="4429132"/>
            <a:ext cx="1643074" cy="6286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+mj-lt"/>
              </a:rPr>
              <a:t>Supprimer un téléphone 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500430" y="4443426"/>
            <a:ext cx="1500198" cy="6286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+mj-lt"/>
              </a:rPr>
              <a:t>Modifier la promo 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6643702" y="5729310"/>
            <a:ext cx="1571636" cy="6286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+mj-lt"/>
              </a:rPr>
              <a:t>Payer/Valider</a:t>
            </a:r>
          </a:p>
        </p:txBody>
      </p:sp>
      <p:cxnSp>
        <p:nvCxnSpPr>
          <p:cNvPr id="19" name="Connecteur droit 18"/>
          <p:cNvCxnSpPr>
            <a:endCxn id="6" idx="0"/>
          </p:cNvCxnSpPr>
          <p:nvPr/>
        </p:nvCxnSpPr>
        <p:spPr>
          <a:xfrm rot="5400000">
            <a:off x="3579007" y="764361"/>
            <a:ext cx="528654" cy="2543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5" idx="0"/>
          </p:cNvCxnSpPr>
          <p:nvPr/>
        </p:nvCxnSpPr>
        <p:spPr>
          <a:xfrm rot="16200000" flipV="1">
            <a:off x="5954321" y="932243"/>
            <a:ext cx="528654" cy="2207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3" idx="0"/>
            <a:endCxn id="6" idx="2"/>
          </p:cNvCxnSpPr>
          <p:nvPr/>
        </p:nvCxnSpPr>
        <p:spPr>
          <a:xfrm rot="16200000" flipV="1">
            <a:off x="3225391" y="2275279"/>
            <a:ext cx="371484" cy="1678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2" idx="0"/>
            <a:endCxn id="6" idx="2"/>
          </p:cNvCxnSpPr>
          <p:nvPr/>
        </p:nvCxnSpPr>
        <p:spPr>
          <a:xfrm rot="5400000" flipH="1" flipV="1">
            <a:off x="2375281" y="3089670"/>
            <a:ext cx="357190" cy="35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11" idx="0"/>
            <a:endCxn id="6" idx="2"/>
          </p:cNvCxnSpPr>
          <p:nvPr/>
        </p:nvCxnSpPr>
        <p:spPr>
          <a:xfrm rot="5400000" flipH="1" flipV="1">
            <a:off x="1564457" y="2293139"/>
            <a:ext cx="371484" cy="1643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endCxn id="12" idx="2"/>
          </p:cNvCxnSpPr>
          <p:nvPr/>
        </p:nvCxnSpPr>
        <p:spPr>
          <a:xfrm rot="5400000" flipH="1" flipV="1">
            <a:off x="1450153" y="3357562"/>
            <a:ext cx="528654" cy="1643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15" idx="0"/>
            <a:endCxn id="12" idx="2"/>
          </p:cNvCxnSpPr>
          <p:nvPr/>
        </p:nvCxnSpPr>
        <p:spPr>
          <a:xfrm rot="5400000" flipH="1" flipV="1">
            <a:off x="2278837" y="4171952"/>
            <a:ext cx="51436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16" idx="0"/>
            <a:endCxn id="12" idx="2"/>
          </p:cNvCxnSpPr>
          <p:nvPr/>
        </p:nvCxnSpPr>
        <p:spPr>
          <a:xfrm rot="16200000" flipV="1">
            <a:off x="3128946" y="3321843"/>
            <a:ext cx="528654" cy="1714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8" idx="0"/>
            <a:endCxn id="5" idx="2"/>
          </p:cNvCxnSpPr>
          <p:nvPr/>
        </p:nvCxnSpPr>
        <p:spPr>
          <a:xfrm rot="16200000" flipV="1">
            <a:off x="7672406" y="2578891"/>
            <a:ext cx="371484" cy="1071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7" idx="0"/>
            <a:endCxn id="5" idx="2"/>
          </p:cNvCxnSpPr>
          <p:nvPr/>
        </p:nvCxnSpPr>
        <p:spPr>
          <a:xfrm rot="5400000" flipH="1" flipV="1">
            <a:off x="6690133" y="2668189"/>
            <a:ext cx="371484" cy="892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endCxn id="8" idx="2"/>
          </p:cNvCxnSpPr>
          <p:nvPr/>
        </p:nvCxnSpPr>
        <p:spPr>
          <a:xfrm rot="16200000" flipV="1">
            <a:off x="7768851" y="4554148"/>
            <a:ext cx="1285884" cy="35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endCxn id="7" idx="2"/>
          </p:cNvCxnSpPr>
          <p:nvPr/>
        </p:nvCxnSpPr>
        <p:spPr>
          <a:xfrm rot="16200000" flipV="1">
            <a:off x="5393538" y="4964916"/>
            <a:ext cx="207170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endCxn id="9" idx="1"/>
          </p:cNvCxnSpPr>
          <p:nvPr/>
        </p:nvCxnSpPr>
        <p:spPr>
          <a:xfrm>
            <a:off x="6429388" y="4429132"/>
            <a:ext cx="357190" cy="28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>
            <a:stCxn id="9" idx="3"/>
          </p:cNvCxnSpPr>
          <p:nvPr/>
        </p:nvCxnSpPr>
        <p:spPr>
          <a:xfrm flipV="1">
            <a:off x="8072462" y="4429132"/>
            <a:ext cx="357190" cy="28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10" idx="3"/>
          </p:cNvCxnSpPr>
          <p:nvPr/>
        </p:nvCxnSpPr>
        <p:spPr>
          <a:xfrm flipV="1">
            <a:off x="8215338" y="5214950"/>
            <a:ext cx="214314" cy="42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endCxn id="10" idx="1"/>
          </p:cNvCxnSpPr>
          <p:nvPr/>
        </p:nvCxnSpPr>
        <p:spPr>
          <a:xfrm>
            <a:off x="6429388" y="5214950"/>
            <a:ext cx="214314" cy="42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6429388" y="6029340"/>
            <a:ext cx="214314" cy="42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42876" y="1000108"/>
            <a:ext cx="8858280" cy="5500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30</Words>
  <Application>Microsoft Office PowerPoint</Application>
  <PresentationFormat>Affichage à l'écran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ghani</dc:creator>
  <cp:lastModifiedBy>ghani</cp:lastModifiedBy>
  <cp:revision>1</cp:revision>
  <dcterms:created xsi:type="dcterms:W3CDTF">2017-04-14T09:06:57Z</dcterms:created>
  <dcterms:modified xsi:type="dcterms:W3CDTF">2017-04-14T09:39:33Z</dcterms:modified>
</cp:coreProperties>
</file>