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0" r:id="rId1"/>
  </p:sldMasterIdLst>
  <p:notesMasterIdLst>
    <p:notesMasterId r:id="rId40"/>
  </p:notesMasterIdLst>
  <p:sldIdLst>
    <p:sldId id="340" r:id="rId2"/>
    <p:sldId id="258" r:id="rId3"/>
    <p:sldId id="256" r:id="rId4"/>
    <p:sldId id="309" r:id="rId5"/>
    <p:sldId id="259" r:id="rId6"/>
    <p:sldId id="331" r:id="rId7"/>
    <p:sldId id="361" r:id="rId8"/>
    <p:sldId id="337" r:id="rId9"/>
    <p:sldId id="338" r:id="rId10"/>
    <p:sldId id="378" r:id="rId11"/>
    <p:sldId id="333" r:id="rId12"/>
    <p:sldId id="363" r:id="rId13"/>
    <p:sldId id="367" r:id="rId14"/>
    <p:sldId id="334" r:id="rId15"/>
    <p:sldId id="339" r:id="rId16"/>
    <p:sldId id="342" r:id="rId17"/>
    <p:sldId id="356" r:id="rId18"/>
    <p:sldId id="377" r:id="rId19"/>
    <p:sldId id="360" r:id="rId20"/>
    <p:sldId id="347" r:id="rId21"/>
    <p:sldId id="357" r:id="rId22"/>
    <p:sldId id="348" r:id="rId23"/>
    <p:sldId id="349" r:id="rId24"/>
    <p:sldId id="346" r:id="rId25"/>
    <p:sldId id="350" r:id="rId26"/>
    <p:sldId id="366" r:id="rId27"/>
    <p:sldId id="368" r:id="rId28"/>
    <p:sldId id="369" r:id="rId29"/>
    <p:sldId id="370" r:id="rId30"/>
    <p:sldId id="371" r:id="rId31"/>
    <p:sldId id="372" r:id="rId32"/>
    <p:sldId id="373" r:id="rId33"/>
    <p:sldId id="374" r:id="rId34"/>
    <p:sldId id="352" r:id="rId35"/>
    <p:sldId id="375" r:id="rId36"/>
    <p:sldId id="365" r:id="rId37"/>
    <p:sldId id="376" r:id="rId38"/>
    <p:sldId id="345" r:id="rId3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ussem" initials="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0E6D0"/>
    <a:srgbClr val="EE4B2A"/>
    <a:srgbClr val="CCECFF"/>
    <a:srgbClr val="FF0066"/>
    <a:srgbClr val="FF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8925" autoAdjust="0"/>
  </p:normalViewPr>
  <p:slideViewPr>
    <p:cSldViewPr>
      <p:cViewPr varScale="1">
        <p:scale>
          <a:sx n="70" d="100"/>
          <a:sy n="70" d="100"/>
        </p:scale>
        <p:origin x="-7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fr-FR"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fr-FR" dirty="0"/>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fr-FR"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81E1E40-9796-44D6-B9F7-0FC3573D6B7C}" type="slidenum">
              <a:rPr lang="fr-FR"/>
              <a:pPr/>
              <a:t>‹N°›</a:t>
            </a:fld>
            <a:endParaRPr lang="fr-FR" dirty="0"/>
          </a:p>
        </p:txBody>
      </p:sp>
    </p:spTree>
    <p:extLst>
      <p:ext uri="{BB962C8B-B14F-4D97-AF65-F5344CB8AC3E}">
        <p14:creationId xmlns="" xmlns:p14="http://schemas.microsoft.com/office/powerpoint/2010/main" val="20789850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err="1" smtClean="0">
                <a:solidFill>
                  <a:schemeClr val="tx1"/>
                </a:solidFill>
                <a:latin typeface="Arial" charset="0"/>
                <a:ea typeface="+mn-ea"/>
                <a:cs typeface="Arial" charset="0"/>
              </a:rPr>
              <a:t>C‟est</a:t>
            </a:r>
            <a:r>
              <a:rPr lang="fr-FR" sz="1200" kern="1200" baseline="0" dirty="0" smtClean="0">
                <a:solidFill>
                  <a:schemeClr val="tx1"/>
                </a:solidFill>
                <a:latin typeface="Arial" charset="0"/>
                <a:ea typeface="+mn-ea"/>
                <a:cs typeface="Arial" charset="0"/>
              </a:rPr>
              <a:t> une compagnie </a:t>
            </a:r>
            <a:r>
              <a:rPr lang="fr-FR" sz="1200" kern="1200" baseline="0" dirty="0" err="1" smtClean="0">
                <a:solidFill>
                  <a:schemeClr val="tx1"/>
                </a:solidFill>
                <a:latin typeface="Arial" charset="0"/>
                <a:ea typeface="+mn-ea"/>
                <a:cs typeface="Arial" charset="0"/>
              </a:rPr>
              <a:t>d‟intégration</a:t>
            </a:r>
            <a:r>
              <a:rPr lang="fr-FR" sz="1200" kern="1200" baseline="0" dirty="0" smtClean="0">
                <a:solidFill>
                  <a:schemeClr val="tx1"/>
                </a:solidFill>
                <a:latin typeface="Arial" charset="0"/>
                <a:ea typeface="+mn-ea"/>
                <a:cs typeface="Arial" charset="0"/>
              </a:rPr>
              <a:t> des technologies et des systèmes </a:t>
            </a:r>
            <a:r>
              <a:rPr lang="fr-FR" sz="1200" kern="1200" baseline="0" dirty="0" err="1" smtClean="0">
                <a:solidFill>
                  <a:schemeClr val="tx1"/>
                </a:solidFill>
                <a:latin typeface="Arial" charset="0"/>
                <a:ea typeface="+mn-ea"/>
                <a:cs typeface="Arial" charset="0"/>
              </a:rPr>
              <a:t>d‟innovation</a:t>
            </a:r>
            <a:r>
              <a:rPr lang="fr-FR" sz="1200" kern="1200" baseline="0" dirty="0" smtClean="0">
                <a:solidFill>
                  <a:schemeClr val="tx1"/>
                </a:solidFill>
                <a:latin typeface="Arial" charset="0"/>
                <a:ea typeface="+mn-ea"/>
                <a:cs typeface="Arial" charset="0"/>
              </a:rPr>
              <a:t>, spécialisée dans le développement des applications mobile, ingénierie logicielle, développement </a:t>
            </a:r>
            <a:r>
              <a:rPr lang="fr-FR" sz="1200" kern="1200" baseline="0" dirty="0" err="1" smtClean="0">
                <a:solidFill>
                  <a:schemeClr val="tx1"/>
                </a:solidFill>
                <a:latin typeface="Arial" charset="0"/>
                <a:ea typeface="+mn-ea"/>
                <a:cs typeface="Arial" charset="0"/>
              </a:rPr>
              <a:t>d‟applications</a:t>
            </a:r>
            <a:r>
              <a:rPr lang="fr-FR" sz="1200" kern="1200" baseline="0" dirty="0" smtClean="0">
                <a:solidFill>
                  <a:schemeClr val="tx1"/>
                </a:solidFill>
                <a:latin typeface="Arial" charset="0"/>
                <a:ea typeface="+mn-ea"/>
                <a:cs typeface="Arial" charset="0"/>
              </a:rPr>
              <a:t> web </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2</a:t>
            </a:fld>
            <a:endParaRPr lang="fr-FR" dirty="0"/>
          </a:p>
        </p:txBody>
      </p:sp>
    </p:spTree>
    <p:extLst>
      <p:ext uri="{BB962C8B-B14F-4D97-AF65-F5344CB8AC3E}">
        <p14:creationId xmlns="" xmlns:p14="http://schemas.microsoft.com/office/powerpoint/2010/main" val="3274502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39C799-7921-4C1A-8074-68790C245F44}" type="slidenum">
              <a:rPr lang="fr-FR"/>
              <a:pPr/>
              <a:t>3</a:t>
            </a:fld>
            <a:endParaRPr lang="fr-FR" dirty="0"/>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r>
              <a:rPr lang="fr-FR" dirty="0" smtClean="0"/>
              <a:t> la partie spécifications des besoins aura pour objectif  la présentation des différents cas d’utilisation et la description des acteurs de notre application.</a:t>
            </a:r>
          </a:p>
          <a:p>
            <a:r>
              <a:rPr lang="fr-FR" dirty="0" smtClean="0"/>
              <a:t>La</a:t>
            </a:r>
            <a:r>
              <a:rPr lang="fr-FR" baseline="0" dirty="0" smtClean="0"/>
              <a:t> partie </a:t>
            </a:r>
            <a:r>
              <a:rPr lang="fr-FR" baseline="0" dirty="0" err="1" smtClean="0"/>
              <a:t>concepton</a:t>
            </a:r>
            <a:r>
              <a:rPr lang="fr-FR" baseline="0" dirty="0" smtClean="0"/>
              <a:t> et architecture va détailler les aspects conceptuels de notre application</a:t>
            </a:r>
          </a:p>
          <a:p>
            <a:r>
              <a:rPr lang="fr-FR" baseline="0" dirty="0" smtClean="0"/>
              <a:t>La partie réalisation va nous présenter l’environnement de  travail , les outils </a:t>
            </a:r>
            <a:r>
              <a:rPr lang="fr-FR" baseline="0" dirty="0" err="1" smtClean="0"/>
              <a:t>logiciles</a:t>
            </a:r>
            <a:r>
              <a:rPr lang="fr-FR" baseline="0" dirty="0" smtClean="0"/>
              <a:t> utilisés et elle illustre avec des interfaces graphiques le travail réalisé</a:t>
            </a:r>
            <a:endParaRPr lang="fr-FR" dirty="0"/>
          </a:p>
        </p:txBody>
      </p:sp>
    </p:spTree>
    <p:extLst>
      <p:ext uri="{BB962C8B-B14F-4D97-AF65-F5344CB8AC3E}">
        <p14:creationId xmlns="" xmlns:p14="http://schemas.microsoft.com/office/powerpoint/2010/main" val="5081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04792-5C1C-4730-B249-9A8D045ECB55}" type="slidenum">
              <a:rPr lang="fr-FR"/>
              <a:pPr/>
              <a:t>4</a:t>
            </a:fld>
            <a:endParaRPr lang="fr-FR"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fr-FR" sz="1200" kern="1200" dirty="0" smtClean="0">
                <a:solidFill>
                  <a:schemeClr val="tx1"/>
                </a:solidFill>
                <a:latin typeface="Arial" charset="0"/>
                <a:ea typeface="+mn-ea"/>
                <a:cs typeface="Arial" charset="0"/>
              </a:rPr>
              <a:t>Le marketing est traditionnellement orienté vers l’acquisition de clients et la réalisation de transactions.</a:t>
            </a:r>
          </a:p>
          <a:p>
            <a:r>
              <a:rPr lang="fr-FR" sz="1200" kern="1200" dirty="0" smtClean="0">
                <a:solidFill>
                  <a:schemeClr val="tx1"/>
                </a:solidFill>
                <a:latin typeface="Arial" charset="0"/>
                <a:ea typeface="+mn-ea"/>
                <a:cs typeface="Arial" charset="0"/>
              </a:rPr>
              <a:t>Le</a:t>
            </a:r>
            <a:r>
              <a:rPr lang="fr-FR" sz="1200" kern="1200" baseline="0" dirty="0" smtClean="0">
                <a:solidFill>
                  <a:schemeClr val="tx1"/>
                </a:solidFill>
                <a:latin typeface="Arial" charset="0"/>
                <a:ea typeface="+mn-ea"/>
                <a:cs typeface="Arial" charset="0"/>
              </a:rPr>
              <a:t> marketing devient </a:t>
            </a:r>
            <a:r>
              <a:rPr lang="fr-FR" sz="1200" kern="1200" baseline="0" dirty="0" err="1" smtClean="0">
                <a:solidFill>
                  <a:schemeClr val="tx1"/>
                </a:solidFill>
                <a:latin typeface="Arial" charset="0"/>
                <a:ea typeface="+mn-ea"/>
                <a:cs typeface="Arial" charset="0"/>
              </a:rPr>
              <a:t>ausii</a:t>
            </a:r>
            <a:r>
              <a:rPr lang="fr-FR" sz="1200" kern="1200" baseline="0" dirty="0" smtClean="0">
                <a:solidFill>
                  <a:schemeClr val="tx1"/>
                </a:solidFill>
                <a:latin typeface="Arial" charset="0"/>
                <a:ea typeface="+mn-ea"/>
                <a:cs typeface="Arial" charset="0"/>
              </a:rPr>
              <a:t> relationnel.</a:t>
            </a:r>
          </a:p>
          <a:p>
            <a:r>
              <a:rPr lang="fr-FR" sz="1200" kern="1200" baseline="0" dirty="0" smtClean="0">
                <a:solidFill>
                  <a:schemeClr val="tx1"/>
                </a:solidFill>
                <a:latin typeface="Arial" charset="0"/>
                <a:ea typeface="+mn-ea"/>
                <a:cs typeface="Arial" charset="0"/>
              </a:rPr>
              <a:t>Les entreprises proposent des cartes de fidélités afin de créer une relation client et installer des </a:t>
            </a:r>
            <a:r>
              <a:rPr lang="fr-FR" sz="1200" kern="1200" baseline="0" dirty="0" err="1" smtClean="0">
                <a:solidFill>
                  <a:schemeClr val="tx1"/>
                </a:solidFill>
                <a:latin typeface="Arial" charset="0"/>
                <a:ea typeface="+mn-ea"/>
                <a:cs typeface="Arial" charset="0"/>
              </a:rPr>
              <a:t>rappport</a:t>
            </a:r>
            <a:r>
              <a:rPr lang="fr-FR" sz="1200" kern="1200" baseline="0" dirty="0" smtClean="0">
                <a:solidFill>
                  <a:schemeClr val="tx1"/>
                </a:solidFill>
                <a:latin typeface="Arial" charset="0"/>
                <a:ea typeface="+mn-ea"/>
                <a:cs typeface="Arial" charset="0"/>
              </a:rPr>
              <a:t> à long terme</a:t>
            </a:r>
          </a:p>
          <a:p>
            <a:r>
              <a:rPr lang="fr-FR" dirty="0" smtClean="0"/>
              <a:t>- valoriser le client en le récompensant  offres spéciales, réductions </a:t>
            </a:r>
            <a:endParaRPr lang="fr-FR" dirty="0"/>
          </a:p>
        </p:txBody>
      </p:sp>
    </p:spTree>
    <p:extLst>
      <p:ext uri="{BB962C8B-B14F-4D97-AF65-F5344CB8AC3E}">
        <p14:creationId xmlns="" xmlns:p14="http://schemas.microsoft.com/office/powerpoint/2010/main" val="234090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Arial" charset="0"/>
                <a:ea typeface="+mn-ea"/>
                <a:cs typeface="Arial" charset="0"/>
              </a:rPr>
              <a:t>- renouvellement régulier (remises, réductions, avantages, récompenses, mailing personnalisés, fêtes pour meilleurs clients)</a:t>
            </a:r>
            <a:br>
              <a:rPr lang="fr-FR" sz="1200" kern="1200" dirty="0" smtClean="0">
                <a:solidFill>
                  <a:schemeClr val="tx1"/>
                </a:solidFill>
                <a:latin typeface="Arial" charset="0"/>
                <a:ea typeface="+mn-ea"/>
                <a:cs typeface="Arial" charset="0"/>
              </a:rPr>
            </a:br>
            <a:r>
              <a:rPr lang="fr-FR" sz="1200" kern="1200" dirty="0" smtClean="0">
                <a:solidFill>
                  <a:schemeClr val="tx1"/>
                </a:solidFill>
                <a:latin typeface="Arial" charset="0"/>
                <a:ea typeface="+mn-ea"/>
                <a:cs typeface="Arial" charset="0"/>
              </a:rPr>
              <a:t>- services gratuits</a:t>
            </a:r>
            <a:br>
              <a:rPr lang="fr-FR" sz="1200" kern="1200" dirty="0" smtClean="0">
                <a:solidFill>
                  <a:schemeClr val="tx1"/>
                </a:solidFill>
                <a:latin typeface="Arial" charset="0"/>
                <a:ea typeface="+mn-ea"/>
                <a:cs typeface="Arial" charset="0"/>
              </a:rPr>
            </a:br>
            <a:r>
              <a:rPr lang="fr-FR" sz="1200" kern="1200" dirty="0" smtClean="0">
                <a:solidFill>
                  <a:schemeClr val="tx1"/>
                </a:solidFill>
                <a:latin typeface="Arial" charset="0"/>
                <a:ea typeface="+mn-ea"/>
                <a:cs typeface="Arial" charset="0"/>
              </a:rPr>
              <a:t>- instaurer une relation personnalisée entre le client et l’entreprise. La clé de la fidélité.</a:t>
            </a:r>
            <a:br>
              <a:rPr lang="fr-FR" sz="1200" kern="1200" dirty="0" smtClean="0">
                <a:solidFill>
                  <a:schemeClr val="tx1"/>
                </a:solidFill>
                <a:latin typeface="Arial" charset="0"/>
                <a:ea typeface="+mn-ea"/>
                <a:cs typeface="Arial" charset="0"/>
              </a:rPr>
            </a:br>
            <a:r>
              <a:rPr lang="fr-FR" sz="1200" kern="1200" dirty="0" smtClean="0">
                <a:solidFill>
                  <a:schemeClr val="tx1"/>
                </a:solidFill>
                <a:latin typeface="Arial" charset="0"/>
                <a:ea typeface="+mn-ea"/>
                <a:cs typeface="Arial" charset="0"/>
              </a:rPr>
              <a:t>- instaurer un climat de confiance (qualité accueil, personnel attentif et compétent, point vente séduisant)</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5</a:t>
            </a:fld>
            <a:endParaRPr lang="fr-FR" dirty="0"/>
          </a:p>
        </p:txBody>
      </p:sp>
    </p:spTree>
    <p:extLst>
      <p:ext uri="{BB962C8B-B14F-4D97-AF65-F5344CB8AC3E}">
        <p14:creationId xmlns="" xmlns:p14="http://schemas.microsoft.com/office/powerpoint/2010/main" val="28278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r>
              <a:rPr lang="fr-FR" smtClean="0"/>
              <a:t>YOUSSEF houssem</a:t>
            </a:r>
            <a:endParaRPr lang="fr-FR" dirty="0"/>
          </a:p>
        </p:txBody>
      </p:sp>
      <p:sp>
        <p:nvSpPr>
          <p:cNvPr id="6" name="Slide Number Placeholder 5"/>
          <p:cNvSpPr>
            <a:spLocks noGrp="1"/>
          </p:cNvSpPr>
          <p:nvPr>
            <p:ph type="sldNum" sz="quarter" idx="12"/>
          </p:nvPr>
        </p:nvSpPr>
        <p:spPr/>
        <p:txBody>
          <a:bodyPr/>
          <a:lstStyle/>
          <a:p>
            <a:fld id="{2010623E-6265-4ED3-85BD-4ADC05C303F6}" type="slidenum">
              <a:rPr lang="fr-FR" smtClean="0"/>
              <a:pPr/>
              <a:t>‹N°›</a:t>
            </a:fld>
            <a:endParaRPr lang="fr-FR" dirty="0"/>
          </a:p>
        </p:txBody>
      </p:sp>
    </p:spTree>
    <p:extLst>
      <p:ext uri="{BB962C8B-B14F-4D97-AF65-F5344CB8AC3E}">
        <p14:creationId xmlns="" xmlns:p14="http://schemas.microsoft.com/office/powerpoint/2010/main" val="159685473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r>
              <a:rPr lang="fr-FR" smtClean="0"/>
              <a:t>YOUSSEF houssem</a:t>
            </a:r>
            <a:endParaRPr lang="fr-FR" dirty="0"/>
          </a:p>
        </p:txBody>
      </p:sp>
      <p:sp>
        <p:nvSpPr>
          <p:cNvPr id="6" name="Slide Number Placeholder 5"/>
          <p:cNvSpPr>
            <a:spLocks noGrp="1"/>
          </p:cNvSpPr>
          <p:nvPr>
            <p:ph type="sldNum" sz="quarter" idx="12"/>
          </p:nvPr>
        </p:nvSpPr>
        <p:spPr/>
        <p:txBody>
          <a:bodyPr/>
          <a:lstStyle/>
          <a:p>
            <a:fld id="{F27ADA13-4DDB-4D22-B7DF-7CF252067F2A}" type="slidenum">
              <a:rPr lang="fr-FR" smtClean="0"/>
              <a:pPr/>
              <a:t>‹N°›</a:t>
            </a:fld>
            <a:endParaRPr lang="fr-FR" dirty="0"/>
          </a:p>
        </p:txBody>
      </p:sp>
    </p:spTree>
    <p:extLst>
      <p:ext uri="{BB962C8B-B14F-4D97-AF65-F5344CB8AC3E}">
        <p14:creationId xmlns="" xmlns:p14="http://schemas.microsoft.com/office/powerpoint/2010/main" val="2828800347"/>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r>
              <a:rPr lang="fr-FR" smtClean="0"/>
              <a:t>YOUSSEF houssem</a:t>
            </a:r>
            <a:endParaRPr lang="fr-FR" dirty="0"/>
          </a:p>
        </p:txBody>
      </p:sp>
      <p:sp>
        <p:nvSpPr>
          <p:cNvPr id="6" name="Slide Number Placeholder 5"/>
          <p:cNvSpPr>
            <a:spLocks noGrp="1"/>
          </p:cNvSpPr>
          <p:nvPr>
            <p:ph type="sldNum" sz="quarter" idx="12"/>
          </p:nvPr>
        </p:nvSpPr>
        <p:spPr/>
        <p:txBody>
          <a:bodyPr/>
          <a:lstStyle/>
          <a:p>
            <a:fld id="{F27ADA13-4DDB-4D22-B7DF-7CF252067F2A}" type="slidenum">
              <a:rPr lang="fr-FR" smtClean="0"/>
              <a:pPr/>
              <a:t>‹N°›</a:t>
            </a:fld>
            <a:endParaRPr lang="fr-FR"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837508741"/>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r>
              <a:rPr lang="fr-FR" smtClean="0"/>
              <a:t>YOUSSEF houssem</a:t>
            </a:r>
            <a:endParaRPr lang="fr-FR" dirty="0"/>
          </a:p>
        </p:txBody>
      </p:sp>
      <p:sp>
        <p:nvSpPr>
          <p:cNvPr id="6" name="Slide Number Placeholder 5"/>
          <p:cNvSpPr>
            <a:spLocks noGrp="1"/>
          </p:cNvSpPr>
          <p:nvPr>
            <p:ph type="sldNum" sz="quarter" idx="12"/>
          </p:nvPr>
        </p:nvSpPr>
        <p:spPr/>
        <p:txBody>
          <a:bodyPr/>
          <a:lstStyle/>
          <a:p>
            <a:fld id="{F27ADA13-4DDB-4D22-B7DF-7CF252067F2A}" type="slidenum">
              <a:rPr lang="fr-FR" smtClean="0"/>
              <a:pPr/>
              <a:t>‹N°›</a:t>
            </a:fld>
            <a:endParaRPr lang="fr-FR" dirty="0"/>
          </a:p>
        </p:txBody>
      </p:sp>
    </p:spTree>
    <p:extLst>
      <p:ext uri="{BB962C8B-B14F-4D97-AF65-F5344CB8AC3E}">
        <p14:creationId xmlns="" xmlns:p14="http://schemas.microsoft.com/office/powerpoint/2010/main" val="3884212059"/>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r>
              <a:rPr lang="fr-FR" smtClean="0"/>
              <a:t>YOUSSEF houssem</a:t>
            </a:r>
            <a:endParaRPr lang="fr-FR" dirty="0"/>
          </a:p>
        </p:txBody>
      </p:sp>
      <p:sp>
        <p:nvSpPr>
          <p:cNvPr id="6" name="Slide Number Placeholder 5"/>
          <p:cNvSpPr>
            <a:spLocks noGrp="1"/>
          </p:cNvSpPr>
          <p:nvPr>
            <p:ph type="sldNum" sz="quarter" idx="12"/>
          </p:nvPr>
        </p:nvSpPr>
        <p:spPr/>
        <p:txBody>
          <a:bodyPr/>
          <a:lstStyle/>
          <a:p>
            <a:fld id="{F27ADA13-4DDB-4D22-B7DF-7CF252067F2A}" type="slidenum">
              <a:rPr lang="fr-FR" smtClean="0"/>
              <a:pPr/>
              <a:t>‹N°›</a:t>
            </a:fld>
            <a:endParaRPr lang="fr-FR"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722237696"/>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r>
              <a:rPr lang="fr-FR" smtClean="0"/>
              <a:t>YOUSSEF houssem</a:t>
            </a:r>
            <a:endParaRPr lang="fr-FR" dirty="0"/>
          </a:p>
        </p:txBody>
      </p:sp>
      <p:sp>
        <p:nvSpPr>
          <p:cNvPr id="6" name="Slide Number Placeholder 5"/>
          <p:cNvSpPr>
            <a:spLocks noGrp="1"/>
          </p:cNvSpPr>
          <p:nvPr>
            <p:ph type="sldNum" sz="quarter" idx="12"/>
          </p:nvPr>
        </p:nvSpPr>
        <p:spPr/>
        <p:txBody>
          <a:bodyPr/>
          <a:lstStyle/>
          <a:p>
            <a:fld id="{F27ADA13-4DDB-4D22-B7DF-7CF252067F2A}" type="slidenum">
              <a:rPr lang="fr-FR" smtClean="0"/>
              <a:pPr/>
              <a:t>‹N°›</a:t>
            </a:fld>
            <a:endParaRPr lang="fr-FR" dirty="0"/>
          </a:p>
        </p:txBody>
      </p:sp>
    </p:spTree>
    <p:extLst>
      <p:ext uri="{BB962C8B-B14F-4D97-AF65-F5344CB8AC3E}">
        <p14:creationId xmlns="" xmlns:p14="http://schemas.microsoft.com/office/powerpoint/2010/main" val="963450657"/>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r>
              <a:rPr lang="fr-FR" smtClean="0"/>
              <a:t>YOUSSEF houssem</a:t>
            </a:r>
            <a:endParaRPr lang="fr-FR" dirty="0"/>
          </a:p>
        </p:txBody>
      </p:sp>
      <p:sp>
        <p:nvSpPr>
          <p:cNvPr id="6" name="Slide Number Placeholder 5"/>
          <p:cNvSpPr>
            <a:spLocks noGrp="1"/>
          </p:cNvSpPr>
          <p:nvPr>
            <p:ph type="sldNum" sz="quarter" idx="12"/>
          </p:nvPr>
        </p:nvSpPr>
        <p:spPr/>
        <p:txBody>
          <a:bodyPr/>
          <a:lstStyle/>
          <a:p>
            <a:fld id="{5EBC944E-CACA-46E7-8CE2-540D7053B637}" type="slidenum">
              <a:rPr lang="fr-FR" smtClean="0"/>
              <a:pPr/>
              <a:t>‹N°›</a:t>
            </a:fld>
            <a:endParaRPr lang="fr-FR" dirty="0"/>
          </a:p>
        </p:txBody>
      </p:sp>
    </p:spTree>
    <p:extLst>
      <p:ext uri="{BB962C8B-B14F-4D97-AF65-F5344CB8AC3E}">
        <p14:creationId xmlns="" xmlns:p14="http://schemas.microsoft.com/office/powerpoint/2010/main" val="363071330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r>
              <a:rPr lang="fr-FR" smtClean="0"/>
              <a:t>YOUSSEF houssem</a:t>
            </a:r>
            <a:endParaRPr lang="fr-FR" dirty="0"/>
          </a:p>
        </p:txBody>
      </p:sp>
      <p:sp>
        <p:nvSpPr>
          <p:cNvPr id="6" name="Slide Number Placeholder 5"/>
          <p:cNvSpPr>
            <a:spLocks noGrp="1"/>
          </p:cNvSpPr>
          <p:nvPr>
            <p:ph type="sldNum" sz="quarter" idx="12"/>
          </p:nvPr>
        </p:nvSpPr>
        <p:spPr/>
        <p:txBody>
          <a:bodyPr/>
          <a:lstStyle/>
          <a:p>
            <a:fld id="{48986EC3-2837-4757-8203-849A5F55A90B}" type="slidenum">
              <a:rPr lang="fr-FR" smtClean="0"/>
              <a:pPr/>
              <a:t>‹N°›</a:t>
            </a:fld>
            <a:endParaRPr lang="fr-FR" dirty="0"/>
          </a:p>
        </p:txBody>
      </p:sp>
    </p:spTree>
    <p:extLst>
      <p:ext uri="{BB962C8B-B14F-4D97-AF65-F5344CB8AC3E}">
        <p14:creationId xmlns="" xmlns:p14="http://schemas.microsoft.com/office/powerpoint/2010/main" val="40386669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r>
              <a:rPr lang="fr-FR" smtClean="0"/>
              <a:t>YOUSSEF houssem</a:t>
            </a:r>
            <a:endParaRPr lang="fr-FR" dirty="0"/>
          </a:p>
        </p:txBody>
      </p:sp>
      <p:sp>
        <p:nvSpPr>
          <p:cNvPr id="6" name="Slide Number Placeholder 5"/>
          <p:cNvSpPr>
            <a:spLocks noGrp="1"/>
          </p:cNvSpPr>
          <p:nvPr>
            <p:ph type="sldNum" sz="quarter" idx="12"/>
          </p:nvPr>
        </p:nvSpPr>
        <p:spPr/>
        <p:txBody>
          <a:bodyPr/>
          <a:lstStyle/>
          <a:p>
            <a:fld id="{AB85AAB0-8689-4251-9B00-D7272D8175F1}" type="slidenum">
              <a:rPr lang="fr-FR" smtClean="0"/>
              <a:pPr/>
              <a:t>‹N°›</a:t>
            </a:fld>
            <a:endParaRPr lang="fr-FR" dirty="0"/>
          </a:p>
        </p:txBody>
      </p:sp>
    </p:spTree>
    <p:extLst>
      <p:ext uri="{BB962C8B-B14F-4D97-AF65-F5344CB8AC3E}">
        <p14:creationId xmlns="" xmlns:p14="http://schemas.microsoft.com/office/powerpoint/2010/main" val="126503376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r>
              <a:rPr lang="fr-FR" smtClean="0"/>
              <a:t>YOUSSEF houssem</a:t>
            </a:r>
            <a:endParaRPr lang="fr-FR" dirty="0"/>
          </a:p>
        </p:txBody>
      </p:sp>
      <p:sp>
        <p:nvSpPr>
          <p:cNvPr id="6" name="Slide Number Placeholder 5"/>
          <p:cNvSpPr>
            <a:spLocks noGrp="1"/>
          </p:cNvSpPr>
          <p:nvPr>
            <p:ph type="sldNum" sz="quarter" idx="12"/>
          </p:nvPr>
        </p:nvSpPr>
        <p:spPr/>
        <p:txBody>
          <a:bodyPr/>
          <a:lstStyle/>
          <a:p>
            <a:fld id="{3FEF86FF-35CB-446D-84B3-CEE7ACCC7505}" type="slidenum">
              <a:rPr lang="fr-FR" smtClean="0"/>
              <a:pPr/>
              <a:t>‹N°›</a:t>
            </a:fld>
            <a:endParaRPr lang="fr-FR" dirty="0"/>
          </a:p>
        </p:txBody>
      </p:sp>
    </p:spTree>
    <p:extLst>
      <p:ext uri="{BB962C8B-B14F-4D97-AF65-F5344CB8AC3E}">
        <p14:creationId xmlns="" xmlns:p14="http://schemas.microsoft.com/office/powerpoint/2010/main" val="137479708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endParaRPr lang="fr-FR" dirty="0"/>
          </a:p>
        </p:txBody>
      </p:sp>
      <p:sp>
        <p:nvSpPr>
          <p:cNvPr id="6" name="Footer Placeholder 5"/>
          <p:cNvSpPr>
            <a:spLocks noGrp="1"/>
          </p:cNvSpPr>
          <p:nvPr>
            <p:ph type="ftr" sz="quarter" idx="11"/>
          </p:nvPr>
        </p:nvSpPr>
        <p:spPr/>
        <p:txBody>
          <a:bodyPr/>
          <a:lstStyle/>
          <a:p>
            <a:r>
              <a:rPr lang="fr-FR" smtClean="0"/>
              <a:t>YOUSSEF houssem</a:t>
            </a:r>
            <a:endParaRPr lang="fr-FR" dirty="0"/>
          </a:p>
        </p:txBody>
      </p:sp>
      <p:sp>
        <p:nvSpPr>
          <p:cNvPr id="7" name="Slide Number Placeholder 6"/>
          <p:cNvSpPr>
            <a:spLocks noGrp="1"/>
          </p:cNvSpPr>
          <p:nvPr>
            <p:ph type="sldNum" sz="quarter" idx="12"/>
          </p:nvPr>
        </p:nvSpPr>
        <p:spPr/>
        <p:txBody>
          <a:bodyPr/>
          <a:lstStyle/>
          <a:p>
            <a:fld id="{64DC251E-4F90-44E8-8D94-A8DC98E0344C}" type="slidenum">
              <a:rPr lang="fr-FR" smtClean="0"/>
              <a:pPr/>
              <a:t>‹N°›</a:t>
            </a:fld>
            <a:endParaRPr lang="fr-FR" dirty="0"/>
          </a:p>
        </p:txBody>
      </p:sp>
    </p:spTree>
    <p:extLst>
      <p:ext uri="{BB962C8B-B14F-4D97-AF65-F5344CB8AC3E}">
        <p14:creationId xmlns="" xmlns:p14="http://schemas.microsoft.com/office/powerpoint/2010/main" val="110246995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endParaRPr lang="fr-FR" dirty="0"/>
          </a:p>
        </p:txBody>
      </p:sp>
      <p:sp>
        <p:nvSpPr>
          <p:cNvPr id="8" name="Footer Placeholder 7"/>
          <p:cNvSpPr>
            <a:spLocks noGrp="1"/>
          </p:cNvSpPr>
          <p:nvPr>
            <p:ph type="ftr" sz="quarter" idx="11"/>
          </p:nvPr>
        </p:nvSpPr>
        <p:spPr/>
        <p:txBody>
          <a:bodyPr/>
          <a:lstStyle/>
          <a:p>
            <a:r>
              <a:rPr lang="fr-FR" smtClean="0"/>
              <a:t>YOUSSEF houssem</a:t>
            </a:r>
            <a:endParaRPr lang="fr-FR" dirty="0"/>
          </a:p>
        </p:txBody>
      </p:sp>
      <p:sp>
        <p:nvSpPr>
          <p:cNvPr id="9" name="Slide Number Placeholder 8"/>
          <p:cNvSpPr>
            <a:spLocks noGrp="1"/>
          </p:cNvSpPr>
          <p:nvPr>
            <p:ph type="sldNum" sz="quarter" idx="12"/>
          </p:nvPr>
        </p:nvSpPr>
        <p:spPr/>
        <p:txBody>
          <a:bodyPr/>
          <a:lstStyle/>
          <a:p>
            <a:fld id="{9E880DAB-CE0E-4DC1-ADD2-A325A6B2100E}" type="slidenum">
              <a:rPr lang="fr-FR" smtClean="0"/>
              <a:pPr/>
              <a:t>‹N°›</a:t>
            </a:fld>
            <a:endParaRPr lang="fr-FR" dirty="0"/>
          </a:p>
        </p:txBody>
      </p:sp>
    </p:spTree>
    <p:extLst>
      <p:ext uri="{BB962C8B-B14F-4D97-AF65-F5344CB8AC3E}">
        <p14:creationId xmlns="" xmlns:p14="http://schemas.microsoft.com/office/powerpoint/2010/main" val="17636539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endParaRPr lang="fr-FR" dirty="0"/>
          </a:p>
        </p:txBody>
      </p:sp>
      <p:sp>
        <p:nvSpPr>
          <p:cNvPr id="4" name="Footer Placeholder 3"/>
          <p:cNvSpPr>
            <a:spLocks noGrp="1"/>
          </p:cNvSpPr>
          <p:nvPr>
            <p:ph type="ftr" sz="quarter" idx="11"/>
          </p:nvPr>
        </p:nvSpPr>
        <p:spPr/>
        <p:txBody>
          <a:bodyPr/>
          <a:lstStyle/>
          <a:p>
            <a:r>
              <a:rPr lang="fr-FR" smtClean="0"/>
              <a:t>YOUSSEF houssem</a:t>
            </a:r>
            <a:endParaRPr lang="fr-FR" dirty="0"/>
          </a:p>
        </p:txBody>
      </p:sp>
      <p:sp>
        <p:nvSpPr>
          <p:cNvPr id="5" name="Slide Number Placeholder 4"/>
          <p:cNvSpPr>
            <a:spLocks noGrp="1"/>
          </p:cNvSpPr>
          <p:nvPr>
            <p:ph type="sldNum" sz="quarter" idx="12"/>
          </p:nvPr>
        </p:nvSpPr>
        <p:spPr/>
        <p:txBody>
          <a:bodyPr/>
          <a:lstStyle/>
          <a:p>
            <a:fld id="{0C4D8594-71AE-4934-A515-F734AC2A8874}" type="slidenum">
              <a:rPr lang="fr-FR" smtClean="0"/>
              <a:pPr/>
              <a:t>‹N°›</a:t>
            </a:fld>
            <a:endParaRPr lang="fr-FR" dirty="0"/>
          </a:p>
        </p:txBody>
      </p:sp>
    </p:spTree>
    <p:extLst>
      <p:ext uri="{BB962C8B-B14F-4D97-AF65-F5344CB8AC3E}">
        <p14:creationId xmlns="" xmlns:p14="http://schemas.microsoft.com/office/powerpoint/2010/main" val="24869563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dirty="0"/>
          </a:p>
        </p:txBody>
      </p:sp>
      <p:sp>
        <p:nvSpPr>
          <p:cNvPr id="3" name="Footer Placeholder 2"/>
          <p:cNvSpPr>
            <a:spLocks noGrp="1"/>
          </p:cNvSpPr>
          <p:nvPr>
            <p:ph type="ftr" sz="quarter" idx="11"/>
          </p:nvPr>
        </p:nvSpPr>
        <p:spPr/>
        <p:txBody>
          <a:bodyPr/>
          <a:lstStyle/>
          <a:p>
            <a:r>
              <a:rPr lang="fr-FR" smtClean="0"/>
              <a:t>YOUSSEF houssem</a:t>
            </a:r>
            <a:endParaRPr lang="fr-FR" dirty="0"/>
          </a:p>
        </p:txBody>
      </p:sp>
      <p:sp>
        <p:nvSpPr>
          <p:cNvPr id="4" name="Slide Number Placeholder 3"/>
          <p:cNvSpPr>
            <a:spLocks noGrp="1"/>
          </p:cNvSpPr>
          <p:nvPr>
            <p:ph type="sldNum" sz="quarter" idx="12"/>
          </p:nvPr>
        </p:nvSpPr>
        <p:spPr/>
        <p:txBody>
          <a:bodyPr/>
          <a:lstStyle/>
          <a:p>
            <a:fld id="{DE6116FA-97E4-4DBA-A664-28F4BB4318D9}" type="slidenum">
              <a:rPr lang="fr-FR" smtClean="0"/>
              <a:pPr/>
              <a:t>‹N°›</a:t>
            </a:fld>
            <a:endParaRPr lang="fr-FR" dirty="0"/>
          </a:p>
        </p:txBody>
      </p:sp>
    </p:spTree>
    <p:extLst>
      <p:ext uri="{BB962C8B-B14F-4D97-AF65-F5344CB8AC3E}">
        <p14:creationId xmlns="" xmlns:p14="http://schemas.microsoft.com/office/powerpoint/2010/main" val="103326120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endParaRPr lang="fr-FR" dirty="0"/>
          </a:p>
        </p:txBody>
      </p:sp>
      <p:sp>
        <p:nvSpPr>
          <p:cNvPr id="6" name="Footer Placeholder 5"/>
          <p:cNvSpPr>
            <a:spLocks noGrp="1"/>
          </p:cNvSpPr>
          <p:nvPr>
            <p:ph type="ftr" sz="quarter" idx="11"/>
          </p:nvPr>
        </p:nvSpPr>
        <p:spPr/>
        <p:txBody>
          <a:bodyPr/>
          <a:lstStyle/>
          <a:p>
            <a:r>
              <a:rPr lang="fr-FR" smtClean="0"/>
              <a:t>YOUSSEF houssem</a:t>
            </a:r>
            <a:endParaRPr lang="fr-FR" dirty="0"/>
          </a:p>
        </p:txBody>
      </p:sp>
      <p:sp>
        <p:nvSpPr>
          <p:cNvPr id="7" name="Slide Number Placeholder 6"/>
          <p:cNvSpPr>
            <a:spLocks noGrp="1"/>
          </p:cNvSpPr>
          <p:nvPr>
            <p:ph type="sldNum" sz="quarter" idx="12"/>
          </p:nvPr>
        </p:nvSpPr>
        <p:spPr/>
        <p:txBody>
          <a:bodyPr/>
          <a:lstStyle/>
          <a:p>
            <a:fld id="{DD4AF446-F548-4970-BEB1-569D138A6ACA}" type="slidenum">
              <a:rPr lang="fr-FR" smtClean="0"/>
              <a:pPr/>
              <a:t>‹N°›</a:t>
            </a:fld>
            <a:endParaRPr lang="fr-FR" dirty="0"/>
          </a:p>
        </p:txBody>
      </p:sp>
    </p:spTree>
    <p:extLst>
      <p:ext uri="{BB962C8B-B14F-4D97-AF65-F5344CB8AC3E}">
        <p14:creationId xmlns="" xmlns:p14="http://schemas.microsoft.com/office/powerpoint/2010/main" val="283576586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endParaRPr lang="fr-FR" dirty="0"/>
          </a:p>
        </p:txBody>
      </p:sp>
      <p:sp>
        <p:nvSpPr>
          <p:cNvPr id="6" name="Footer Placeholder 5"/>
          <p:cNvSpPr>
            <a:spLocks noGrp="1"/>
          </p:cNvSpPr>
          <p:nvPr>
            <p:ph type="ftr" sz="quarter" idx="11"/>
          </p:nvPr>
        </p:nvSpPr>
        <p:spPr/>
        <p:txBody>
          <a:bodyPr/>
          <a:lstStyle/>
          <a:p>
            <a:r>
              <a:rPr lang="fr-FR" smtClean="0"/>
              <a:t>YOUSSEF houssem</a:t>
            </a:r>
            <a:endParaRPr lang="fr-FR" dirty="0"/>
          </a:p>
        </p:txBody>
      </p:sp>
      <p:sp>
        <p:nvSpPr>
          <p:cNvPr id="7" name="Slide Number Placeholder 6"/>
          <p:cNvSpPr>
            <a:spLocks noGrp="1"/>
          </p:cNvSpPr>
          <p:nvPr>
            <p:ph type="sldNum" sz="quarter" idx="12"/>
          </p:nvPr>
        </p:nvSpPr>
        <p:spPr/>
        <p:txBody>
          <a:bodyPr/>
          <a:lstStyle/>
          <a:p>
            <a:fld id="{ECCD2DF0-53FB-4F64-8BA0-C1054839CBF5}" type="slidenum">
              <a:rPr lang="fr-FR" smtClean="0"/>
              <a:pPr/>
              <a:t>‹N°›</a:t>
            </a:fld>
            <a:endParaRPr lang="fr-FR" dirty="0"/>
          </a:p>
        </p:txBody>
      </p:sp>
    </p:spTree>
    <p:extLst>
      <p:ext uri="{BB962C8B-B14F-4D97-AF65-F5344CB8AC3E}">
        <p14:creationId xmlns="" xmlns:p14="http://schemas.microsoft.com/office/powerpoint/2010/main" val="289380643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fr-FR"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smtClean="0"/>
              <a:t>YOUSSEF houssem</a:t>
            </a:r>
            <a:endParaRPr lang="fr-FR"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27ADA13-4DDB-4D22-B7DF-7CF252067F2A}" type="slidenum">
              <a:rPr lang="fr-FR" smtClean="0"/>
              <a:pPr/>
              <a:t>‹N°›</a:t>
            </a:fld>
            <a:endParaRPr lang="fr-FR" dirty="0"/>
          </a:p>
        </p:txBody>
      </p:sp>
    </p:spTree>
    <p:extLst>
      <p:ext uri="{BB962C8B-B14F-4D97-AF65-F5344CB8AC3E}">
        <p14:creationId xmlns="" xmlns:p14="http://schemas.microsoft.com/office/powerpoint/2010/main" val="98360028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2438400"/>
            <a:ext cx="9982200" cy="200054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12400" b="1" i="1" cap="all" dirty="0" smtClean="0">
                <a:ln w="0"/>
                <a:effectLst>
                  <a:outerShdw blurRad="38100" dist="38100" dir="2700000" algn="tl">
                    <a:srgbClr val="000000">
                      <a:alpha val="43137"/>
                    </a:srgbClr>
                  </a:outerShdw>
                  <a:reflection blurRad="12700" stA="50000" endPos="50000" dist="5000" dir="5400000" sy="-100000" rotWithShape="0"/>
                </a:effectLst>
                <a:latin typeface="+mn-lt"/>
              </a:rPr>
              <a:t>BIENVENUE</a:t>
            </a:r>
            <a:endParaRPr lang="fr-FR" sz="12400" b="1" i="1" cap="all" dirty="0">
              <a:ln w="0"/>
              <a:effectLst>
                <a:outerShdw blurRad="38100" dist="38100" dir="2700000" algn="tl">
                  <a:srgbClr val="000000">
                    <a:alpha val="43137"/>
                  </a:srgbClr>
                </a:outerShdw>
                <a:reflection blurRad="12700" stA="50000" endPos="50000" dist="5000" dir="5400000" sy="-100000" rotWithShape="0"/>
              </a:effectLst>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6"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7" name="AutoShape 6"/>
          <p:cNvSpPr>
            <a:spLocks noChangeArrowheads="1"/>
          </p:cNvSpPr>
          <p:nvPr/>
        </p:nvSpPr>
        <p:spPr bwMode="gray">
          <a:xfrm>
            <a:off x="381000" y="43434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8"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9" name="AutoShape 10"/>
          <p:cNvSpPr>
            <a:spLocks noChangeArrowheads="1"/>
          </p:cNvSpPr>
          <p:nvPr/>
        </p:nvSpPr>
        <p:spPr bwMode="gray">
          <a:xfrm>
            <a:off x="381000" y="3733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Analyse et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Conception</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10" name="Group 11"/>
          <p:cNvGrpSpPr>
            <a:grpSpLocks/>
          </p:cNvGrpSpPr>
          <p:nvPr/>
        </p:nvGrpSpPr>
        <p:grpSpPr bwMode="auto">
          <a:xfrm>
            <a:off x="0" y="3810000"/>
            <a:ext cx="381000" cy="381000"/>
            <a:chOff x="2078" y="1680"/>
            <a:chExt cx="1615" cy="1615"/>
          </a:xfrm>
        </p:grpSpPr>
        <p:sp>
          <p:nvSpPr>
            <p:cNvPr id="1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7" name="Group 32"/>
          <p:cNvGrpSpPr>
            <a:grpSpLocks/>
          </p:cNvGrpSpPr>
          <p:nvPr/>
        </p:nvGrpSpPr>
        <p:grpSpPr bwMode="auto">
          <a:xfrm>
            <a:off x="0" y="2971800"/>
            <a:ext cx="381000" cy="381000"/>
            <a:chOff x="2078" y="1680"/>
            <a:chExt cx="1615" cy="1615"/>
          </a:xfrm>
        </p:grpSpPr>
        <p:sp>
          <p:nvSpPr>
            <p:cNvPr id="1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4" name="Group 32"/>
          <p:cNvGrpSpPr>
            <a:grpSpLocks/>
          </p:cNvGrpSpPr>
          <p:nvPr/>
        </p:nvGrpSpPr>
        <p:grpSpPr bwMode="auto">
          <a:xfrm>
            <a:off x="0" y="4419600"/>
            <a:ext cx="381000" cy="381000"/>
            <a:chOff x="2078" y="1680"/>
            <a:chExt cx="1615" cy="1615"/>
          </a:xfrm>
        </p:grpSpPr>
        <p:sp>
          <p:nvSpPr>
            <p:cNvPr id="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3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32" name="Espace réservé du contenu 2"/>
          <p:cNvSpPr txBox="1">
            <a:spLocks/>
          </p:cNvSpPr>
          <p:nvPr/>
        </p:nvSpPr>
        <p:spPr>
          <a:xfrm>
            <a:off x="2133600" y="1295400"/>
            <a:ext cx="6705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3"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09</a:t>
            </a:r>
            <a:endParaRPr lang="fr-FR" sz="1400" dirty="0">
              <a:latin typeface="Times New Roman" pitchFamily="18" charset="0"/>
            </a:endParaRPr>
          </a:p>
        </p:txBody>
      </p:sp>
      <p:sp>
        <p:nvSpPr>
          <p:cNvPr id="34" name="Line 7"/>
          <p:cNvSpPr>
            <a:spLocks noChangeShapeType="1"/>
          </p:cNvSpPr>
          <p:nvPr/>
        </p:nvSpPr>
        <p:spPr bwMode="auto">
          <a:xfrm>
            <a:off x="5688000" y="1219200"/>
            <a:ext cx="3456000" cy="0"/>
          </a:xfrm>
          <a:prstGeom prst="line">
            <a:avLst/>
          </a:prstGeom>
          <a:noFill/>
          <a:ln w="38100">
            <a:solidFill>
              <a:srgbClr val="333399"/>
            </a:solidFill>
            <a:round/>
            <a:headEnd/>
            <a:tailEnd/>
          </a:ln>
          <a:effectLst/>
        </p:spPr>
        <p:txBody>
          <a:bodyPr/>
          <a:lstStyle/>
          <a:p>
            <a:endParaRPr lang="fr-FR" dirty="0"/>
          </a:p>
        </p:txBody>
      </p:sp>
      <p:sp>
        <p:nvSpPr>
          <p:cNvPr id="35" name="AutoShape 10"/>
          <p:cNvSpPr>
            <a:spLocks noChangeArrowheads="1"/>
          </p:cNvSpPr>
          <p:nvPr/>
        </p:nvSpPr>
        <p:spPr bwMode="gray">
          <a:xfrm>
            <a:off x="2590800" y="990600"/>
            <a:ext cx="29718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Analyse et Conception</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36" name="Group 11"/>
          <p:cNvGrpSpPr>
            <a:grpSpLocks/>
          </p:cNvGrpSpPr>
          <p:nvPr/>
        </p:nvGrpSpPr>
        <p:grpSpPr bwMode="auto">
          <a:xfrm>
            <a:off x="2209800" y="1066800"/>
            <a:ext cx="381000" cy="381000"/>
            <a:chOff x="2078" y="1680"/>
            <a:chExt cx="1615" cy="1615"/>
          </a:xfrm>
        </p:grpSpPr>
        <p:sp>
          <p:nvSpPr>
            <p:cNvPr id="37"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8"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9"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0"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41"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2"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43"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4"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45" name="Group 32"/>
          <p:cNvGrpSpPr>
            <a:grpSpLocks/>
          </p:cNvGrpSpPr>
          <p:nvPr/>
        </p:nvGrpSpPr>
        <p:grpSpPr bwMode="auto">
          <a:xfrm>
            <a:off x="0" y="5105400"/>
            <a:ext cx="381000" cy="381000"/>
            <a:chOff x="2078" y="1680"/>
            <a:chExt cx="1615" cy="1615"/>
          </a:xfrm>
        </p:grpSpPr>
        <p:sp>
          <p:nvSpPr>
            <p:cNvPr id="4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2" name="Group 32"/>
          <p:cNvGrpSpPr>
            <a:grpSpLocks/>
          </p:cNvGrpSpPr>
          <p:nvPr/>
        </p:nvGrpSpPr>
        <p:grpSpPr bwMode="auto">
          <a:xfrm>
            <a:off x="0" y="2133600"/>
            <a:ext cx="381000" cy="381000"/>
            <a:chOff x="2078" y="1680"/>
            <a:chExt cx="1615" cy="1615"/>
          </a:xfrm>
        </p:grpSpPr>
        <p:sp>
          <p:nvSpPr>
            <p:cNvPr id="5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9"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60"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61" name="Group 32"/>
          <p:cNvGrpSpPr>
            <a:grpSpLocks/>
          </p:cNvGrpSpPr>
          <p:nvPr/>
        </p:nvGrpSpPr>
        <p:grpSpPr bwMode="auto">
          <a:xfrm>
            <a:off x="0" y="1524000"/>
            <a:ext cx="381000" cy="381000"/>
            <a:chOff x="2078" y="1680"/>
            <a:chExt cx="1615" cy="1615"/>
          </a:xfrm>
        </p:grpSpPr>
        <p:sp>
          <p:nvSpPr>
            <p:cNvPr id="6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6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80" name="Rectangle 79"/>
          <p:cNvSpPr/>
          <p:nvPr/>
        </p:nvSpPr>
        <p:spPr>
          <a:xfrm>
            <a:off x="2500298" y="2285992"/>
            <a:ext cx="5424502" cy="3416320"/>
          </a:xfrm>
          <a:prstGeom prst="rect">
            <a:avLst/>
          </a:prstGeom>
          <a:noFill/>
        </p:spPr>
        <p:txBody>
          <a:bodyPr wrap="square" lIns="91440" tIns="45720" rIns="91440" bIns="45720">
            <a:spAutoFit/>
          </a:bodyPr>
          <a:lstStyle/>
          <a:p>
            <a:pPr algn="ctr"/>
            <a:r>
              <a:rPr lang="fr-FR"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Analyse </a:t>
            </a:r>
          </a:p>
          <a:p>
            <a:pPr algn="ctr"/>
            <a:r>
              <a:rPr lang="fr-FR"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Et </a:t>
            </a:r>
          </a:p>
          <a:p>
            <a:pPr algn="ctr"/>
            <a:r>
              <a:rPr lang="fr-FR"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Conception</a:t>
            </a:r>
            <a:endParaRPr lang="fr-FR" sz="7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par>
                                <p:cTn id="30" presetID="53"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fltVal val="0"/>
                                          </p:val>
                                        </p:tav>
                                        <p:tav tm="100000">
                                          <p:val>
                                            <p:strVal val="#ppt_w"/>
                                          </p:val>
                                        </p:tav>
                                      </p:tavLst>
                                    </p:anim>
                                    <p:anim calcmode="lin" valueType="num">
                                      <p:cBhvr>
                                        <p:cTn id="33" dur="500" fill="hold"/>
                                        <p:tgtEl>
                                          <p:spTgt spid="36"/>
                                        </p:tgtEl>
                                        <p:attrNameLst>
                                          <p:attrName>ppt_h</p:attrName>
                                        </p:attrNameLst>
                                      </p:cBhvr>
                                      <p:tavLst>
                                        <p:tav tm="0">
                                          <p:val>
                                            <p:fltVal val="0"/>
                                          </p:val>
                                        </p:tav>
                                        <p:tav tm="100000">
                                          <p:val>
                                            <p:strVal val="#ppt_h"/>
                                          </p:val>
                                        </p:tav>
                                      </p:tavLst>
                                    </p:anim>
                                    <p:animEffect transition="in" filter="fade">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0">
                                            <p:txEl>
                                              <p:pRg st="0" end="0"/>
                                            </p:txEl>
                                          </p:spTgt>
                                        </p:tgtEl>
                                        <p:attrNameLst>
                                          <p:attrName>style.visibility</p:attrName>
                                        </p:attrNameLst>
                                      </p:cBhvr>
                                      <p:to>
                                        <p:strVal val="visible"/>
                                      </p:to>
                                    </p:set>
                                    <p:animEffect transition="in" filter="fade">
                                      <p:cBhvr>
                                        <p:cTn id="39" dur="500"/>
                                        <p:tgtEl>
                                          <p:spTgt spid="80">
                                            <p:txEl>
                                              <p:pRg st="0" end="0"/>
                                            </p:txEl>
                                          </p:spTgt>
                                        </p:tgtEl>
                                      </p:cBhvr>
                                    </p:animEffect>
                                  </p:childTnLst>
                                  <p:subTnLst>
                                    <p:set>
                                      <p:cBhvr override="childStyle">
                                        <p:cTn dur="1" fill="hold" display="0" masterRel="nextClick" afterEffect="1"/>
                                        <p:tgtEl>
                                          <p:spTgt spid="80">
                                            <p:txEl>
                                              <p:pRg st="0" end="0"/>
                                            </p:txEl>
                                          </p:spTgt>
                                        </p:tgtEl>
                                        <p:attrNameLst>
                                          <p:attrName>style.visibility</p:attrName>
                                        </p:attrNameLst>
                                      </p:cBhvr>
                                      <p:to>
                                        <p:strVal val="hidden"/>
                                      </p:to>
                                    </p:set>
                                  </p:subTnLst>
                                </p:cTn>
                              </p:par>
                              <p:par>
                                <p:cTn id="40" presetID="10" presetClass="entr" presetSubtype="0" fill="hold" grpId="0" nodeType="withEffect">
                                  <p:stCondLst>
                                    <p:cond delay="0"/>
                                  </p:stCondLst>
                                  <p:childTnLst>
                                    <p:set>
                                      <p:cBhvr>
                                        <p:cTn id="41" dur="1" fill="hold">
                                          <p:stCondLst>
                                            <p:cond delay="0"/>
                                          </p:stCondLst>
                                        </p:cTn>
                                        <p:tgtEl>
                                          <p:spTgt spid="80">
                                            <p:txEl>
                                              <p:pRg st="1" end="1"/>
                                            </p:txEl>
                                          </p:spTgt>
                                        </p:tgtEl>
                                        <p:attrNameLst>
                                          <p:attrName>style.visibility</p:attrName>
                                        </p:attrNameLst>
                                      </p:cBhvr>
                                      <p:to>
                                        <p:strVal val="visible"/>
                                      </p:to>
                                    </p:set>
                                    <p:animEffect transition="in" filter="fade">
                                      <p:cBhvr>
                                        <p:cTn id="42" dur="500"/>
                                        <p:tgtEl>
                                          <p:spTgt spid="80">
                                            <p:txEl>
                                              <p:pRg st="1" end="1"/>
                                            </p:txEl>
                                          </p:spTgt>
                                        </p:tgtEl>
                                      </p:cBhvr>
                                    </p:animEffect>
                                  </p:childTnLst>
                                  <p:subTnLst>
                                    <p:set>
                                      <p:cBhvr override="childStyle">
                                        <p:cTn dur="1" fill="hold" display="0" masterRel="nextClick" afterEffect="1"/>
                                        <p:tgtEl>
                                          <p:spTgt spid="80">
                                            <p:txEl>
                                              <p:pRg st="1" end="1"/>
                                            </p:txEl>
                                          </p:spTgt>
                                        </p:tgtEl>
                                        <p:attrNameLst>
                                          <p:attrName>style.visibility</p:attrName>
                                        </p:attrNameLst>
                                      </p:cBhvr>
                                      <p:to>
                                        <p:strVal val="hidden"/>
                                      </p:to>
                                    </p:set>
                                  </p:subTnLst>
                                </p:cTn>
                              </p:par>
                              <p:par>
                                <p:cTn id="43" presetID="10" presetClass="entr" presetSubtype="0" fill="hold" grpId="0" nodeType="withEffect">
                                  <p:stCondLst>
                                    <p:cond delay="0"/>
                                  </p:stCondLst>
                                  <p:childTnLst>
                                    <p:set>
                                      <p:cBhvr>
                                        <p:cTn id="44" dur="1" fill="hold">
                                          <p:stCondLst>
                                            <p:cond delay="0"/>
                                          </p:stCondLst>
                                        </p:cTn>
                                        <p:tgtEl>
                                          <p:spTgt spid="80">
                                            <p:txEl>
                                              <p:pRg st="2" end="2"/>
                                            </p:txEl>
                                          </p:spTgt>
                                        </p:tgtEl>
                                        <p:attrNameLst>
                                          <p:attrName>style.visibility</p:attrName>
                                        </p:attrNameLst>
                                      </p:cBhvr>
                                      <p:to>
                                        <p:strVal val="visible"/>
                                      </p:to>
                                    </p:set>
                                    <p:animEffect transition="in" filter="fade">
                                      <p:cBhvr>
                                        <p:cTn id="45" dur="500"/>
                                        <p:tgtEl>
                                          <p:spTgt spid="80">
                                            <p:txEl>
                                              <p:pRg st="2" end="2"/>
                                            </p:txEl>
                                          </p:spTgt>
                                        </p:tgtEl>
                                      </p:cBhvr>
                                    </p:animEffect>
                                  </p:childTnLst>
                                  <p:subTnLst>
                                    <p:set>
                                      <p:cBhvr override="childStyle">
                                        <p:cTn dur="1" fill="hold" display="0" masterRel="nextClick" afterEffect="1"/>
                                        <p:tgtEl>
                                          <p:spTgt spid="80">
                                            <p:txEl>
                                              <p:pRg st="2" end="2"/>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animBg="1"/>
      <p:bldP spid="80"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re 90"/>
          <p:cNvSpPr>
            <a:spLocks noGrp="1"/>
          </p:cNvSpPr>
          <p:nvPr>
            <p:ph type="title"/>
          </p:nvPr>
        </p:nvSpPr>
        <p:spPr>
          <a:xfrm>
            <a:off x="2514600" y="3276600"/>
            <a:ext cx="6477000" cy="1009656"/>
          </a:xfrm>
        </p:spPr>
        <p:txBody>
          <a:bodyPr>
            <a:noAutofit/>
          </a:bodyPr>
          <a:lstStyle/>
          <a:p>
            <a:pPr algn="ctr"/>
            <a: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Diagramme de séquence du cas d’utilisation « Authentification »</a:t>
            </a:r>
            <a:b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fr-FR" sz="2800" dirty="0" smtClean="0">
                <a:solidFill>
                  <a:schemeClr val="tx1"/>
                </a:solidFill>
              </a:rPr>
              <a:t> </a:t>
            </a:r>
            <a:endParaRPr lang="fr-FR" sz="2800" dirty="0">
              <a:solidFill>
                <a:schemeClr val="tx1"/>
              </a:solidFill>
            </a:endParaRPr>
          </a:p>
        </p:txBody>
      </p:sp>
      <p:sp>
        <p:nvSpPr>
          <p:cNvPr id="4"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6" name="AutoShape 6"/>
          <p:cNvSpPr>
            <a:spLocks noChangeArrowheads="1"/>
          </p:cNvSpPr>
          <p:nvPr/>
        </p:nvSpPr>
        <p:spPr bwMode="gray">
          <a:xfrm>
            <a:off x="381000" y="43434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7"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8" name="AutoShape 10"/>
          <p:cNvSpPr>
            <a:spLocks noChangeArrowheads="1"/>
          </p:cNvSpPr>
          <p:nvPr/>
        </p:nvSpPr>
        <p:spPr bwMode="gray">
          <a:xfrm>
            <a:off x="381000" y="3733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Analyse et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Conception</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9" name="Group 11"/>
          <p:cNvGrpSpPr>
            <a:grpSpLocks/>
          </p:cNvGrpSpPr>
          <p:nvPr/>
        </p:nvGrpSpPr>
        <p:grpSpPr bwMode="auto">
          <a:xfrm>
            <a:off x="0" y="3810000"/>
            <a:ext cx="381000" cy="381000"/>
            <a:chOff x="2078" y="1680"/>
            <a:chExt cx="1615" cy="1615"/>
          </a:xfrm>
        </p:grpSpPr>
        <p:sp>
          <p:nvSpPr>
            <p:cNvPr id="1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44196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54" name="Espace réservé du contenu 2"/>
          <p:cNvSpPr txBox="1">
            <a:spLocks/>
          </p:cNvSpPr>
          <p:nvPr/>
        </p:nvSpPr>
        <p:spPr>
          <a:xfrm>
            <a:off x="2133600" y="1295400"/>
            <a:ext cx="6705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5"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10</a:t>
            </a:r>
            <a:endParaRPr lang="fr-FR" sz="1400" dirty="0">
              <a:latin typeface="Times New Roman" pitchFamily="18" charset="0"/>
            </a:endParaRPr>
          </a:p>
        </p:txBody>
      </p:sp>
      <p:sp>
        <p:nvSpPr>
          <p:cNvPr id="66" name="Line 7"/>
          <p:cNvSpPr>
            <a:spLocks noChangeShapeType="1"/>
          </p:cNvSpPr>
          <p:nvPr/>
        </p:nvSpPr>
        <p:spPr bwMode="auto">
          <a:xfrm>
            <a:off x="5688000" y="1219200"/>
            <a:ext cx="3456000" cy="0"/>
          </a:xfrm>
          <a:prstGeom prst="line">
            <a:avLst/>
          </a:prstGeom>
          <a:noFill/>
          <a:ln w="38100">
            <a:solidFill>
              <a:srgbClr val="333399"/>
            </a:solidFill>
            <a:round/>
            <a:headEnd/>
            <a:tailEnd/>
          </a:ln>
          <a:effectLst/>
        </p:spPr>
        <p:txBody>
          <a:bodyPr/>
          <a:lstStyle/>
          <a:p>
            <a:endParaRPr lang="fr-FR" dirty="0"/>
          </a:p>
        </p:txBody>
      </p:sp>
      <p:sp>
        <p:nvSpPr>
          <p:cNvPr id="67" name="AutoShape 10"/>
          <p:cNvSpPr>
            <a:spLocks noChangeArrowheads="1"/>
          </p:cNvSpPr>
          <p:nvPr/>
        </p:nvSpPr>
        <p:spPr bwMode="gray">
          <a:xfrm>
            <a:off x="2590800" y="990600"/>
            <a:ext cx="29718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Analyse et Conception</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8" name="Group 11"/>
          <p:cNvGrpSpPr>
            <a:grpSpLocks/>
          </p:cNvGrpSpPr>
          <p:nvPr/>
        </p:nvGrpSpPr>
        <p:grpSpPr bwMode="auto">
          <a:xfrm>
            <a:off x="2209800" y="1066800"/>
            <a:ext cx="381000" cy="381000"/>
            <a:chOff x="2078" y="1680"/>
            <a:chExt cx="1615" cy="1615"/>
          </a:xfrm>
        </p:grpSpPr>
        <p:sp>
          <p:nvSpPr>
            <p:cNvPr id="6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75"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76"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77" name="Group 32"/>
          <p:cNvGrpSpPr>
            <a:grpSpLocks/>
          </p:cNvGrpSpPr>
          <p:nvPr/>
        </p:nvGrpSpPr>
        <p:grpSpPr bwMode="auto">
          <a:xfrm>
            <a:off x="0" y="5105400"/>
            <a:ext cx="381000" cy="381000"/>
            <a:chOff x="2078" y="1680"/>
            <a:chExt cx="1615" cy="1615"/>
          </a:xfrm>
        </p:grpSpPr>
        <p:sp>
          <p:nvSpPr>
            <p:cNvPr id="7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8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84" name="Group 32"/>
          <p:cNvGrpSpPr>
            <a:grpSpLocks/>
          </p:cNvGrpSpPr>
          <p:nvPr/>
        </p:nvGrpSpPr>
        <p:grpSpPr bwMode="auto">
          <a:xfrm>
            <a:off x="0" y="2133600"/>
            <a:ext cx="381000" cy="381000"/>
            <a:chOff x="2078" y="1680"/>
            <a:chExt cx="1615" cy="1615"/>
          </a:xfrm>
        </p:grpSpPr>
        <p:sp>
          <p:nvSpPr>
            <p:cNvPr id="8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8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91"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92"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94" name="Group 32"/>
          <p:cNvGrpSpPr>
            <a:grpSpLocks/>
          </p:cNvGrpSpPr>
          <p:nvPr/>
        </p:nvGrpSpPr>
        <p:grpSpPr bwMode="auto">
          <a:xfrm>
            <a:off x="0" y="1524000"/>
            <a:ext cx="381000" cy="381000"/>
            <a:chOff x="2078" y="1680"/>
            <a:chExt cx="1615" cy="1615"/>
          </a:xfrm>
        </p:grpSpPr>
        <p:sp>
          <p:nvSpPr>
            <p:cNvPr id="9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pic>
        <p:nvPicPr>
          <p:cNvPr id="101" name="Image 100" descr="C:\Users\ghani\Desktop\marsphonia+\quelques diagrammes\diag sequence auth.png"/>
          <p:cNvPicPr/>
          <p:nvPr/>
        </p:nvPicPr>
        <p:blipFill>
          <a:blip r:embed="rId2"/>
          <a:srcRect/>
          <a:stretch>
            <a:fillRect/>
          </a:stretch>
        </p:blipFill>
        <p:spPr bwMode="auto">
          <a:xfrm>
            <a:off x="2285984" y="1571612"/>
            <a:ext cx="6286544" cy="4786346"/>
          </a:xfrm>
          <a:prstGeom prst="rect">
            <a:avLst/>
          </a:prstGeom>
          <a:noFill/>
          <a:ln w="9525">
            <a:noFill/>
            <a:miter lim="800000"/>
            <a:headEnd/>
            <a:tailEnd/>
          </a:ln>
        </p:spPr>
      </p:pic>
      <p:sp>
        <p:nvSpPr>
          <p:cNvPr id="110" name="Rectangle à coins arrondis 109"/>
          <p:cNvSpPr/>
          <p:nvPr/>
        </p:nvSpPr>
        <p:spPr>
          <a:xfrm>
            <a:off x="2928926" y="2143116"/>
            <a:ext cx="1785950" cy="2857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Rectangle à coins arrondis 112"/>
          <p:cNvSpPr/>
          <p:nvPr/>
        </p:nvSpPr>
        <p:spPr>
          <a:xfrm>
            <a:off x="2857488" y="2500306"/>
            <a:ext cx="785818" cy="2857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Rectangle à coins arrondis 113"/>
          <p:cNvSpPr/>
          <p:nvPr/>
        </p:nvSpPr>
        <p:spPr>
          <a:xfrm>
            <a:off x="6500826" y="2857496"/>
            <a:ext cx="785818" cy="2857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Rectangle à coins arrondis 114"/>
          <p:cNvSpPr/>
          <p:nvPr/>
        </p:nvSpPr>
        <p:spPr>
          <a:xfrm>
            <a:off x="7929586" y="3214686"/>
            <a:ext cx="571504" cy="2857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Rectangle à coins arrondis 115"/>
          <p:cNvSpPr/>
          <p:nvPr/>
        </p:nvSpPr>
        <p:spPr>
          <a:xfrm>
            <a:off x="2857488" y="3786190"/>
            <a:ext cx="1785950" cy="2857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Rectangle à coins arrondis 116"/>
          <p:cNvSpPr/>
          <p:nvPr/>
        </p:nvSpPr>
        <p:spPr>
          <a:xfrm>
            <a:off x="6500826" y="4071942"/>
            <a:ext cx="1500198" cy="2857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ectangle à coins arrondis 117"/>
          <p:cNvSpPr/>
          <p:nvPr/>
        </p:nvSpPr>
        <p:spPr>
          <a:xfrm>
            <a:off x="3000364" y="4429132"/>
            <a:ext cx="350046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Rectangle à coins arrondis 118"/>
          <p:cNvSpPr/>
          <p:nvPr/>
        </p:nvSpPr>
        <p:spPr>
          <a:xfrm>
            <a:off x="2285984" y="4714884"/>
            <a:ext cx="1643074"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Rectangle à coins arrondis 119"/>
          <p:cNvSpPr/>
          <p:nvPr/>
        </p:nvSpPr>
        <p:spPr>
          <a:xfrm>
            <a:off x="6643702" y="4929198"/>
            <a:ext cx="1285884" cy="2857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Rectangle à coins arrondis 120"/>
          <p:cNvSpPr/>
          <p:nvPr/>
        </p:nvSpPr>
        <p:spPr>
          <a:xfrm>
            <a:off x="3000364" y="5286388"/>
            <a:ext cx="1785950" cy="2857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0" fill="hold"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p:cTn id="27" dur="500" fill="hold"/>
                                        <p:tgtEl>
                                          <p:spTgt spid="67"/>
                                        </p:tgtEl>
                                        <p:attrNameLst>
                                          <p:attrName>ppt_w</p:attrName>
                                        </p:attrNameLst>
                                      </p:cBhvr>
                                      <p:tavLst>
                                        <p:tav tm="0">
                                          <p:val>
                                            <p:fltVal val="0"/>
                                          </p:val>
                                        </p:tav>
                                        <p:tav tm="100000">
                                          <p:val>
                                            <p:strVal val="#ppt_w"/>
                                          </p:val>
                                        </p:tav>
                                      </p:tavLst>
                                    </p:anim>
                                    <p:anim calcmode="lin" valueType="num">
                                      <p:cBhvr>
                                        <p:cTn id="28" dur="500" fill="hold"/>
                                        <p:tgtEl>
                                          <p:spTgt spid="67"/>
                                        </p:tgtEl>
                                        <p:attrNameLst>
                                          <p:attrName>ppt_h</p:attrName>
                                        </p:attrNameLst>
                                      </p:cBhvr>
                                      <p:tavLst>
                                        <p:tav tm="0">
                                          <p:val>
                                            <p:fltVal val="0"/>
                                          </p:val>
                                        </p:tav>
                                        <p:tav tm="100000">
                                          <p:val>
                                            <p:strVal val="#ppt_h"/>
                                          </p:val>
                                        </p:tav>
                                      </p:tavLst>
                                    </p:anim>
                                    <p:animEffect transition="in" filter="fade">
                                      <p:cBhvr>
                                        <p:cTn id="29" dur="500"/>
                                        <p:tgtEl>
                                          <p:spTgt spid="67"/>
                                        </p:tgtEl>
                                      </p:cBhvr>
                                    </p:animEffect>
                                  </p:childTnLst>
                                </p:cTn>
                              </p:par>
                              <p:par>
                                <p:cTn id="30" presetID="53" presetClass="entr" presetSubtype="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p:cTn id="32" dur="500" fill="hold"/>
                                        <p:tgtEl>
                                          <p:spTgt spid="68"/>
                                        </p:tgtEl>
                                        <p:attrNameLst>
                                          <p:attrName>ppt_w</p:attrName>
                                        </p:attrNameLst>
                                      </p:cBhvr>
                                      <p:tavLst>
                                        <p:tav tm="0">
                                          <p:val>
                                            <p:fltVal val="0"/>
                                          </p:val>
                                        </p:tav>
                                        <p:tav tm="100000">
                                          <p:val>
                                            <p:strVal val="#ppt_w"/>
                                          </p:val>
                                        </p:tav>
                                      </p:tavLst>
                                    </p:anim>
                                    <p:anim calcmode="lin" valueType="num">
                                      <p:cBhvr>
                                        <p:cTn id="33" dur="500" fill="hold"/>
                                        <p:tgtEl>
                                          <p:spTgt spid="68"/>
                                        </p:tgtEl>
                                        <p:attrNameLst>
                                          <p:attrName>ppt_h</p:attrName>
                                        </p:attrNameLst>
                                      </p:cBhvr>
                                      <p:tavLst>
                                        <p:tav tm="0">
                                          <p:val>
                                            <p:fltVal val="0"/>
                                          </p:val>
                                        </p:tav>
                                        <p:tav tm="100000">
                                          <p:val>
                                            <p:strVal val="#ppt_h"/>
                                          </p:val>
                                        </p:tav>
                                      </p:tavLst>
                                    </p:anim>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fade">
                                      <p:cBhvr>
                                        <p:cTn id="39"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01"/>
                                        </p:tgtEl>
                                        <p:attrNameLst>
                                          <p:attrName>style.visibility</p:attrName>
                                        </p:attrNameLst>
                                      </p:cBhvr>
                                      <p:to>
                                        <p:strVal val="visible"/>
                                      </p:to>
                                    </p:set>
                                    <p:anim calcmode="lin" valueType="num">
                                      <p:cBhvr additive="base">
                                        <p:cTn id="44" dur="500" fill="hold"/>
                                        <p:tgtEl>
                                          <p:spTgt spid="101"/>
                                        </p:tgtEl>
                                        <p:attrNameLst>
                                          <p:attrName>ppt_x</p:attrName>
                                        </p:attrNameLst>
                                      </p:cBhvr>
                                      <p:tavLst>
                                        <p:tav tm="0">
                                          <p:val>
                                            <p:strVal val="#ppt_x"/>
                                          </p:val>
                                        </p:tav>
                                        <p:tav tm="100000">
                                          <p:val>
                                            <p:strVal val="#ppt_x"/>
                                          </p:val>
                                        </p:tav>
                                      </p:tavLst>
                                    </p:anim>
                                    <p:anim calcmode="lin" valueType="num">
                                      <p:cBhvr additive="base">
                                        <p:cTn id="45"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10"/>
                                        </p:tgtEl>
                                        <p:attrNameLst>
                                          <p:attrName>style.visibility</p:attrName>
                                        </p:attrNameLst>
                                      </p:cBhvr>
                                      <p:to>
                                        <p:strVal val="visible"/>
                                      </p:to>
                                    </p:set>
                                    <p:animEffect transition="in" filter="wipe(down)">
                                      <p:cBhvr>
                                        <p:cTn id="50" dur="500"/>
                                        <p:tgtEl>
                                          <p:spTgt spid="110"/>
                                        </p:tgtEl>
                                      </p:cBhvr>
                                    </p:animEffect>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wipe(down)">
                                      <p:cBhvr>
                                        <p:cTn id="55" dur="500"/>
                                        <p:tgtEl>
                                          <p:spTgt spid="113"/>
                                        </p:tgtEl>
                                      </p:cBhvr>
                                    </p:animEffect>
                                  </p:childTnLst>
                                  <p:subTnLst>
                                    <p:set>
                                      <p:cBhvr override="childStyle">
                                        <p:cTn dur="1" fill="hold" display="0" masterRel="nextClick" afterEffect="1"/>
                                        <p:tgtEl>
                                          <p:spTgt spid="113"/>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14"/>
                                        </p:tgtEl>
                                        <p:attrNameLst>
                                          <p:attrName>style.visibility</p:attrName>
                                        </p:attrNameLst>
                                      </p:cBhvr>
                                      <p:to>
                                        <p:strVal val="visible"/>
                                      </p:to>
                                    </p:set>
                                    <p:animEffect transition="in" filter="wipe(down)">
                                      <p:cBhvr>
                                        <p:cTn id="60" dur="500"/>
                                        <p:tgtEl>
                                          <p:spTgt spid="114"/>
                                        </p:tgtEl>
                                      </p:cBhvr>
                                    </p:animEffec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15"/>
                                        </p:tgtEl>
                                        <p:attrNameLst>
                                          <p:attrName>style.visibility</p:attrName>
                                        </p:attrNameLst>
                                      </p:cBhvr>
                                      <p:to>
                                        <p:strVal val="visible"/>
                                      </p:to>
                                    </p:set>
                                    <p:animEffect transition="in" filter="wipe(down)">
                                      <p:cBhvr>
                                        <p:cTn id="65" dur="500"/>
                                        <p:tgtEl>
                                          <p:spTgt spid="115"/>
                                        </p:tgtEl>
                                      </p:cBhvr>
                                    </p:animEffec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16"/>
                                        </p:tgtEl>
                                        <p:attrNameLst>
                                          <p:attrName>style.visibility</p:attrName>
                                        </p:attrNameLst>
                                      </p:cBhvr>
                                      <p:to>
                                        <p:strVal val="visible"/>
                                      </p:to>
                                    </p:set>
                                    <p:animEffect transition="in" filter="wipe(down)">
                                      <p:cBhvr>
                                        <p:cTn id="70" dur="500"/>
                                        <p:tgtEl>
                                          <p:spTgt spid="116"/>
                                        </p:tgtEl>
                                      </p:cBhvr>
                                    </p:animEffec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wipe(down)">
                                      <p:cBhvr>
                                        <p:cTn id="75" dur="500"/>
                                        <p:tgtEl>
                                          <p:spTgt spid="117"/>
                                        </p:tgtEl>
                                      </p:cBhvr>
                                    </p:animEffec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wipe(down)">
                                      <p:cBhvr>
                                        <p:cTn id="80" dur="500"/>
                                        <p:tgtEl>
                                          <p:spTgt spid="118"/>
                                        </p:tgtEl>
                                      </p:cBhvr>
                                    </p:animEffec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119"/>
                                        </p:tgtEl>
                                        <p:attrNameLst>
                                          <p:attrName>style.visibility</p:attrName>
                                        </p:attrNameLst>
                                      </p:cBhvr>
                                      <p:to>
                                        <p:strVal val="visible"/>
                                      </p:to>
                                    </p:set>
                                    <p:animEffect transition="in" filter="wipe(down)">
                                      <p:cBhvr>
                                        <p:cTn id="85" dur="500"/>
                                        <p:tgtEl>
                                          <p:spTgt spid="119"/>
                                        </p:tgtEl>
                                      </p:cBhvr>
                                    </p:animEffec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20"/>
                                        </p:tgtEl>
                                        <p:attrNameLst>
                                          <p:attrName>style.visibility</p:attrName>
                                        </p:attrNameLst>
                                      </p:cBhvr>
                                      <p:to>
                                        <p:strVal val="visible"/>
                                      </p:to>
                                    </p:set>
                                    <p:animEffect transition="in" filter="wipe(down)">
                                      <p:cBhvr>
                                        <p:cTn id="90" dur="500"/>
                                        <p:tgtEl>
                                          <p:spTgt spid="120"/>
                                        </p:tgtEl>
                                      </p:cBhvr>
                                    </p:animEffec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21"/>
                                        </p:tgtEl>
                                        <p:attrNameLst>
                                          <p:attrName>style.visibility</p:attrName>
                                        </p:attrNameLst>
                                      </p:cBhvr>
                                      <p:to>
                                        <p:strVal val="visible"/>
                                      </p:to>
                                    </p:set>
                                    <p:animEffect transition="in" filter="wipe(down)">
                                      <p:cBhvr>
                                        <p:cTn id="95" dur="500"/>
                                        <p:tgtEl>
                                          <p:spTgt spid="121"/>
                                        </p:tgtEl>
                                      </p:cBhvr>
                                    </p:animEffec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8" grpId="0" animBg="1"/>
      <p:bldP spid="67" grpId="0" animBg="1"/>
      <p:bldP spid="110"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90"/>
          <p:cNvSpPr>
            <a:spLocks noGrp="1"/>
          </p:cNvSpPr>
          <p:nvPr>
            <p:ph type="title"/>
          </p:nvPr>
        </p:nvSpPr>
        <p:spPr>
          <a:xfrm>
            <a:off x="2019328" y="3000372"/>
            <a:ext cx="6553200" cy="627888"/>
          </a:xfrm>
        </p:spPr>
        <p:txBody>
          <a:bodyPr>
            <a:noAutofit/>
          </a:bodyPr>
          <a:lstStyle/>
          <a:p>
            <a:pPr algn="ctr"/>
            <a: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Diagramme de séquence du cas d’utilisation « Ajout d’un Smartphone »</a:t>
            </a:r>
            <a:b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fr-FR" sz="2800" dirty="0" smtClean="0">
                <a:solidFill>
                  <a:schemeClr val="tx1"/>
                </a:solidFill>
              </a:rPr>
              <a:t> </a:t>
            </a:r>
            <a:endParaRPr lang="fr-FR" sz="2800" dirty="0">
              <a:solidFill>
                <a:schemeClr val="tx1"/>
              </a:solidFill>
            </a:endParaRPr>
          </a:p>
        </p:txBody>
      </p:sp>
      <p:sp>
        <p:nvSpPr>
          <p:cNvPr id="6"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8" name="AutoShape 6"/>
          <p:cNvSpPr>
            <a:spLocks noChangeArrowheads="1"/>
          </p:cNvSpPr>
          <p:nvPr/>
        </p:nvSpPr>
        <p:spPr bwMode="gray">
          <a:xfrm>
            <a:off x="381000" y="43434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9"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 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10" name="AutoShape 10"/>
          <p:cNvSpPr>
            <a:spLocks noChangeArrowheads="1"/>
          </p:cNvSpPr>
          <p:nvPr/>
        </p:nvSpPr>
        <p:spPr bwMode="gray">
          <a:xfrm>
            <a:off x="381000" y="3733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Analyse et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Conception</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11" name="Group 11"/>
          <p:cNvGrpSpPr>
            <a:grpSpLocks/>
          </p:cNvGrpSpPr>
          <p:nvPr/>
        </p:nvGrpSpPr>
        <p:grpSpPr bwMode="auto">
          <a:xfrm>
            <a:off x="0" y="3810000"/>
            <a:ext cx="381000" cy="381000"/>
            <a:chOff x="2078" y="1680"/>
            <a:chExt cx="1615" cy="1615"/>
          </a:xfrm>
        </p:grpSpPr>
        <p:sp>
          <p:nvSpPr>
            <p:cNvPr id="12"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4"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6"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8" name="Group 32"/>
          <p:cNvGrpSpPr>
            <a:grpSpLocks/>
          </p:cNvGrpSpPr>
          <p:nvPr/>
        </p:nvGrpSpPr>
        <p:grpSpPr bwMode="auto">
          <a:xfrm>
            <a:off x="0" y="2971800"/>
            <a:ext cx="381000" cy="381000"/>
            <a:chOff x="2078" y="1680"/>
            <a:chExt cx="1615" cy="1615"/>
          </a:xfrm>
        </p:grpSpPr>
        <p:sp>
          <p:nvSpPr>
            <p:cNvPr id="1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5" name="Group 32"/>
          <p:cNvGrpSpPr>
            <a:grpSpLocks/>
          </p:cNvGrpSpPr>
          <p:nvPr/>
        </p:nvGrpSpPr>
        <p:grpSpPr bwMode="auto">
          <a:xfrm>
            <a:off x="0" y="44196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3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33" name="Espace réservé du contenu 2"/>
          <p:cNvSpPr txBox="1">
            <a:spLocks/>
          </p:cNvSpPr>
          <p:nvPr/>
        </p:nvSpPr>
        <p:spPr>
          <a:xfrm>
            <a:off x="2133600" y="1295400"/>
            <a:ext cx="6705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4"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11</a:t>
            </a:r>
            <a:endParaRPr lang="fr-FR" sz="1400" dirty="0">
              <a:latin typeface="Times New Roman" pitchFamily="18" charset="0"/>
            </a:endParaRPr>
          </a:p>
        </p:txBody>
      </p:sp>
      <p:sp>
        <p:nvSpPr>
          <p:cNvPr id="35" name="Line 7"/>
          <p:cNvSpPr>
            <a:spLocks noChangeShapeType="1"/>
          </p:cNvSpPr>
          <p:nvPr/>
        </p:nvSpPr>
        <p:spPr bwMode="auto">
          <a:xfrm>
            <a:off x="5688000" y="1219200"/>
            <a:ext cx="3456000" cy="0"/>
          </a:xfrm>
          <a:prstGeom prst="line">
            <a:avLst/>
          </a:prstGeom>
          <a:noFill/>
          <a:ln w="38100">
            <a:solidFill>
              <a:srgbClr val="333399"/>
            </a:solidFill>
            <a:round/>
            <a:headEnd/>
            <a:tailEnd/>
          </a:ln>
          <a:effectLst/>
        </p:spPr>
        <p:txBody>
          <a:bodyPr/>
          <a:lstStyle/>
          <a:p>
            <a:endParaRPr lang="fr-FR" dirty="0"/>
          </a:p>
        </p:txBody>
      </p:sp>
      <p:sp>
        <p:nvSpPr>
          <p:cNvPr id="36" name="AutoShape 10"/>
          <p:cNvSpPr>
            <a:spLocks noChangeArrowheads="1"/>
          </p:cNvSpPr>
          <p:nvPr/>
        </p:nvSpPr>
        <p:spPr bwMode="gray">
          <a:xfrm>
            <a:off x="2590800" y="990600"/>
            <a:ext cx="29718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Analyse et Conception</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37" name="Group 11"/>
          <p:cNvGrpSpPr>
            <a:grpSpLocks/>
          </p:cNvGrpSpPr>
          <p:nvPr/>
        </p:nvGrpSpPr>
        <p:grpSpPr bwMode="auto">
          <a:xfrm>
            <a:off x="2209800" y="1066800"/>
            <a:ext cx="381000" cy="381000"/>
            <a:chOff x="2078" y="1680"/>
            <a:chExt cx="1615" cy="1615"/>
          </a:xfrm>
        </p:grpSpPr>
        <p:sp>
          <p:nvSpPr>
            <p:cNvPr id="38"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9"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0"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1"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42"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3"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44"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5"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46" name="Group 32"/>
          <p:cNvGrpSpPr>
            <a:grpSpLocks/>
          </p:cNvGrpSpPr>
          <p:nvPr/>
        </p:nvGrpSpPr>
        <p:grpSpPr bwMode="auto">
          <a:xfrm>
            <a:off x="0" y="51054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21336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0"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61"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62" name="Group 32"/>
          <p:cNvGrpSpPr>
            <a:grpSpLocks/>
          </p:cNvGrpSpPr>
          <p:nvPr/>
        </p:nvGrpSpPr>
        <p:grpSpPr bwMode="auto">
          <a:xfrm>
            <a:off x="0" y="1524000"/>
            <a:ext cx="381000" cy="381000"/>
            <a:chOff x="2078" y="1680"/>
            <a:chExt cx="1615" cy="1615"/>
          </a:xfrm>
        </p:grpSpPr>
        <p:sp>
          <p:nvSpPr>
            <p:cNvPr id="6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6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pic>
        <p:nvPicPr>
          <p:cNvPr id="69" name="Image 68" descr="C:\Users\ghani\Desktop\Projet PIA\Groupe1_2017_04_07\Documentation\diagrams\diagrammes de séquence des cas d’utilisation\ajouter un produit modifier.png"/>
          <p:cNvPicPr/>
          <p:nvPr/>
        </p:nvPicPr>
        <p:blipFill>
          <a:blip r:embed="rId2"/>
          <a:srcRect/>
          <a:stretch>
            <a:fillRect/>
          </a:stretch>
        </p:blipFill>
        <p:spPr bwMode="auto">
          <a:xfrm>
            <a:off x="2314208" y="1571612"/>
            <a:ext cx="6186882" cy="4786346"/>
          </a:xfrm>
          <a:prstGeom prst="rect">
            <a:avLst/>
          </a:prstGeom>
          <a:noFill/>
          <a:ln w="9525">
            <a:noFill/>
            <a:miter lim="800000"/>
            <a:headEnd/>
            <a:tailEnd/>
          </a:ln>
        </p:spPr>
      </p:pic>
      <p:sp>
        <p:nvSpPr>
          <p:cNvPr id="83" name="Rectangle à coins arrondis 82"/>
          <p:cNvSpPr/>
          <p:nvPr/>
        </p:nvSpPr>
        <p:spPr>
          <a:xfrm>
            <a:off x="3000364" y="2000240"/>
            <a:ext cx="1928826"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à coins arrondis 83"/>
          <p:cNvSpPr/>
          <p:nvPr/>
        </p:nvSpPr>
        <p:spPr>
          <a:xfrm>
            <a:off x="3152764" y="2285992"/>
            <a:ext cx="1928826"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ectangle à coins arrondis 84"/>
          <p:cNvSpPr/>
          <p:nvPr/>
        </p:nvSpPr>
        <p:spPr>
          <a:xfrm>
            <a:off x="3000364" y="2500306"/>
            <a:ext cx="135732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ectangle à coins arrondis 85"/>
          <p:cNvSpPr/>
          <p:nvPr/>
        </p:nvSpPr>
        <p:spPr>
          <a:xfrm>
            <a:off x="5072066" y="2714620"/>
            <a:ext cx="1928826"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Rectangle à coins arrondis 86"/>
          <p:cNvSpPr/>
          <p:nvPr/>
        </p:nvSpPr>
        <p:spPr>
          <a:xfrm>
            <a:off x="2928926" y="3143248"/>
            <a:ext cx="135732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Rectangle à coins arrondis 87"/>
          <p:cNvSpPr/>
          <p:nvPr/>
        </p:nvSpPr>
        <p:spPr>
          <a:xfrm>
            <a:off x="5143504" y="3357562"/>
            <a:ext cx="1500198"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Rectangle à coins arrondis 88"/>
          <p:cNvSpPr/>
          <p:nvPr/>
        </p:nvSpPr>
        <p:spPr>
          <a:xfrm>
            <a:off x="6858016" y="3643314"/>
            <a:ext cx="1500198"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Rectangle à coins arrondis 89"/>
          <p:cNvSpPr/>
          <p:nvPr/>
        </p:nvSpPr>
        <p:spPr>
          <a:xfrm>
            <a:off x="3071802" y="4000504"/>
            <a:ext cx="135732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Rectangle à coins arrondis 90"/>
          <p:cNvSpPr/>
          <p:nvPr/>
        </p:nvSpPr>
        <p:spPr>
          <a:xfrm>
            <a:off x="5072066" y="4214818"/>
            <a:ext cx="135732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Rectangle à coins arrondis 91"/>
          <p:cNvSpPr/>
          <p:nvPr/>
        </p:nvSpPr>
        <p:spPr>
          <a:xfrm>
            <a:off x="3143240" y="4500570"/>
            <a:ext cx="1928826"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à coins arrondis 92"/>
          <p:cNvSpPr/>
          <p:nvPr/>
        </p:nvSpPr>
        <p:spPr>
          <a:xfrm>
            <a:off x="5072066" y="4857760"/>
            <a:ext cx="1214446"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Rectangle à coins arrondis 93"/>
          <p:cNvSpPr/>
          <p:nvPr/>
        </p:nvSpPr>
        <p:spPr>
          <a:xfrm>
            <a:off x="3143240" y="5143512"/>
            <a:ext cx="1428760"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Rectangle à coins arrondis 94"/>
          <p:cNvSpPr/>
          <p:nvPr/>
        </p:nvSpPr>
        <p:spPr>
          <a:xfrm>
            <a:off x="3143240" y="5572140"/>
            <a:ext cx="1143008"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par>
                                <p:cTn id="30" presetID="53"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500" fill="hold"/>
                                        <p:tgtEl>
                                          <p:spTgt spid="37"/>
                                        </p:tgtEl>
                                        <p:attrNameLst>
                                          <p:attrName>ppt_w</p:attrName>
                                        </p:attrNameLst>
                                      </p:cBhvr>
                                      <p:tavLst>
                                        <p:tav tm="0">
                                          <p:val>
                                            <p:fltVal val="0"/>
                                          </p:val>
                                        </p:tav>
                                        <p:tav tm="100000">
                                          <p:val>
                                            <p:strVal val="#ppt_w"/>
                                          </p:val>
                                        </p:tav>
                                      </p:tavLst>
                                    </p:anim>
                                    <p:anim calcmode="lin" valueType="num">
                                      <p:cBhvr>
                                        <p:cTn id="33" dur="500" fill="hold"/>
                                        <p:tgtEl>
                                          <p:spTgt spid="37"/>
                                        </p:tgtEl>
                                        <p:attrNameLst>
                                          <p:attrName>ppt_h</p:attrName>
                                        </p:attrNameLst>
                                      </p:cBhvr>
                                      <p:tavLst>
                                        <p:tav tm="0">
                                          <p:val>
                                            <p:fltVal val="0"/>
                                          </p:val>
                                        </p:tav>
                                        <p:tav tm="100000">
                                          <p:val>
                                            <p:strVal val="#ppt_h"/>
                                          </p:val>
                                        </p:tav>
                                      </p:tavLst>
                                    </p:anim>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9"/>
                                        </p:tgtEl>
                                        <p:attrNameLst>
                                          <p:attrName>style.visibility</p:attrName>
                                        </p:attrNameLst>
                                      </p:cBhvr>
                                      <p:to>
                                        <p:strVal val="visible"/>
                                      </p:to>
                                    </p:set>
                                    <p:anim calcmode="lin" valueType="num">
                                      <p:cBhvr additive="base">
                                        <p:cTn id="44" dur="500" fill="hold"/>
                                        <p:tgtEl>
                                          <p:spTgt spid="69"/>
                                        </p:tgtEl>
                                        <p:attrNameLst>
                                          <p:attrName>ppt_x</p:attrName>
                                        </p:attrNameLst>
                                      </p:cBhvr>
                                      <p:tavLst>
                                        <p:tav tm="0">
                                          <p:val>
                                            <p:strVal val="#ppt_x"/>
                                          </p:val>
                                        </p:tav>
                                        <p:tav tm="100000">
                                          <p:val>
                                            <p:strVal val="#ppt_x"/>
                                          </p:val>
                                        </p:tav>
                                      </p:tavLst>
                                    </p:anim>
                                    <p:anim calcmode="lin" valueType="num">
                                      <p:cBhvr additive="base">
                                        <p:cTn id="45"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wipe(down)">
                                      <p:cBhvr>
                                        <p:cTn id="5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down)">
                                      <p:cBhvr>
                                        <p:cTn id="55"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wipe(down)">
                                      <p:cBhvr>
                                        <p:cTn id="60" dur="500"/>
                                        <p:tgtEl>
                                          <p:spTgt spid="85"/>
                                        </p:tgtEl>
                                      </p:cBhvr>
                                    </p:animEffect>
                                  </p:childTnLst>
                                  <p:subTnLst>
                                    <p:set>
                                      <p:cBhvr override="childStyle">
                                        <p:cTn dur="1" fill="hold" display="0" masterRel="nextClick" afterEffect="1"/>
                                        <p:tgtEl>
                                          <p:spTgt spid="85"/>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wipe(down)">
                                      <p:cBhvr>
                                        <p:cTn id="65" dur="500"/>
                                        <p:tgtEl>
                                          <p:spTgt spid="86"/>
                                        </p:tgtEl>
                                      </p:cBhvr>
                                    </p:animEffect>
                                  </p:childTnLst>
                                  <p:subTnLst>
                                    <p:set>
                                      <p:cBhvr override="childStyle">
                                        <p:cTn dur="1" fill="hold" display="0" masterRel="nextClick" afterEffect="1"/>
                                        <p:tgtEl>
                                          <p:spTgt spid="86"/>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down)">
                                      <p:cBhvr>
                                        <p:cTn id="70"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wipe(down)">
                                      <p:cBhvr>
                                        <p:cTn id="75"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89"/>
                                        </p:tgtEl>
                                        <p:attrNameLst>
                                          <p:attrName>style.visibility</p:attrName>
                                        </p:attrNameLst>
                                      </p:cBhvr>
                                      <p:to>
                                        <p:strVal val="visible"/>
                                      </p:to>
                                    </p:set>
                                    <p:animEffect transition="in" filter="wipe(down)">
                                      <p:cBhvr>
                                        <p:cTn id="80" dur="500"/>
                                        <p:tgtEl>
                                          <p:spTgt spid="89"/>
                                        </p:tgtEl>
                                      </p:cBhvr>
                                    </p:animEffec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wipe(down)">
                                      <p:cBhvr>
                                        <p:cTn id="85" dur="500"/>
                                        <p:tgtEl>
                                          <p:spTgt spid="90"/>
                                        </p:tgtEl>
                                      </p:cBhvr>
                                    </p:animEffect>
                                  </p:childTnLst>
                                  <p:subTnLst>
                                    <p:set>
                                      <p:cBhvr override="childStyle">
                                        <p:cTn dur="1" fill="hold" display="0" masterRel="nextClick" afterEffect="1"/>
                                        <p:tgtEl>
                                          <p:spTgt spid="90"/>
                                        </p:tgtEl>
                                        <p:attrNameLst>
                                          <p:attrName>style.visibility</p:attrName>
                                        </p:attrNameLst>
                                      </p:cBhvr>
                                      <p:to>
                                        <p:strVal val="hidden"/>
                                      </p:to>
                                    </p:set>
                                  </p:sub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wipe(down)">
                                      <p:cBhvr>
                                        <p:cTn id="90" dur="500"/>
                                        <p:tgtEl>
                                          <p:spTgt spid="91"/>
                                        </p:tgtEl>
                                      </p:cBhvr>
                                    </p:animEffect>
                                  </p:childTnLst>
                                  <p:subTnLst>
                                    <p:set>
                                      <p:cBhvr override="childStyle">
                                        <p:cTn dur="1" fill="hold" display="0" masterRel="nextClick" afterEffect="1"/>
                                        <p:tgtEl>
                                          <p:spTgt spid="91"/>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wipe(down)">
                                      <p:cBhvr>
                                        <p:cTn id="95"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93"/>
                                        </p:tgtEl>
                                        <p:attrNameLst>
                                          <p:attrName>style.visibility</p:attrName>
                                        </p:attrNameLst>
                                      </p:cBhvr>
                                      <p:to>
                                        <p:strVal val="visible"/>
                                      </p:to>
                                    </p:set>
                                    <p:animEffect transition="in" filter="wipe(down)">
                                      <p:cBhvr>
                                        <p:cTn id="100"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94"/>
                                        </p:tgtEl>
                                        <p:attrNameLst>
                                          <p:attrName>style.visibility</p:attrName>
                                        </p:attrNameLst>
                                      </p:cBhvr>
                                      <p:to>
                                        <p:strVal val="visible"/>
                                      </p:to>
                                    </p:set>
                                    <p:animEffect transition="in" filter="wipe(down)">
                                      <p:cBhvr>
                                        <p:cTn id="105" dur="500"/>
                                        <p:tgtEl>
                                          <p:spTgt spid="94"/>
                                        </p:tgtEl>
                                      </p:cBhvr>
                                    </p:animEffec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95"/>
                                        </p:tgtEl>
                                        <p:attrNameLst>
                                          <p:attrName>style.visibility</p:attrName>
                                        </p:attrNameLst>
                                      </p:cBhvr>
                                      <p:to>
                                        <p:strVal val="visible"/>
                                      </p:to>
                                    </p:set>
                                    <p:animEffect transition="in" filter="wipe(down)">
                                      <p:cBhvr>
                                        <p:cTn id="110" dur="500"/>
                                        <p:tgtEl>
                                          <p:spTgt spid="95"/>
                                        </p:tgtEl>
                                      </p:cBhvr>
                                    </p:animEffect>
                                  </p:childTnLst>
                                  <p:subTnLst>
                                    <p:set>
                                      <p:cBhvr override="childStyle">
                                        <p:cTn dur="1" fill="hold" display="0" masterRel="nextClick" afterEffect="1"/>
                                        <p:tgtEl>
                                          <p:spTgt spid="9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36"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90"/>
          <p:cNvSpPr>
            <a:spLocks noGrp="1"/>
          </p:cNvSpPr>
          <p:nvPr>
            <p:ph type="title"/>
          </p:nvPr>
        </p:nvSpPr>
        <p:spPr>
          <a:xfrm>
            <a:off x="2019328" y="3000372"/>
            <a:ext cx="6553200" cy="627888"/>
          </a:xfrm>
        </p:spPr>
        <p:txBody>
          <a:bodyPr>
            <a:noAutofit/>
          </a:bodyPr>
          <a:lstStyle/>
          <a:p>
            <a:pPr algn="ctr"/>
            <a: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Diagramme de séquence du cas d’utilisation </a:t>
            </a:r>
            <a:b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Choisir un Smartphone »</a:t>
            </a:r>
            <a:b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fr-FR" sz="2800" dirty="0" smtClean="0">
                <a:solidFill>
                  <a:schemeClr val="tx1"/>
                </a:solidFill>
              </a:rPr>
              <a:t> </a:t>
            </a:r>
            <a:endParaRPr lang="fr-FR" sz="2800" dirty="0">
              <a:solidFill>
                <a:schemeClr val="tx1"/>
              </a:solidFill>
            </a:endParaRPr>
          </a:p>
        </p:txBody>
      </p:sp>
      <p:sp>
        <p:nvSpPr>
          <p:cNvPr id="5"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6"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7" name="AutoShape 6"/>
          <p:cNvSpPr>
            <a:spLocks noChangeArrowheads="1"/>
          </p:cNvSpPr>
          <p:nvPr/>
        </p:nvSpPr>
        <p:spPr bwMode="gray">
          <a:xfrm>
            <a:off x="381000" y="43434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8"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 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9" name="AutoShape 10"/>
          <p:cNvSpPr>
            <a:spLocks noChangeArrowheads="1"/>
          </p:cNvSpPr>
          <p:nvPr/>
        </p:nvSpPr>
        <p:spPr bwMode="gray">
          <a:xfrm>
            <a:off x="381000" y="3733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Analyse et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Conception</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10" name="Group 11"/>
          <p:cNvGrpSpPr>
            <a:grpSpLocks/>
          </p:cNvGrpSpPr>
          <p:nvPr/>
        </p:nvGrpSpPr>
        <p:grpSpPr bwMode="auto">
          <a:xfrm>
            <a:off x="0" y="3810000"/>
            <a:ext cx="381000" cy="381000"/>
            <a:chOff x="2078" y="1680"/>
            <a:chExt cx="1615" cy="1615"/>
          </a:xfrm>
        </p:grpSpPr>
        <p:sp>
          <p:nvSpPr>
            <p:cNvPr id="1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7" name="Group 32"/>
          <p:cNvGrpSpPr>
            <a:grpSpLocks/>
          </p:cNvGrpSpPr>
          <p:nvPr/>
        </p:nvGrpSpPr>
        <p:grpSpPr bwMode="auto">
          <a:xfrm>
            <a:off x="0" y="2971800"/>
            <a:ext cx="381000" cy="381000"/>
            <a:chOff x="2078" y="1680"/>
            <a:chExt cx="1615" cy="1615"/>
          </a:xfrm>
        </p:grpSpPr>
        <p:sp>
          <p:nvSpPr>
            <p:cNvPr id="1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4" name="Group 32"/>
          <p:cNvGrpSpPr>
            <a:grpSpLocks/>
          </p:cNvGrpSpPr>
          <p:nvPr/>
        </p:nvGrpSpPr>
        <p:grpSpPr bwMode="auto">
          <a:xfrm>
            <a:off x="0" y="4419600"/>
            <a:ext cx="381000" cy="381000"/>
            <a:chOff x="2078" y="1680"/>
            <a:chExt cx="1615" cy="1615"/>
          </a:xfrm>
        </p:grpSpPr>
        <p:sp>
          <p:nvSpPr>
            <p:cNvPr id="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3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32" name="Espace réservé du contenu 2"/>
          <p:cNvSpPr txBox="1">
            <a:spLocks/>
          </p:cNvSpPr>
          <p:nvPr/>
        </p:nvSpPr>
        <p:spPr>
          <a:xfrm>
            <a:off x="2133600" y="1295400"/>
            <a:ext cx="6705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3"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12</a:t>
            </a:r>
            <a:endParaRPr lang="fr-FR" sz="1400" dirty="0">
              <a:latin typeface="Times New Roman" pitchFamily="18" charset="0"/>
            </a:endParaRPr>
          </a:p>
        </p:txBody>
      </p:sp>
      <p:sp>
        <p:nvSpPr>
          <p:cNvPr id="34" name="Line 7"/>
          <p:cNvSpPr>
            <a:spLocks noChangeShapeType="1"/>
          </p:cNvSpPr>
          <p:nvPr/>
        </p:nvSpPr>
        <p:spPr bwMode="auto">
          <a:xfrm>
            <a:off x="5688000" y="1219200"/>
            <a:ext cx="3456000" cy="0"/>
          </a:xfrm>
          <a:prstGeom prst="line">
            <a:avLst/>
          </a:prstGeom>
          <a:noFill/>
          <a:ln w="38100">
            <a:solidFill>
              <a:srgbClr val="333399"/>
            </a:solidFill>
            <a:round/>
            <a:headEnd/>
            <a:tailEnd/>
          </a:ln>
          <a:effectLst/>
        </p:spPr>
        <p:txBody>
          <a:bodyPr/>
          <a:lstStyle/>
          <a:p>
            <a:endParaRPr lang="fr-FR" dirty="0"/>
          </a:p>
        </p:txBody>
      </p:sp>
      <p:sp>
        <p:nvSpPr>
          <p:cNvPr id="35" name="AutoShape 10"/>
          <p:cNvSpPr>
            <a:spLocks noChangeArrowheads="1"/>
          </p:cNvSpPr>
          <p:nvPr/>
        </p:nvSpPr>
        <p:spPr bwMode="gray">
          <a:xfrm>
            <a:off x="2590800" y="990600"/>
            <a:ext cx="29718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Analyse et Conception</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36" name="Group 11"/>
          <p:cNvGrpSpPr>
            <a:grpSpLocks/>
          </p:cNvGrpSpPr>
          <p:nvPr/>
        </p:nvGrpSpPr>
        <p:grpSpPr bwMode="auto">
          <a:xfrm>
            <a:off x="2209800" y="1066800"/>
            <a:ext cx="381000" cy="381000"/>
            <a:chOff x="2078" y="1680"/>
            <a:chExt cx="1615" cy="1615"/>
          </a:xfrm>
        </p:grpSpPr>
        <p:sp>
          <p:nvSpPr>
            <p:cNvPr id="37"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8"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9"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0"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41"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2"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43"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4"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45" name="Group 32"/>
          <p:cNvGrpSpPr>
            <a:grpSpLocks/>
          </p:cNvGrpSpPr>
          <p:nvPr/>
        </p:nvGrpSpPr>
        <p:grpSpPr bwMode="auto">
          <a:xfrm>
            <a:off x="0" y="5105400"/>
            <a:ext cx="381000" cy="381000"/>
            <a:chOff x="2078" y="1680"/>
            <a:chExt cx="1615" cy="1615"/>
          </a:xfrm>
        </p:grpSpPr>
        <p:sp>
          <p:nvSpPr>
            <p:cNvPr id="4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2" name="Group 32"/>
          <p:cNvGrpSpPr>
            <a:grpSpLocks/>
          </p:cNvGrpSpPr>
          <p:nvPr/>
        </p:nvGrpSpPr>
        <p:grpSpPr bwMode="auto">
          <a:xfrm>
            <a:off x="0" y="2133600"/>
            <a:ext cx="381000" cy="381000"/>
            <a:chOff x="2078" y="1680"/>
            <a:chExt cx="1615" cy="1615"/>
          </a:xfrm>
        </p:grpSpPr>
        <p:sp>
          <p:nvSpPr>
            <p:cNvPr id="5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9"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60"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61" name="Group 32"/>
          <p:cNvGrpSpPr>
            <a:grpSpLocks/>
          </p:cNvGrpSpPr>
          <p:nvPr/>
        </p:nvGrpSpPr>
        <p:grpSpPr bwMode="auto">
          <a:xfrm>
            <a:off x="0" y="1524000"/>
            <a:ext cx="381000" cy="381000"/>
            <a:chOff x="2078" y="1680"/>
            <a:chExt cx="1615" cy="1615"/>
          </a:xfrm>
        </p:grpSpPr>
        <p:sp>
          <p:nvSpPr>
            <p:cNvPr id="6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6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pic>
        <p:nvPicPr>
          <p:cNvPr id="1026" name="Picture 2" descr="C:\Users\ghani\Desktop\capt\client++.png"/>
          <p:cNvPicPr>
            <a:picLocks noChangeAspect="1" noChangeArrowheads="1"/>
          </p:cNvPicPr>
          <p:nvPr/>
        </p:nvPicPr>
        <p:blipFill>
          <a:blip r:embed="rId2"/>
          <a:srcRect/>
          <a:stretch>
            <a:fillRect/>
          </a:stretch>
        </p:blipFill>
        <p:spPr bwMode="auto">
          <a:xfrm>
            <a:off x="2308968" y="1533533"/>
            <a:ext cx="6692188" cy="4824425"/>
          </a:xfrm>
          <a:prstGeom prst="rect">
            <a:avLst/>
          </a:prstGeom>
          <a:noFill/>
        </p:spPr>
      </p:pic>
      <p:sp>
        <p:nvSpPr>
          <p:cNvPr id="83" name="Rectangle à coins arrondis 82"/>
          <p:cNvSpPr/>
          <p:nvPr/>
        </p:nvSpPr>
        <p:spPr>
          <a:xfrm>
            <a:off x="2714612" y="1857364"/>
            <a:ext cx="1928826"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à coins arrondis 83"/>
          <p:cNvSpPr/>
          <p:nvPr/>
        </p:nvSpPr>
        <p:spPr>
          <a:xfrm>
            <a:off x="2786050" y="2071678"/>
            <a:ext cx="2214578"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ectangle à coins arrondis 84"/>
          <p:cNvSpPr/>
          <p:nvPr/>
        </p:nvSpPr>
        <p:spPr>
          <a:xfrm>
            <a:off x="2714612" y="2285992"/>
            <a:ext cx="135732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ectangle à coins arrondis 85"/>
          <p:cNvSpPr/>
          <p:nvPr/>
        </p:nvSpPr>
        <p:spPr>
          <a:xfrm>
            <a:off x="5572132" y="2571744"/>
            <a:ext cx="3000396"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Rectangle à coins arrondis 86"/>
          <p:cNvSpPr/>
          <p:nvPr/>
        </p:nvSpPr>
        <p:spPr>
          <a:xfrm>
            <a:off x="5572132" y="2786058"/>
            <a:ext cx="2000264"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Rectangle à coins arrondis 87"/>
          <p:cNvSpPr/>
          <p:nvPr/>
        </p:nvSpPr>
        <p:spPr>
          <a:xfrm>
            <a:off x="2786050" y="3000372"/>
            <a:ext cx="171451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Rectangle à coins arrondis 88"/>
          <p:cNvSpPr/>
          <p:nvPr/>
        </p:nvSpPr>
        <p:spPr>
          <a:xfrm>
            <a:off x="2714612" y="3214686"/>
            <a:ext cx="278608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Rectangle à coins arrondis 89"/>
          <p:cNvSpPr/>
          <p:nvPr/>
        </p:nvSpPr>
        <p:spPr>
          <a:xfrm>
            <a:off x="5572132" y="3429000"/>
            <a:ext cx="278608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Rectangle à coins arrondis 90"/>
          <p:cNvSpPr/>
          <p:nvPr/>
        </p:nvSpPr>
        <p:spPr>
          <a:xfrm>
            <a:off x="2928926" y="3714752"/>
            <a:ext cx="1214446" cy="142876"/>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Rectangle à coins arrondis 91"/>
          <p:cNvSpPr/>
          <p:nvPr/>
        </p:nvSpPr>
        <p:spPr>
          <a:xfrm>
            <a:off x="5643570" y="3786190"/>
            <a:ext cx="171451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à coins arrondis 92"/>
          <p:cNvSpPr/>
          <p:nvPr/>
        </p:nvSpPr>
        <p:spPr>
          <a:xfrm>
            <a:off x="5643570" y="4000504"/>
            <a:ext cx="2500330"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Rectangle à coins arrondis 93"/>
          <p:cNvSpPr/>
          <p:nvPr/>
        </p:nvSpPr>
        <p:spPr>
          <a:xfrm>
            <a:off x="5715008" y="4286256"/>
            <a:ext cx="278608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Rectangle à coins arrondis 94"/>
          <p:cNvSpPr/>
          <p:nvPr/>
        </p:nvSpPr>
        <p:spPr>
          <a:xfrm>
            <a:off x="5715008" y="4786322"/>
            <a:ext cx="1785950"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Rectangle à coins arrondis 95"/>
          <p:cNvSpPr/>
          <p:nvPr/>
        </p:nvSpPr>
        <p:spPr>
          <a:xfrm>
            <a:off x="5643570" y="5000636"/>
            <a:ext cx="2143140"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Rectangle à coins arrondis 96"/>
          <p:cNvSpPr/>
          <p:nvPr/>
        </p:nvSpPr>
        <p:spPr>
          <a:xfrm>
            <a:off x="5643570" y="5214950"/>
            <a:ext cx="2500330"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Rectangle à coins arrondis 97"/>
          <p:cNvSpPr/>
          <p:nvPr/>
        </p:nvSpPr>
        <p:spPr>
          <a:xfrm>
            <a:off x="5715008" y="5429264"/>
            <a:ext cx="278608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Rectangle à coins arrondis 98"/>
          <p:cNvSpPr/>
          <p:nvPr/>
        </p:nvSpPr>
        <p:spPr>
          <a:xfrm>
            <a:off x="2714612" y="4500570"/>
            <a:ext cx="2214578"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Rectangle à coins arrondis 99"/>
          <p:cNvSpPr/>
          <p:nvPr/>
        </p:nvSpPr>
        <p:spPr>
          <a:xfrm>
            <a:off x="2357422" y="4643446"/>
            <a:ext cx="1500198" cy="223838"/>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Rectangle à coins arrondis 100"/>
          <p:cNvSpPr/>
          <p:nvPr/>
        </p:nvSpPr>
        <p:spPr>
          <a:xfrm>
            <a:off x="2786050" y="5715016"/>
            <a:ext cx="2143140"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par>
                                <p:cTn id="30" presetID="53"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fltVal val="0"/>
                                          </p:val>
                                        </p:tav>
                                        <p:tav tm="100000">
                                          <p:val>
                                            <p:strVal val="#ppt_w"/>
                                          </p:val>
                                        </p:tav>
                                      </p:tavLst>
                                    </p:anim>
                                    <p:anim calcmode="lin" valueType="num">
                                      <p:cBhvr>
                                        <p:cTn id="33" dur="500" fill="hold"/>
                                        <p:tgtEl>
                                          <p:spTgt spid="36"/>
                                        </p:tgtEl>
                                        <p:attrNameLst>
                                          <p:attrName>ppt_h</p:attrName>
                                        </p:attrNameLst>
                                      </p:cBhvr>
                                      <p:tavLst>
                                        <p:tav tm="0">
                                          <p:val>
                                            <p:fltVal val="0"/>
                                          </p:val>
                                        </p:tav>
                                        <p:tav tm="100000">
                                          <p:val>
                                            <p:strVal val="#ppt_h"/>
                                          </p:val>
                                        </p:tav>
                                      </p:tavLst>
                                    </p:anim>
                                    <p:animEffect transition="in" filter="fade">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026"/>
                                        </p:tgtEl>
                                        <p:attrNameLst>
                                          <p:attrName>style.visibility</p:attrName>
                                        </p:attrNameLst>
                                      </p:cBhvr>
                                      <p:to>
                                        <p:strVal val="visible"/>
                                      </p:to>
                                    </p:set>
                                    <p:anim calcmode="lin" valueType="num">
                                      <p:cBhvr additive="base">
                                        <p:cTn id="44" dur="500" fill="hold"/>
                                        <p:tgtEl>
                                          <p:spTgt spid="1026"/>
                                        </p:tgtEl>
                                        <p:attrNameLst>
                                          <p:attrName>ppt_x</p:attrName>
                                        </p:attrNameLst>
                                      </p:cBhvr>
                                      <p:tavLst>
                                        <p:tav tm="0">
                                          <p:val>
                                            <p:strVal val="#ppt_x"/>
                                          </p:val>
                                        </p:tav>
                                        <p:tav tm="100000">
                                          <p:val>
                                            <p:strVal val="#ppt_x"/>
                                          </p:val>
                                        </p:tav>
                                      </p:tavLst>
                                    </p:anim>
                                    <p:anim calcmode="lin" valueType="num">
                                      <p:cBhvr additive="base">
                                        <p:cTn id="4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wipe(down)">
                                      <p:cBhvr>
                                        <p:cTn id="5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down)">
                                      <p:cBhvr>
                                        <p:cTn id="55"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wipe(down)">
                                      <p:cBhvr>
                                        <p:cTn id="60" dur="500"/>
                                        <p:tgtEl>
                                          <p:spTgt spid="85"/>
                                        </p:tgtEl>
                                      </p:cBhvr>
                                    </p:animEffect>
                                  </p:childTnLst>
                                  <p:subTnLst>
                                    <p:set>
                                      <p:cBhvr override="childStyle">
                                        <p:cTn dur="1" fill="hold" display="0" masterRel="nextClick" afterEffect="1"/>
                                        <p:tgtEl>
                                          <p:spTgt spid="85"/>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wipe(down)">
                                      <p:cBhvr>
                                        <p:cTn id="65" dur="500"/>
                                        <p:tgtEl>
                                          <p:spTgt spid="86"/>
                                        </p:tgtEl>
                                      </p:cBhvr>
                                    </p:animEffect>
                                  </p:childTnLst>
                                  <p:subTnLst>
                                    <p:set>
                                      <p:cBhvr override="childStyle">
                                        <p:cTn dur="1" fill="hold" display="0" masterRel="nextClick" afterEffect="1"/>
                                        <p:tgtEl>
                                          <p:spTgt spid="86"/>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down)">
                                      <p:cBhvr>
                                        <p:cTn id="70"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wipe(down)">
                                      <p:cBhvr>
                                        <p:cTn id="75"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89"/>
                                        </p:tgtEl>
                                        <p:attrNameLst>
                                          <p:attrName>style.visibility</p:attrName>
                                        </p:attrNameLst>
                                      </p:cBhvr>
                                      <p:to>
                                        <p:strVal val="visible"/>
                                      </p:to>
                                    </p:set>
                                    <p:animEffect transition="in" filter="wipe(down)">
                                      <p:cBhvr>
                                        <p:cTn id="80" dur="500"/>
                                        <p:tgtEl>
                                          <p:spTgt spid="89"/>
                                        </p:tgtEl>
                                      </p:cBhvr>
                                    </p:animEffec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wipe(down)">
                                      <p:cBhvr>
                                        <p:cTn id="85" dur="500"/>
                                        <p:tgtEl>
                                          <p:spTgt spid="90"/>
                                        </p:tgtEl>
                                      </p:cBhvr>
                                    </p:animEffect>
                                  </p:childTnLst>
                                  <p:subTnLst>
                                    <p:set>
                                      <p:cBhvr override="childStyle">
                                        <p:cTn dur="1" fill="hold" display="0" masterRel="nextClick" afterEffect="1"/>
                                        <p:tgtEl>
                                          <p:spTgt spid="90"/>
                                        </p:tgtEl>
                                        <p:attrNameLst>
                                          <p:attrName>style.visibility</p:attrName>
                                        </p:attrNameLst>
                                      </p:cBhvr>
                                      <p:to>
                                        <p:strVal val="hidden"/>
                                      </p:to>
                                    </p:set>
                                  </p:sub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wipe(down)">
                                      <p:cBhvr>
                                        <p:cTn id="90" dur="500"/>
                                        <p:tgtEl>
                                          <p:spTgt spid="91"/>
                                        </p:tgtEl>
                                      </p:cBhvr>
                                    </p:animEffect>
                                  </p:childTnLst>
                                  <p:subTnLst>
                                    <p:set>
                                      <p:cBhvr override="childStyle">
                                        <p:cTn dur="1" fill="hold" display="0" masterRel="nextClick" afterEffect="1"/>
                                        <p:tgtEl>
                                          <p:spTgt spid="91"/>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wipe(down)">
                                      <p:cBhvr>
                                        <p:cTn id="95"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93"/>
                                        </p:tgtEl>
                                        <p:attrNameLst>
                                          <p:attrName>style.visibility</p:attrName>
                                        </p:attrNameLst>
                                      </p:cBhvr>
                                      <p:to>
                                        <p:strVal val="visible"/>
                                      </p:to>
                                    </p:set>
                                    <p:animEffect transition="in" filter="wipe(down)">
                                      <p:cBhvr>
                                        <p:cTn id="100"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94"/>
                                        </p:tgtEl>
                                        <p:attrNameLst>
                                          <p:attrName>style.visibility</p:attrName>
                                        </p:attrNameLst>
                                      </p:cBhvr>
                                      <p:to>
                                        <p:strVal val="visible"/>
                                      </p:to>
                                    </p:set>
                                    <p:animEffect transition="in" filter="wipe(down)">
                                      <p:cBhvr>
                                        <p:cTn id="105" dur="500"/>
                                        <p:tgtEl>
                                          <p:spTgt spid="94"/>
                                        </p:tgtEl>
                                      </p:cBhvr>
                                    </p:animEffec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99"/>
                                        </p:tgtEl>
                                        <p:attrNameLst>
                                          <p:attrName>style.visibility</p:attrName>
                                        </p:attrNameLst>
                                      </p:cBhvr>
                                      <p:to>
                                        <p:strVal val="visible"/>
                                      </p:to>
                                    </p:set>
                                    <p:animEffect transition="in" filter="wipe(down)">
                                      <p:cBhvr>
                                        <p:cTn id="110" dur="500"/>
                                        <p:tgtEl>
                                          <p:spTgt spid="99"/>
                                        </p:tgtEl>
                                      </p:cBhvr>
                                    </p:animEffec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100"/>
                                        </p:tgtEl>
                                        <p:attrNameLst>
                                          <p:attrName>style.visibility</p:attrName>
                                        </p:attrNameLst>
                                      </p:cBhvr>
                                      <p:to>
                                        <p:strVal val="visible"/>
                                      </p:to>
                                    </p:set>
                                    <p:animEffect transition="in" filter="wipe(down)">
                                      <p:cBhvr>
                                        <p:cTn id="115" dur="500"/>
                                        <p:tgtEl>
                                          <p:spTgt spid="100"/>
                                        </p:tgtEl>
                                      </p:cBhvr>
                                    </p:animEffect>
                                  </p:childTnLst>
                                  <p:subTnLst>
                                    <p:set>
                                      <p:cBhvr override="childStyle">
                                        <p:cTn dur="1" fill="hold" display="0" masterRel="nextClick" afterEffect="1"/>
                                        <p:tgtEl>
                                          <p:spTgt spid="100"/>
                                        </p:tgtEl>
                                        <p:attrNameLst>
                                          <p:attrName>style.visibility</p:attrName>
                                        </p:attrNameLst>
                                      </p:cBhvr>
                                      <p:to>
                                        <p:strVal val="hidden"/>
                                      </p:to>
                                    </p:set>
                                  </p:sub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95"/>
                                        </p:tgtEl>
                                        <p:attrNameLst>
                                          <p:attrName>style.visibility</p:attrName>
                                        </p:attrNameLst>
                                      </p:cBhvr>
                                      <p:to>
                                        <p:strVal val="visible"/>
                                      </p:to>
                                    </p:set>
                                    <p:animEffect transition="in" filter="wipe(down)">
                                      <p:cBhvr>
                                        <p:cTn id="120" dur="500"/>
                                        <p:tgtEl>
                                          <p:spTgt spid="95"/>
                                        </p:tgtEl>
                                      </p:cBhvr>
                                    </p:animEffect>
                                  </p:childTnLst>
                                  <p:subTnLst>
                                    <p:set>
                                      <p:cBhvr override="childStyle">
                                        <p:cTn dur="1" fill="hold" display="0" masterRel="nextClick" afterEffect="1"/>
                                        <p:tgtEl>
                                          <p:spTgt spid="95"/>
                                        </p:tgtEl>
                                        <p:attrNameLst>
                                          <p:attrName>style.visibility</p:attrName>
                                        </p:attrNameLst>
                                      </p:cBhvr>
                                      <p:to>
                                        <p:strVal val="hidden"/>
                                      </p:to>
                                    </p:set>
                                  </p:sub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down)">
                                      <p:cBhvr>
                                        <p:cTn id="125" dur="500"/>
                                        <p:tgtEl>
                                          <p:spTgt spid="96"/>
                                        </p:tgtEl>
                                      </p:cBhvr>
                                    </p:animEffect>
                                  </p:childTnLst>
                                  <p:subTnLst>
                                    <p:set>
                                      <p:cBhvr override="childStyle">
                                        <p:cTn dur="1" fill="hold" display="0" masterRel="nextClick" afterEffect="1"/>
                                        <p:tgtEl>
                                          <p:spTgt spid="96"/>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97"/>
                                        </p:tgtEl>
                                        <p:attrNameLst>
                                          <p:attrName>style.visibility</p:attrName>
                                        </p:attrNameLst>
                                      </p:cBhvr>
                                      <p:to>
                                        <p:strVal val="visible"/>
                                      </p:to>
                                    </p:set>
                                    <p:animEffect transition="in" filter="wipe(down)">
                                      <p:cBhvr>
                                        <p:cTn id="130" dur="500"/>
                                        <p:tgtEl>
                                          <p:spTgt spid="97"/>
                                        </p:tgtEl>
                                      </p:cBhvr>
                                    </p:animEffect>
                                  </p:childTnLst>
                                  <p:subTnLst>
                                    <p:set>
                                      <p:cBhvr override="childStyle">
                                        <p:cTn dur="1" fill="hold" display="0" masterRel="nextClick" afterEffect="1"/>
                                        <p:tgtEl>
                                          <p:spTgt spid="97"/>
                                        </p:tgtEl>
                                        <p:attrNameLst>
                                          <p:attrName>style.visibility</p:attrName>
                                        </p:attrNameLst>
                                      </p:cBhvr>
                                      <p:to>
                                        <p:strVal val="hidden"/>
                                      </p:to>
                                    </p:set>
                                  </p:sub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98"/>
                                        </p:tgtEl>
                                        <p:attrNameLst>
                                          <p:attrName>style.visibility</p:attrName>
                                        </p:attrNameLst>
                                      </p:cBhvr>
                                      <p:to>
                                        <p:strVal val="visible"/>
                                      </p:to>
                                    </p:set>
                                    <p:animEffect transition="in" filter="wipe(down)">
                                      <p:cBhvr>
                                        <p:cTn id="135" dur="500"/>
                                        <p:tgtEl>
                                          <p:spTgt spid="98"/>
                                        </p:tgtEl>
                                      </p:cBhvr>
                                    </p:animEffect>
                                  </p:childTnLst>
                                  <p:subTnLst>
                                    <p:set>
                                      <p:cBhvr override="childStyle">
                                        <p:cTn dur="1" fill="hold" display="0" masterRel="nextClick" afterEffect="1"/>
                                        <p:tgtEl>
                                          <p:spTgt spid="98"/>
                                        </p:tgtEl>
                                        <p:attrNameLst>
                                          <p:attrName>style.visibility</p:attrName>
                                        </p:attrNameLst>
                                      </p:cBhvr>
                                      <p:to>
                                        <p:strVal val="hidden"/>
                                      </p:to>
                                    </p:set>
                                  </p:sub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101"/>
                                        </p:tgtEl>
                                        <p:attrNameLst>
                                          <p:attrName>style.visibility</p:attrName>
                                        </p:attrNameLst>
                                      </p:cBhvr>
                                      <p:to>
                                        <p:strVal val="visible"/>
                                      </p:to>
                                    </p:set>
                                    <p:animEffect transition="in" filter="wipe(down)">
                                      <p:cBhvr>
                                        <p:cTn id="140"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35"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re 90"/>
          <p:cNvSpPr>
            <a:spLocks noGrp="1"/>
          </p:cNvSpPr>
          <p:nvPr>
            <p:ph type="title"/>
          </p:nvPr>
        </p:nvSpPr>
        <p:spPr>
          <a:xfrm>
            <a:off x="1947890" y="3000372"/>
            <a:ext cx="6553200" cy="1643074"/>
          </a:xfrm>
        </p:spPr>
        <p:txBody>
          <a:bodyPr>
            <a:noAutofit/>
          </a:bodyPr>
          <a:lstStyle/>
          <a:p>
            <a:pPr algn="ctr"/>
            <a: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Diagramme de séquence du </a:t>
            </a:r>
            <a:b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cas d’utilisation </a:t>
            </a:r>
            <a:b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Choisir un Smartphone »</a:t>
            </a:r>
            <a:b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fr-FR" sz="2800" dirty="0" smtClean="0">
                <a:solidFill>
                  <a:schemeClr val="tx1"/>
                </a:solidFill>
              </a:rPr>
              <a:t> </a:t>
            </a:r>
            <a:endParaRPr lang="fr-FR" sz="2800" dirty="0">
              <a:solidFill>
                <a:schemeClr val="tx1"/>
              </a:solidFill>
            </a:endParaRPr>
          </a:p>
        </p:txBody>
      </p:sp>
      <p:sp>
        <p:nvSpPr>
          <p:cNvPr id="7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3"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74" name="AutoShape 6"/>
          <p:cNvSpPr>
            <a:spLocks noChangeArrowheads="1"/>
          </p:cNvSpPr>
          <p:nvPr/>
        </p:nvSpPr>
        <p:spPr bwMode="gray">
          <a:xfrm>
            <a:off x="381000" y="43434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75"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76" name="AutoShape 10"/>
          <p:cNvSpPr>
            <a:spLocks noChangeArrowheads="1"/>
          </p:cNvSpPr>
          <p:nvPr/>
        </p:nvSpPr>
        <p:spPr bwMode="gray">
          <a:xfrm>
            <a:off x="381000" y="3733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Analyse et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Conception</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77" name="Group 11"/>
          <p:cNvGrpSpPr>
            <a:grpSpLocks/>
          </p:cNvGrpSpPr>
          <p:nvPr/>
        </p:nvGrpSpPr>
        <p:grpSpPr bwMode="auto">
          <a:xfrm>
            <a:off x="0" y="3810000"/>
            <a:ext cx="381000" cy="381000"/>
            <a:chOff x="2078" y="1680"/>
            <a:chExt cx="1615" cy="1615"/>
          </a:xfrm>
        </p:grpSpPr>
        <p:sp>
          <p:nvSpPr>
            <p:cNvPr id="78"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9"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0"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1"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82"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3"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84" name="Group 32"/>
          <p:cNvGrpSpPr>
            <a:grpSpLocks/>
          </p:cNvGrpSpPr>
          <p:nvPr/>
        </p:nvGrpSpPr>
        <p:grpSpPr bwMode="auto">
          <a:xfrm>
            <a:off x="0" y="2971800"/>
            <a:ext cx="381000" cy="381000"/>
            <a:chOff x="2078" y="1680"/>
            <a:chExt cx="1615" cy="1615"/>
          </a:xfrm>
        </p:grpSpPr>
        <p:sp>
          <p:nvSpPr>
            <p:cNvPr id="8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8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91" name="Group 32"/>
          <p:cNvGrpSpPr>
            <a:grpSpLocks/>
          </p:cNvGrpSpPr>
          <p:nvPr/>
        </p:nvGrpSpPr>
        <p:grpSpPr bwMode="auto">
          <a:xfrm>
            <a:off x="0" y="4419600"/>
            <a:ext cx="381000" cy="381000"/>
            <a:chOff x="2078" y="1680"/>
            <a:chExt cx="1615" cy="1615"/>
          </a:xfrm>
        </p:grpSpPr>
        <p:sp>
          <p:nvSpPr>
            <p:cNvPr id="9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98"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99" name="Espace réservé du contenu 2"/>
          <p:cNvSpPr txBox="1">
            <a:spLocks/>
          </p:cNvSpPr>
          <p:nvPr/>
        </p:nvSpPr>
        <p:spPr>
          <a:xfrm>
            <a:off x="2133600" y="1295400"/>
            <a:ext cx="6705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0"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13</a:t>
            </a:r>
            <a:endParaRPr lang="fr-FR" sz="1400" dirty="0">
              <a:latin typeface="Times New Roman" pitchFamily="18" charset="0"/>
            </a:endParaRPr>
          </a:p>
        </p:txBody>
      </p:sp>
      <p:sp>
        <p:nvSpPr>
          <p:cNvPr id="101" name="Line 7"/>
          <p:cNvSpPr>
            <a:spLocks noChangeShapeType="1"/>
          </p:cNvSpPr>
          <p:nvPr/>
        </p:nvSpPr>
        <p:spPr bwMode="auto">
          <a:xfrm>
            <a:off x="5688000" y="1219200"/>
            <a:ext cx="3456000" cy="0"/>
          </a:xfrm>
          <a:prstGeom prst="line">
            <a:avLst/>
          </a:prstGeom>
          <a:noFill/>
          <a:ln w="38100">
            <a:solidFill>
              <a:srgbClr val="333399"/>
            </a:solidFill>
            <a:round/>
            <a:headEnd/>
            <a:tailEnd/>
          </a:ln>
          <a:effectLst/>
        </p:spPr>
        <p:txBody>
          <a:bodyPr/>
          <a:lstStyle/>
          <a:p>
            <a:endParaRPr lang="fr-FR" dirty="0"/>
          </a:p>
        </p:txBody>
      </p:sp>
      <p:sp>
        <p:nvSpPr>
          <p:cNvPr id="102" name="AutoShape 10"/>
          <p:cNvSpPr>
            <a:spLocks noChangeArrowheads="1"/>
          </p:cNvSpPr>
          <p:nvPr/>
        </p:nvSpPr>
        <p:spPr bwMode="gray">
          <a:xfrm>
            <a:off x="2590800" y="990600"/>
            <a:ext cx="29718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Analyse et Conception</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103" name="Group 11"/>
          <p:cNvGrpSpPr>
            <a:grpSpLocks/>
          </p:cNvGrpSpPr>
          <p:nvPr/>
        </p:nvGrpSpPr>
        <p:grpSpPr bwMode="auto">
          <a:xfrm>
            <a:off x="2209800" y="1066800"/>
            <a:ext cx="381000" cy="381000"/>
            <a:chOff x="2078" y="1680"/>
            <a:chExt cx="1615" cy="1615"/>
          </a:xfrm>
        </p:grpSpPr>
        <p:sp>
          <p:nvSpPr>
            <p:cNvPr id="10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0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10"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111"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153" name="Group 32"/>
          <p:cNvGrpSpPr>
            <a:grpSpLocks/>
          </p:cNvGrpSpPr>
          <p:nvPr/>
        </p:nvGrpSpPr>
        <p:grpSpPr bwMode="auto">
          <a:xfrm>
            <a:off x="0" y="5105400"/>
            <a:ext cx="381000" cy="381000"/>
            <a:chOff x="2078" y="1680"/>
            <a:chExt cx="1615" cy="1615"/>
          </a:xfrm>
        </p:grpSpPr>
        <p:sp>
          <p:nvSpPr>
            <p:cNvPr id="17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5" name="Group 32"/>
          <p:cNvGrpSpPr>
            <a:grpSpLocks/>
          </p:cNvGrpSpPr>
          <p:nvPr/>
        </p:nvGrpSpPr>
        <p:grpSpPr bwMode="auto">
          <a:xfrm>
            <a:off x="0" y="2133600"/>
            <a:ext cx="381000" cy="381000"/>
            <a:chOff x="2078" y="1680"/>
            <a:chExt cx="1615" cy="1615"/>
          </a:xfrm>
        </p:grpSpPr>
        <p:sp>
          <p:nvSpPr>
            <p:cNvPr id="18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92"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193"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194" name="Group 32"/>
          <p:cNvGrpSpPr>
            <a:grpSpLocks/>
          </p:cNvGrpSpPr>
          <p:nvPr/>
        </p:nvGrpSpPr>
        <p:grpSpPr bwMode="auto">
          <a:xfrm>
            <a:off x="0" y="1524000"/>
            <a:ext cx="381000" cy="381000"/>
            <a:chOff x="2078" y="1680"/>
            <a:chExt cx="1615" cy="1615"/>
          </a:xfrm>
        </p:grpSpPr>
        <p:sp>
          <p:nvSpPr>
            <p:cNvPr id="19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pic>
        <p:nvPicPr>
          <p:cNvPr id="3074" name="Picture 2" descr="C:\Users\ghani\Desktop\rapport final\client++.png"/>
          <p:cNvPicPr>
            <a:picLocks noChangeAspect="1" noChangeArrowheads="1"/>
          </p:cNvPicPr>
          <p:nvPr/>
        </p:nvPicPr>
        <p:blipFill>
          <a:blip r:embed="rId2"/>
          <a:srcRect/>
          <a:stretch>
            <a:fillRect/>
          </a:stretch>
        </p:blipFill>
        <p:spPr bwMode="auto">
          <a:xfrm>
            <a:off x="2285984" y="1571612"/>
            <a:ext cx="6715172" cy="4824425"/>
          </a:xfrm>
          <a:prstGeom prst="rect">
            <a:avLst/>
          </a:prstGeom>
          <a:noFill/>
        </p:spPr>
      </p:pic>
      <p:sp>
        <p:nvSpPr>
          <p:cNvPr id="67" name="Rectangle à coins arrondis 66"/>
          <p:cNvSpPr/>
          <p:nvPr/>
        </p:nvSpPr>
        <p:spPr>
          <a:xfrm>
            <a:off x="2714612" y="1928802"/>
            <a:ext cx="1928826"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Rectangle à coins arrondis 67"/>
          <p:cNvSpPr/>
          <p:nvPr/>
        </p:nvSpPr>
        <p:spPr>
          <a:xfrm>
            <a:off x="2786050" y="2143116"/>
            <a:ext cx="2143140"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à coins arrondis 68"/>
          <p:cNvSpPr/>
          <p:nvPr/>
        </p:nvSpPr>
        <p:spPr>
          <a:xfrm>
            <a:off x="2714612" y="2357430"/>
            <a:ext cx="135732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à coins arrondis 70"/>
          <p:cNvSpPr/>
          <p:nvPr/>
        </p:nvSpPr>
        <p:spPr>
          <a:xfrm>
            <a:off x="5643570" y="2571744"/>
            <a:ext cx="2857520"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Rectangle à coins arrondis 111"/>
          <p:cNvSpPr/>
          <p:nvPr/>
        </p:nvSpPr>
        <p:spPr>
          <a:xfrm>
            <a:off x="5643570" y="2714620"/>
            <a:ext cx="1928826" cy="2857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Rectangle à coins arrondis 112"/>
          <p:cNvSpPr/>
          <p:nvPr/>
        </p:nvSpPr>
        <p:spPr>
          <a:xfrm>
            <a:off x="2786050" y="3000372"/>
            <a:ext cx="171451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Rectangle à coins arrondis 113"/>
          <p:cNvSpPr/>
          <p:nvPr/>
        </p:nvSpPr>
        <p:spPr>
          <a:xfrm>
            <a:off x="2714612" y="3214686"/>
            <a:ext cx="2714644"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Rectangle à coins arrondis 114"/>
          <p:cNvSpPr/>
          <p:nvPr/>
        </p:nvSpPr>
        <p:spPr>
          <a:xfrm>
            <a:off x="5572132" y="3429000"/>
            <a:ext cx="278608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Rectangle à coins arrondis 115"/>
          <p:cNvSpPr/>
          <p:nvPr/>
        </p:nvSpPr>
        <p:spPr>
          <a:xfrm>
            <a:off x="2928926" y="3714752"/>
            <a:ext cx="1143008"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Rectangle à coins arrondis 116"/>
          <p:cNvSpPr/>
          <p:nvPr/>
        </p:nvSpPr>
        <p:spPr>
          <a:xfrm>
            <a:off x="5572132" y="3857628"/>
            <a:ext cx="171451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ectangle à coins arrondis 117"/>
          <p:cNvSpPr/>
          <p:nvPr/>
        </p:nvSpPr>
        <p:spPr>
          <a:xfrm>
            <a:off x="5572132" y="4071942"/>
            <a:ext cx="1357322"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Rectangle à coins arrondis 118"/>
          <p:cNvSpPr/>
          <p:nvPr/>
        </p:nvSpPr>
        <p:spPr>
          <a:xfrm>
            <a:off x="5572132" y="4071942"/>
            <a:ext cx="2571768"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Rectangle à coins arrondis 119"/>
          <p:cNvSpPr/>
          <p:nvPr/>
        </p:nvSpPr>
        <p:spPr>
          <a:xfrm>
            <a:off x="5572132" y="4286256"/>
            <a:ext cx="2928958"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Rectangle à coins arrondis 120"/>
          <p:cNvSpPr/>
          <p:nvPr/>
        </p:nvSpPr>
        <p:spPr>
          <a:xfrm>
            <a:off x="2643174" y="4500570"/>
            <a:ext cx="2214578"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Rectangle à coins arrondis 121"/>
          <p:cNvSpPr/>
          <p:nvPr/>
        </p:nvSpPr>
        <p:spPr>
          <a:xfrm>
            <a:off x="2357422" y="4714884"/>
            <a:ext cx="1428760"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Rectangle à coins arrondis 122"/>
          <p:cNvSpPr/>
          <p:nvPr/>
        </p:nvSpPr>
        <p:spPr>
          <a:xfrm>
            <a:off x="5572132" y="4857760"/>
            <a:ext cx="1785950" cy="223838"/>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Rectangle à coins arrondis 123"/>
          <p:cNvSpPr/>
          <p:nvPr/>
        </p:nvSpPr>
        <p:spPr>
          <a:xfrm>
            <a:off x="5572132" y="5072074"/>
            <a:ext cx="2214578"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Rectangle à coins arrondis 124"/>
          <p:cNvSpPr/>
          <p:nvPr/>
        </p:nvSpPr>
        <p:spPr>
          <a:xfrm>
            <a:off x="5572132" y="5286388"/>
            <a:ext cx="2571768"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Rectangle à coins arrondis 125"/>
          <p:cNvSpPr/>
          <p:nvPr/>
        </p:nvSpPr>
        <p:spPr>
          <a:xfrm>
            <a:off x="5572132" y="5500702"/>
            <a:ext cx="2857520" cy="21431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à coins arrondis 126"/>
          <p:cNvSpPr/>
          <p:nvPr/>
        </p:nvSpPr>
        <p:spPr>
          <a:xfrm>
            <a:off x="2714612" y="5715016"/>
            <a:ext cx="2214578" cy="2857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0"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p:cTn id="17" dur="500" fill="hold"/>
                                        <p:tgtEl>
                                          <p:spTgt spid="77"/>
                                        </p:tgtEl>
                                        <p:attrNameLst>
                                          <p:attrName>ppt_w</p:attrName>
                                        </p:attrNameLst>
                                      </p:cBhvr>
                                      <p:tavLst>
                                        <p:tav tm="0">
                                          <p:val>
                                            <p:fltVal val="0"/>
                                          </p:val>
                                        </p:tav>
                                        <p:tav tm="100000">
                                          <p:val>
                                            <p:strVal val="#ppt_w"/>
                                          </p:val>
                                        </p:tav>
                                      </p:tavLst>
                                    </p:anim>
                                    <p:anim calcmode="lin" valueType="num">
                                      <p:cBhvr>
                                        <p:cTn id="18" dur="500" fill="hold"/>
                                        <p:tgtEl>
                                          <p:spTgt spid="77"/>
                                        </p:tgtEl>
                                        <p:attrNameLst>
                                          <p:attrName>ppt_h</p:attrName>
                                        </p:attrNameLst>
                                      </p:cBhvr>
                                      <p:tavLst>
                                        <p:tav tm="0">
                                          <p:val>
                                            <p:fltVal val="0"/>
                                          </p:val>
                                        </p:tav>
                                        <p:tav tm="100000">
                                          <p:val>
                                            <p:strVal val="#ppt_h"/>
                                          </p:val>
                                        </p:tav>
                                      </p:tavLst>
                                    </p:anim>
                                    <p:animEffect transition="in" filter="fade">
                                      <p:cBhvr>
                                        <p:cTn id="19" dur="500"/>
                                        <p:tgtEl>
                                          <p:spTgt spid="77"/>
                                        </p:tgtEl>
                                      </p:cBhvr>
                                    </p:animEffect>
                                  </p:childTnLst>
                                </p:cTn>
                              </p:par>
                              <p:par>
                                <p:cTn id="20" presetID="53" presetClass="entr" presetSubtype="0" fill="hold" nodeType="withEffect">
                                  <p:stCondLst>
                                    <p:cond delay="0"/>
                                  </p:stCondLst>
                                  <p:childTnLst>
                                    <p:set>
                                      <p:cBhvr>
                                        <p:cTn id="21" dur="1" fill="hold">
                                          <p:stCondLst>
                                            <p:cond delay="0"/>
                                          </p:stCondLst>
                                        </p:cTn>
                                        <p:tgtEl>
                                          <p:spTgt spid="103"/>
                                        </p:tgtEl>
                                        <p:attrNameLst>
                                          <p:attrName>style.visibility</p:attrName>
                                        </p:attrNameLst>
                                      </p:cBhvr>
                                      <p:to>
                                        <p:strVal val="visible"/>
                                      </p:to>
                                    </p:set>
                                    <p:anim calcmode="lin" valueType="num">
                                      <p:cBhvr>
                                        <p:cTn id="22" dur="500" fill="hold"/>
                                        <p:tgtEl>
                                          <p:spTgt spid="103"/>
                                        </p:tgtEl>
                                        <p:attrNameLst>
                                          <p:attrName>ppt_w</p:attrName>
                                        </p:attrNameLst>
                                      </p:cBhvr>
                                      <p:tavLst>
                                        <p:tav tm="0">
                                          <p:val>
                                            <p:fltVal val="0"/>
                                          </p:val>
                                        </p:tav>
                                        <p:tav tm="100000">
                                          <p:val>
                                            <p:strVal val="#ppt_w"/>
                                          </p:val>
                                        </p:tav>
                                      </p:tavLst>
                                    </p:anim>
                                    <p:anim calcmode="lin" valueType="num">
                                      <p:cBhvr>
                                        <p:cTn id="23" dur="500" fill="hold"/>
                                        <p:tgtEl>
                                          <p:spTgt spid="103"/>
                                        </p:tgtEl>
                                        <p:attrNameLst>
                                          <p:attrName>ppt_h</p:attrName>
                                        </p:attrNameLst>
                                      </p:cBhvr>
                                      <p:tavLst>
                                        <p:tav tm="0">
                                          <p:val>
                                            <p:fltVal val="0"/>
                                          </p:val>
                                        </p:tav>
                                        <p:tav tm="100000">
                                          <p:val>
                                            <p:strVal val="#ppt_h"/>
                                          </p:val>
                                        </p:tav>
                                      </p:tavLst>
                                    </p:anim>
                                    <p:animEffect transition="in" filter="fade">
                                      <p:cBhvr>
                                        <p:cTn id="24" dur="500"/>
                                        <p:tgtEl>
                                          <p:spTgt spid="103"/>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102"/>
                                        </p:tgtEl>
                                        <p:attrNameLst>
                                          <p:attrName>style.visibility</p:attrName>
                                        </p:attrNameLst>
                                      </p:cBhvr>
                                      <p:to>
                                        <p:strVal val="visible"/>
                                      </p:to>
                                    </p:set>
                                    <p:anim calcmode="lin" valueType="num">
                                      <p:cBhvr>
                                        <p:cTn id="27" dur="500" fill="hold"/>
                                        <p:tgtEl>
                                          <p:spTgt spid="102"/>
                                        </p:tgtEl>
                                        <p:attrNameLst>
                                          <p:attrName>ppt_w</p:attrName>
                                        </p:attrNameLst>
                                      </p:cBhvr>
                                      <p:tavLst>
                                        <p:tav tm="0">
                                          <p:val>
                                            <p:fltVal val="0"/>
                                          </p:val>
                                        </p:tav>
                                        <p:tav tm="100000">
                                          <p:val>
                                            <p:strVal val="#ppt_w"/>
                                          </p:val>
                                        </p:tav>
                                      </p:tavLst>
                                    </p:anim>
                                    <p:anim calcmode="lin" valueType="num">
                                      <p:cBhvr>
                                        <p:cTn id="28" dur="500" fill="hold"/>
                                        <p:tgtEl>
                                          <p:spTgt spid="102"/>
                                        </p:tgtEl>
                                        <p:attrNameLst>
                                          <p:attrName>ppt_h</p:attrName>
                                        </p:attrNameLst>
                                      </p:cBhvr>
                                      <p:tavLst>
                                        <p:tav tm="0">
                                          <p:val>
                                            <p:fltVal val="0"/>
                                          </p:val>
                                        </p:tav>
                                        <p:tav tm="100000">
                                          <p:val>
                                            <p:strVal val="#ppt_h"/>
                                          </p:val>
                                        </p:tav>
                                      </p:tavLst>
                                    </p:anim>
                                    <p:animEffect transition="in" filter="fade">
                                      <p:cBhvr>
                                        <p:cTn id="29" dur="500"/>
                                        <p:tgtEl>
                                          <p:spTgt spid="102"/>
                                        </p:tgtEl>
                                      </p:cBhvr>
                                    </p:animEffect>
                                  </p:childTnLst>
                                </p:cTn>
                              </p:par>
                              <p:par>
                                <p:cTn id="30" presetID="53" presetClass="entr" presetSubtype="0" fill="hold" nodeType="withEffect">
                                  <p:stCondLst>
                                    <p:cond delay="0"/>
                                  </p:stCondLst>
                                  <p:childTnLst>
                                    <p:set>
                                      <p:cBhvr>
                                        <p:cTn id="31" dur="1" fill="hold">
                                          <p:stCondLst>
                                            <p:cond delay="0"/>
                                          </p:stCondLst>
                                        </p:cTn>
                                        <p:tgtEl>
                                          <p:spTgt spid="103"/>
                                        </p:tgtEl>
                                        <p:attrNameLst>
                                          <p:attrName>style.visibility</p:attrName>
                                        </p:attrNameLst>
                                      </p:cBhvr>
                                      <p:to>
                                        <p:strVal val="visible"/>
                                      </p:to>
                                    </p:set>
                                    <p:anim calcmode="lin" valueType="num">
                                      <p:cBhvr>
                                        <p:cTn id="32" dur="500" fill="hold"/>
                                        <p:tgtEl>
                                          <p:spTgt spid="103"/>
                                        </p:tgtEl>
                                        <p:attrNameLst>
                                          <p:attrName>ppt_w</p:attrName>
                                        </p:attrNameLst>
                                      </p:cBhvr>
                                      <p:tavLst>
                                        <p:tav tm="0">
                                          <p:val>
                                            <p:fltVal val="0"/>
                                          </p:val>
                                        </p:tav>
                                        <p:tav tm="100000">
                                          <p:val>
                                            <p:strVal val="#ppt_w"/>
                                          </p:val>
                                        </p:tav>
                                      </p:tavLst>
                                    </p:anim>
                                    <p:anim calcmode="lin" valueType="num">
                                      <p:cBhvr>
                                        <p:cTn id="33" dur="500" fill="hold"/>
                                        <p:tgtEl>
                                          <p:spTgt spid="103"/>
                                        </p:tgtEl>
                                        <p:attrNameLst>
                                          <p:attrName>ppt_h</p:attrName>
                                        </p:attrNameLst>
                                      </p:cBhvr>
                                      <p:tavLst>
                                        <p:tav tm="0">
                                          <p:val>
                                            <p:fltVal val="0"/>
                                          </p:val>
                                        </p:tav>
                                        <p:tav tm="100000">
                                          <p:val>
                                            <p:strVal val="#ppt_h"/>
                                          </p:val>
                                        </p:tav>
                                      </p:tavLst>
                                    </p:anim>
                                    <p:animEffect transition="in" filter="fade">
                                      <p:cBhvr>
                                        <p:cTn id="34" dur="500"/>
                                        <p:tgtEl>
                                          <p:spTgt spid="1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wipe(down)">
                                      <p:cBhvr>
                                        <p:cTn id="44"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down)">
                                      <p:cBhvr>
                                        <p:cTn id="49" dur="500"/>
                                        <p:tgtEl>
                                          <p:spTgt spid="68"/>
                                        </p:tgtEl>
                                      </p:cBhvr>
                                    </p:animEffec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down)">
                                      <p:cBhvr>
                                        <p:cTn id="54"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ipe(down)">
                                      <p:cBhvr>
                                        <p:cTn id="59" dur="5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12"/>
                                        </p:tgtEl>
                                        <p:attrNameLst>
                                          <p:attrName>style.visibility</p:attrName>
                                        </p:attrNameLst>
                                      </p:cBhvr>
                                      <p:to>
                                        <p:strVal val="visible"/>
                                      </p:to>
                                    </p:set>
                                    <p:animEffect transition="in" filter="wipe(down)">
                                      <p:cBhvr>
                                        <p:cTn id="64" dur="500"/>
                                        <p:tgtEl>
                                          <p:spTgt spid="112"/>
                                        </p:tgtEl>
                                      </p:cBhvr>
                                    </p:animEffec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13"/>
                                        </p:tgtEl>
                                        <p:attrNameLst>
                                          <p:attrName>style.visibility</p:attrName>
                                        </p:attrNameLst>
                                      </p:cBhvr>
                                      <p:to>
                                        <p:strVal val="visible"/>
                                      </p:to>
                                    </p:set>
                                    <p:animEffect transition="in" filter="wipe(down)">
                                      <p:cBhvr>
                                        <p:cTn id="69" dur="500"/>
                                        <p:tgtEl>
                                          <p:spTgt spid="113"/>
                                        </p:tgtEl>
                                      </p:cBhvr>
                                    </p:animEffect>
                                  </p:childTnLst>
                                  <p:subTnLst>
                                    <p:set>
                                      <p:cBhvr override="childStyle">
                                        <p:cTn dur="1" fill="hold" display="0" masterRel="nextClick" afterEffect="1"/>
                                        <p:tgtEl>
                                          <p:spTgt spid="113"/>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14"/>
                                        </p:tgtEl>
                                        <p:attrNameLst>
                                          <p:attrName>style.visibility</p:attrName>
                                        </p:attrNameLst>
                                      </p:cBhvr>
                                      <p:to>
                                        <p:strVal val="visible"/>
                                      </p:to>
                                    </p:set>
                                    <p:animEffect transition="in" filter="wipe(down)">
                                      <p:cBhvr>
                                        <p:cTn id="74" dur="500"/>
                                        <p:tgtEl>
                                          <p:spTgt spid="114"/>
                                        </p:tgtEl>
                                      </p:cBhvr>
                                    </p:animEffec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15"/>
                                        </p:tgtEl>
                                        <p:attrNameLst>
                                          <p:attrName>style.visibility</p:attrName>
                                        </p:attrNameLst>
                                      </p:cBhvr>
                                      <p:to>
                                        <p:strVal val="visible"/>
                                      </p:to>
                                    </p:set>
                                    <p:animEffect transition="in" filter="wipe(down)">
                                      <p:cBhvr>
                                        <p:cTn id="79" dur="500"/>
                                        <p:tgtEl>
                                          <p:spTgt spid="115"/>
                                        </p:tgtEl>
                                      </p:cBhvr>
                                    </p:animEffec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wipe(down)">
                                      <p:cBhvr>
                                        <p:cTn id="84" dur="500"/>
                                        <p:tgtEl>
                                          <p:spTgt spid="116"/>
                                        </p:tgtEl>
                                      </p:cBhvr>
                                    </p:animEffec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117"/>
                                        </p:tgtEl>
                                        <p:attrNameLst>
                                          <p:attrName>style.visibility</p:attrName>
                                        </p:attrNameLst>
                                      </p:cBhvr>
                                      <p:to>
                                        <p:strVal val="visible"/>
                                      </p:to>
                                    </p:set>
                                    <p:animEffect transition="in" filter="wipe(down)">
                                      <p:cBhvr>
                                        <p:cTn id="89" dur="500"/>
                                        <p:tgtEl>
                                          <p:spTgt spid="117"/>
                                        </p:tgtEl>
                                      </p:cBhvr>
                                    </p:animEffec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wipe(down)">
                                      <p:cBhvr>
                                        <p:cTn id="94" dur="500"/>
                                        <p:tgtEl>
                                          <p:spTgt spid="118"/>
                                        </p:tgtEl>
                                      </p:cBhvr>
                                    </p:animEffec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119"/>
                                        </p:tgtEl>
                                        <p:attrNameLst>
                                          <p:attrName>style.visibility</p:attrName>
                                        </p:attrNameLst>
                                      </p:cBhvr>
                                      <p:to>
                                        <p:strVal val="visible"/>
                                      </p:to>
                                    </p:set>
                                    <p:animEffect transition="in" filter="wipe(down)">
                                      <p:cBhvr>
                                        <p:cTn id="99" dur="500"/>
                                        <p:tgtEl>
                                          <p:spTgt spid="119"/>
                                        </p:tgtEl>
                                      </p:cBhvr>
                                    </p:animEffec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120"/>
                                        </p:tgtEl>
                                        <p:attrNameLst>
                                          <p:attrName>style.visibility</p:attrName>
                                        </p:attrNameLst>
                                      </p:cBhvr>
                                      <p:to>
                                        <p:strVal val="visible"/>
                                      </p:to>
                                    </p:set>
                                    <p:animEffect transition="in" filter="wipe(down)">
                                      <p:cBhvr>
                                        <p:cTn id="104" dur="500"/>
                                        <p:tgtEl>
                                          <p:spTgt spid="120"/>
                                        </p:tgtEl>
                                      </p:cBhvr>
                                    </p:animEffec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121"/>
                                        </p:tgtEl>
                                        <p:attrNameLst>
                                          <p:attrName>style.visibility</p:attrName>
                                        </p:attrNameLst>
                                      </p:cBhvr>
                                      <p:to>
                                        <p:strVal val="visible"/>
                                      </p:to>
                                    </p:set>
                                    <p:animEffect transition="in" filter="wipe(down)">
                                      <p:cBhvr>
                                        <p:cTn id="109" dur="500"/>
                                        <p:tgtEl>
                                          <p:spTgt spid="121"/>
                                        </p:tgtEl>
                                      </p:cBhvr>
                                    </p:animEffec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122"/>
                                        </p:tgtEl>
                                        <p:attrNameLst>
                                          <p:attrName>style.visibility</p:attrName>
                                        </p:attrNameLst>
                                      </p:cBhvr>
                                      <p:to>
                                        <p:strVal val="visible"/>
                                      </p:to>
                                    </p:set>
                                    <p:animEffect transition="in" filter="wipe(down)">
                                      <p:cBhvr>
                                        <p:cTn id="114" dur="500"/>
                                        <p:tgtEl>
                                          <p:spTgt spid="122"/>
                                        </p:tgtEl>
                                      </p:cBhvr>
                                    </p:animEffect>
                                  </p:childTnLst>
                                  <p:subTnLst>
                                    <p:set>
                                      <p:cBhvr override="childStyle">
                                        <p:cTn dur="1" fill="hold" display="0" masterRel="nextClick" afterEffect="1"/>
                                        <p:tgtEl>
                                          <p:spTgt spid="122"/>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123"/>
                                        </p:tgtEl>
                                        <p:attrNameLst>
                                          <p:attrName>style.visibility</p:attrName>
                                        </p:attrNameLst>
                                      </p:cBhvr>
                                      <p:to>
                                        <p:strVal val="visible"/>
                                      </p:to>
                                    </p:set>
                                    <p:animEffect transition="in" filter="wipe(down)">
                                      <p:cBhvr>
                                        <p:cTn id="119" dur="500"/>
                                        <p:tgtEl>
                                          <p:spTgt spid="123"/>
                                        </p:tgtEl>
                                      </p:cBhvr>
                                    </p:animEffec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124"/>
                                        </p:tgtEl>
                                        <p:attrNameLst>
                                          <p:attrName>style.visibility</p:attrName>
                                        </p:attrNameLst>
                                      </p:cBhvr>
                                      <p:to>
                                        <p:strVal val="visible"/>
                                      </p:to>
                                    </p:set>
                                    <p:animEffect transition="in" filter="wipe(down)">
                                      <p:cBhvr>
                                        <p:cTn id="124" dur="500"/>
                                        <p:tgtEl>
                                          <p:spTgt spid="124"/>
                                        </p:tgtEl>
                                      </p:cBhvr>
                                    </p:animEffec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25"/>
                                        </p:tgtEl>
                                        <p:attrNameLst>
                                          <p:attrName>style.visibility</p:attrName>
                                        </p:attrNameLst>
                                      </p:cBhvr>
                                      <p:to>
                                        <p:strVal val="visible"/>
                                      </p:to>
                                    </p:set>
                                    <p:animEffect transition="in" filter="wipe(down)">
                                      <p:cBhvr>
                                        <p:cTn id="129" dur="500"/>
                                        <p:tgtEl>
                                          <p:spTgt spid="125"/>
                                        </p:tgtEl>
                                      </p:cBhvr>
                                    </p:animEffec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126"/>
                                        </p:tgtEl>
                                        <p:attrNameLst>
                                          <p:attrName>style.visibility</p:attrName>
                                        </p:attrNameLst>
                                      </p:cBhvr>
                                      <p:to>
                                        <p:strVal val="visible"/>
                                      </p:to>
                                    </p:set>
                                    <p:animEffect transition="in" filter="wipe(down)">
                                      <p:cBhvr>
                                        <p:cTn id="134" dur="500"/>
                                        <p:tgtEl>
                                          <p:spTgt spid="126"/>
                                        </p:tgtEl>
                                      </p:cBhvr>
                                    </p:animEffec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127"/>
                                        </p:tgtEl>
                                        <p:attrNameLst>
                                          <p:attrName>style.visibility</p:attrName>
                                        </p:attrNameLst>
                                      </p:cBhvr>
                                      <p:to>
                                        <p:strVal val="visible"/>
                                      </p:to>
                                    </p:set>
                                    <p:animEffect transition="in" filter="wipe(down)">
                                      <p:cBhvr>
                                        <p:cTn id="139" dur="500"/>
                                        <p:tgtEl>
                                          <p:spTgt spid="127"/>
                                        </p:tgtEl>
                                      </p:cBhvr>
                                    </p:animEffect>
                                  </p:childTnLst>
                                  <p:subTnLst>
                                    <p:set>
                                      <p:cBhvr override="childStyle">
                                        <p:cTn dur="1" fill="hold" display="0" masterRel="nextClick" afterEffect="1"/>
                                        <p:tgtEl>
                                          <p:spTgt spid="1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6" grpId="0" animBg="1"/>
      <p:bldP spid="102" grpId="0" animBg="1"/>
      <p:bldP spid="67" grpId="0" animBg="1"/>
      <p:bldP spid="68" grpId="0" animBg="1"/>
      <p:bldP spid="69" grpId="0" animBg="1"/>
      <p:bldP spid="7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6"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8" name="AutoShape 6"/>
          <p:cNvSpPr>
            <a:spLocks noChangeArrowheads="1"/>
          </p:cNvSpPr>
          <p:nvPr/>
        </p:nvSpPr>
        <p:spPr bwMode="gray">
          <a:xfrm>
            <a:off x="381000" y="43434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9"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8" name="Group 32"/>
          <p:cNvGrpSpPr>
            <a:grpSpLocks/>
          </p:cNvGrpSpPr>
          <p:nvPr/>
        </p:nvGrpSpPr>
        <p:grpSpPr bwMode="auto">
          <a:xfrm>
            <a:off x="0" y="2971800"/>
            <a:ext cx="381000" cy="381000"/>
            <a:chOff x="2078" y="1680"/>
            <a:chExt cx="1615" cy="1615"/>
          </a:xfrm>
        </p:grpSpPr>
        <p:sp>
          <p:nvSpPr>
            <p:cNvPr id="1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4" name="Group 32"/>
          <p:cNvGrpSpPr>
            <a:grpSpLocks/>
          </p:cNvGrpSpPr>
          <p:nvPr/>
        </p:nvGrpSpPr>
        <p:grpSpPr bwMode="auto">
          <a:xfrm>
            <a:off x="0" y="4419600"/>
            <a:ext cx="381000" cy="381000"/>
            <a:chOff x="2078" y="1680"/>
            <a:chExt cx="1615" cy="1615"/>
          </a:xfrm>
        </p:grpSpPr>
        <p:sp>
          <p:nvSpPr>
            <p:cNvPr id="3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56" name="Espace réservé du contenu 2"/>
          <p:cNvSpPr txBox="1">
            <a:spLocks/>
          </p:cNvSpPr>
          <p:nvPr/>
        </p:nvSpPr>
        <p:spPr>
          <a:xfrm>
            <a:off x="2133600" y="1295400"/>
            <a:ext cx="6705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8"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68" name="Line 7"/>
          <p:cNvSpPr>
            <a:spLocks noChangeShapeType="1"/>
          </p:cNvSpPr>
          <p:nvPr/>
        </p:nvSpPr>
        <p:spPr bwMode="auto">
          <a:xfrm>
            <a:off x="5688000" y="1219200"/>
            <a:ext cx="3456000" cy="0"/>
          </a:xfrm>
          <a:prstGeom prst="line">
            <a:avLst/>
          </a:prstGeom>
          <a:noFill/>
          <a:ln w="38100">
            <a:solidFill>
              <a:srgbClr val="333399"/>
            </a:solidFill>
            <a:round/>
            <a:headEnd/>
            <a:tailEnd/>
          </a:ln>
          <a:effectLst/>
        </p:spPr>
        <p:txBody>
          <a:bodyPr/>
          <a:lstStyle/>
          <a:p>
            <a:endParaRPr lang="fr-FR" dirty="0"/>
          </a:p>
        </p:txBody>
      </p:sp>
      <p:sp>
        <p:nvSpPr>
          <p:cNvPr id="77"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81" name="Rectangle 80"/>
          <p:cNvSpPr/>
          <p:nvPr/>
        </p:nvSpPr>
        <p:spPr>
          <a:xfrm>
            <a:off x="2786050" y="3571876"/>
            <a:ext cx="5105400" cy="584775"/>
          </a:xfrm>
          <a:prstGeom prst="rect">
            <a:avLst/>
          </a:prstGeom>
          <a:noFill/>
        </p:spPr>
        <p:txBody>
          <a:bodyPr wrap="square" lIns="91440" tIns="45720" rIns="91440" bIns="45720">
            <a:spAutoFit/>
          </a:bodyPr>
          <a:lstStyle/>
          <a:p>
            <a:pPr algn="ctr"/>
            <a:r>
              <a:rPr lang="fr-FR"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Diagramme </a:t>
            </a:r>
            <a:r>
              <a:rPr lang="fr-FR"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MCD</a:t>
            </a:r>
            <a:endParaRPr lang="fr-FR"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2"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14</a:t>
            </a:r>
            <a:endParaRPr lang="fr-FR" sz="1400" dirty="0">
              <a:latin typeface="Times New Roman" pitchFamily="18" charset="0"/>
            </a:endParaRPr>
          </a:p>
        </p:txBody>
      </p:sp>
      <p:sp>
        <p:nvSpPr>
          <p:cNvPr id="83" name="AutoShape 10"/>
          <p:cNvSpPr>
            <a:spLocks noChangeArrowheads="1"/>
          </p:cNvSpPr>
          <p:nvPr/>
        </p:nvSpPr>
        <p:spPr bwMode="gray">
          <a:xfrm>
            <a:off x="381000" y="3733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Analyse et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Conception</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84" name="Group 11"/>
          <p:cNvGrpSpPr>
            <a:grpSpLocks/>
          </p:cNvGrpSpPr>
          <p:nvPr/>
        </p:nvGrpSpPr>
        <p:grpSpPr bwMode="auto">
          <a:xfrm>
            <a:off x="0" y="3810000"/>
            <a:ext cx="381000" cy="381000"/>
            <a:chOff x="2078" y="1680"/>
            <a:chExt cx="1615" cy="1615"/>
          </a:xfrm>
        </p:grpSpPr>
        <p:sp>
          <p:nvSpPr>
            <p:cNvPr id="8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8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91" name="AutoShape 10"/>
          <p:cNvSpPr>
            <a:spLocks noChangeArrowheads="1"/>
          </p:cNvSpPr>
          <p:nvPr/>
        </p:nvSpPr>
        <p:spPr bwMode="gray">
          <a:xfrm>
            <a:off x="2590800" y="990600"/>
            <a:ext cx="29718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Analyse et Conception</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92" name="Group 11"/>
          <p:cNvGrpSpPr>
            <a:grpSpLocks/>
          </p:cNvGrpSpPr>
          <p:nvPr/>
        </p:nvGrpSpPr>
        <p:grpSpPr bwMode="auto">
          <a:xfrm>
            <a:off x="2209800" y="1066800"/>
            <a:ext cx="381000" cy="381000"/>
            <a:chOff x="2078" y="1680"/>
            <a:chExt cx="1615" cy="1615"/>
          </a:xfrm>
        </p:grpSpPr>
        <p:sp>
          <p:nvSpPr>
            <p:cNvPr id="93"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4"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5"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6"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97"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8"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72"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73" name="Group 32"/>
          <p:cNvGrpSpPr>
            <a:grpSpLocks/>
          </p:cNvGrpSpPr>
          <p:nvPr/>
        </p:nvGrpSpPr>
        <p:grpSpPr bwMode="auto">
          <a:xfrm>
            <a:off x="0" y="5105400"/>
            <a:ext cx="381000" cy="381000"/>
            <a:chOff x="2078" y="1680"/>
            <a:chExt cx="1615" cy="1615"/>
          </a:xfrm>
        </p:grpSpPr>
        <p:sp>
          <p:nvSpPr>
            <p:cNvPr id="7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7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99" name="Group 32"/>
          <p:cNvGrpSpPr>
            <a:grpSpLocks/>
          </p:cNvGrpSpPr>
          <p:nvPr/>
        </p:nvGrpSpPr>
        <p:grpSpPr bwMode="auto">
          <a:xfrm>
            <a:off x="0" y="2133600"/>
            <a:ext cx="381000" cy="381000"/>
            <a:chOff x="2078" y="1680"/>
            <a:chExt cx="1615" cy="1615"/>
          </a:xfrm>
        </p:grpSpPr>
        <p:sp>
          <p:nvSpPr>
            <p:cNvPr id="10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07"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108"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109" name="Group 32"/>
          <p:cNvGrpSpPr>
            <a:grpSpLocks/>
          </p:cNvGrpSpPr>
          <p:nvPr/>
        </p:nvGrpSpPr>
        <p:grpSpPr bwMode="auto">
          <a:xfrm>
            <a:off x="0" y="1524000"/>
            <a:ext cx="381000" cy="381000"/>
            <a:chOff x="2078" y="1680"/>
            <a:chExt cx="1615" cy="1615"/>
          </a:xfrm>
        </p:grpSpPr>
        <p:sp>
          <p:nvSpPr>
            <p:cNvPr id="11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1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1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1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pic>
        <p:nvPicPr>
          <p:cNvPr id="71" name="Image 70" descr="C:\Users\ghani\Desktop\Groupe1_2017_04_14\Documentation\diagrams\mcd.PNG"/>
          <p:cNvPicPr/>
          <p:nvPr/>
        </p:nvPicPr>
        <p:blipFill>
          <a:blip r:embed="rId2"/>
          <a:srcRect/>
          <a:stretch>
            <a:fillRect/>
          </a:stretch>
        </p:blipFill>
        <p:spPr bwMode="auto">
          <a:xfrm>
            <a:off x="2357422" y="1785926"/>
            <a:ext cx="6143668" cy="4572032"/>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par>
                                <p:cTn id="10" presetID="53" presetClass="entr" presetSubtype="0" fill="hold" nodeType="with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p:cTn id="12" dur="500" fill="hold"/>
                                        <p:tgtEl>
                                          <p:spTgt spid="84"/>
                                        </p:tgtEl>
                                        <p:attrNameLst>
                                          <p:attrName>ppt_w</p:attrName>
                                        </p:attrNameLst>
                                      </p:cBhvr>
                                      <p:tavLst>
                                        <p:tav tm="0">
                                          <p:val>
                                            <p:fltVal val="0"/>
                                          </p:val>
                                        </p:tav>
                                        <p:tav tm="100000">
                                          <p:val>
                                            <p:strVal val="#ppt_w"/>
                                          </p:val>
                                        </p:tav>
                                      </p:tavLst>
                                    </p:anim>
                                    <p:anim calcmode="lin" valueType="num">
                                      <p:cBhvr>
                                        <p:cTn id="13" dur="500" fill="hold"/>
                                        <p:tgtEl>
                                          <p:spTgt spid="84"/>
                                        </p:tgtEl>
                                        <p:attrNameLst>
                                          <p:attrName>ppt_h</p:attrName>
                                        </p:attrNameLst>
                                      </p:cBhvr>
                                      <p:tavLst>
                                        <p:tav tm="0">
                                          <p:val>
                                            <p:fltVal val="0"/>
                                          </p:val>
                                        </p:tav>
                                        <p:tav tm="100000">
                                          <p:val>
                                            <p:strVal val="#ppt_h"/>
                                          </p:val>
                                        </p:tav>
                                      </p:tavLst>
                                    </p:anim>
                                    <p:animEffect transition="in" filter="fade">
                                      <p:cBhvr>
                                        <p:cTn id="14" dur="500"/>
                                        <p:tgtEl>
                                          <p:spTgt spid="84"/>
                                        </p:tgtEl>
                                      </p:cBhvr>
                                    </p:animEffect>
                                  </p:childTnLst>
                                </p:cTn>
                              </p:par>
                              <p:par>
                                <p:cTn id="15" presetID="53"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0" fill="hold" nodeType="withEffect">
                                  <p:stCondLst>
                                    <p:cond delay="0"/>
                                  </p:stCondLst>
                                  <p:childTnLst>
                                    <p:set>
                                      <p:cBhvr>
                                        <p:cTn id="21" dur="1" fill="hold">
                                          <p:stCondLst>
                                            <p:cond delay="0"/>
                                          </p:stCondLst>
                                        </p:cTn>
                                        <p:tgtEl>
                                          <p:spTgt spid="92"/>
                                        </p:tgtEl>
                                        <p:attrNameLst>
                                          <p:attrName>style.visibility</p:attrName>
                                        </p:attrNameLst>
                                      </p:cBhvr>
                                      <p:to>
                                        <p:strVal val="visible"/>
                                      </p:to>
                                    </p:set>
                                    <p:anim calcmode="lin" valueType="num">
                                      <p:cBhvr>
                                        <p:cTn id="22" dur="500" fill="hold"/>
                                        <p:tgtEl>
                                          <p:spTgt spid="92"/>
                                        </p:tgtEl>
                                        <p:attrNameLst>
                                          <p:attrName>ppt_w</p:attrName>
                                        </p:attrNameLst>
                                      </p:cBhvr>
                                      <p:tavLst>
                                        <p:tav tm="0">
                                          <p:val>
                                            <p:fltVal val="0"/>
                                          </p:val>
                                        </p:tav>
                                        <p:tav tm="100000">
                                          <p:val>
                                            <p:strVal val="#ppt_w"/>
                                          </p:val>
                                        </p:tav>
                                      </p:tavLst>
                                    </p:anim>
                                    <p:anim calcmode="lin" valueType="num">
                                      <p:cBhvr>
                                        <p:cTn id="23" dur="500" fill="hold"/>
                                        <p:tgtEl>
                                          <p:spTgt spid="92"/>
                                        </p:tgtEl>
                                        <p:attrNameLst>
                                          <p:attrName>ppt_h</p:attrName>
                                        </p:attrNameLst>
                                      </p:cBhvr>
                                      <p:tavLst>
                                        <p:tav tm="0">
                                          <p:val>
                                            <p:fltVal val="0"/>
                                          </p:val>
                                        </p:tav>
                                        <p:tav tm="100000">
                                          <p:val>
                                            <p:strVal val="#ppt_h"/>
                                          </p:val>
                                        </p:tav>
                                      </p:tavLst>
                                    </p:anim>
                                    <p:animEffect transition="in" filter="fade">
                                      <p:cBhvr>
                                        <p:cTn id="24" dur="500"/>
                                        <p:tgtEl>
                                          <p:spTgt spid="92"/>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 calcmode="lin" valueType="num">
                                      <p:cBhvr>
                                        <p:cTn id="27" dur="500" fill="hold"/>
                                        <p:tgtEl>
                                          <p:spTgt spid="91"/>
                                        </p:tgtEl>
                                        <p:attrNameLst>
                                          <p:attrName>ppt_w</p:attrName>
                                        </p:attrNameLst>
                                      </p:cBhvr>
                                      <p:tavLst>
                                        <p:tav tm="0">
                                          <p:val>
                                            <p:fltVal val="0"/>
                                          </p:val>
                                        </p:tav>
                                        <p:tav tm="100000">
                                          <p:val>
                                            <p:strVal val="#ppt_w"/>
                                          </p:val>
                                        </p:tav>
                                      </p:tavLst>
                                    </p:anim>
                                    <p:anim calcmode="lin" valueType="num">
                                      <p:cBhvr>
                                        <p:cTn id="28" dur="500" fill="hold"/>
                                        <p:tgtEl>
                                          <p:spTgt spid="91"/>
                                        </p:tgtEl>
                                        <p:attrNameLst>
                                          <p:attrName>ppt_h</p:attrName>
                                        </p:attrNameLst>
                                      </p:cBhvr>
                                      <p:tavLst>
                                        <p:tav tm="0">
                                          <p:val>
                                            <p:fltVal val="0"/>
                                          </p:val>
                                        </p:tav>
                                        <p:tav tm="100000">
                                          <p:val>
                                            <p:strVal val="#ppt_h"/>
                                          </p:val>
                                        </p:tav>
                                      </p:tavLst>
                                    </p:anim>
                                    <p:animEffect transition="in" filter="fade">
                                      <p:cBhvr>
                                        <p:cTn id="29" dur="500"/>
                                        <p:tgtEl>
                                          <p:spTgt spid="91"/>
                                        </p:tgtEl>
                                      </p:cBhvr>
                                    </p:animEffect>
                                  </p:childTnLst>
                                </p:cTn>
                              </p:par>
                              <p:par>
                                <p:cTn id="30" presetID="53" presetClass="entr" presetSubtype="0" fill="hold"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p:cTn id="32" dur="500" fill="hold"/>
                                        <p:tgtEl>
                                          <p:spTgt spid="92"/>
                                        </p:tgtEl>
                                        <p:attrNameLst>
                                          <p:attrName>ppt_w</p:attrName>
                                        </p:attrNameLst>
                                      </p:cBhvr>
                                      <p:tavLst>
                                        <p:tav tm="0">
                                          <p:val>
                                            <p:fltVal val="0"/>
                                          </p:val>
                                        </p:tav>
                                        <p:tav tm="100000">
                                          <p:val>
                                            <p:strVal val="#ppt_w"/>
                                          </p:val>
                                        </p:tav>
                                      </p:tavLst>
                                    </p:anim>
                                    <p:anim calcmode="lin" valueType="num">
                                      <p:cBhvr>
                                        <p:cTn id="33" dur="500" fill="hold"/>
                                        <p:tgtEl>
                                          <p:spTgt spid="92"/>
                                        </p:tgtEl>
                                        <p:attrNameLst>
                                          <p:attrName>ppt_h</p:attrName>
                                        </p:attrNameLst>
                                      </p:cBhvr>
                                      <p:tavLst>
                                        <p:tav tm="0">
                                          <p:val>
                                            <p:fltVal val="0"/>
                                          </p:val>
                                        </p:tav>
                                        <p:tav tm="100000">
                                          <p:val>
                                            <p:strVal val="#ppt_h"/>
                                          </p:val>
                                        </p:tav>
                                      </p:tavLst>
                                    </p:anim>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1">
                                            <p:txEl>
                                              <p:pRg st="0" end="0"/>
                                            </p:txEl>
                                          </p:spTgt>
                                        </p:tgtEl>
                                        <p:attrNameLst>
                                          <p:attrName>style.visibility</p:attrName>
                                        </p:attrNameLst>
                                      </p:cBhvr>
                                      <p:to>
                                        <p:strVal val="visible"/>
                                      </p:to>
                                    </p:set>
                                    <p:animEffect transition="in" filter="fade">
                                      <p:cBhvr>
                                        <p:cTn id="39" dur="500"/>
                                        <p:tgtEl>
                                          <p:spTgt spid="81">
                                            <p:txEl>
                                              <p:pRg st="0" end="0"/>
                                            </p:txEl>
                                          </p:spTgt>
                                        </p:tgtEl>
                                      </p:cBhvr>
                                    </p:animEffect>
                                  </p:childTnLst>
                                  <p:subTnLst>
                                    <p:set>
                                      <p:cBhvr override="childStyle">
                                        <p:cTn dur="1" fill="hold" display="0" masterRel="nextClick" afterEffect="1"/>
                                        <p:tgtEl>
                                          <p:spTgt spid="81">
                                            <p:txEl>
                                              <p:pRg st="0" end="0"/>
                                            </p:txEl>
                                          </p:spTgt>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71"/>
                                        </p:tgtEl>
                                        <p:attrNameLst>
                                          <p:attrName>style.visibility</p:attrName>
                                        </p:attrNameLst>
                                      </p:cBhvr>
                                      <p:to>
                                        <p:strVal val="visible"/>
                                      </p:to>
                                    </p:set>
                                    <p:anim calcmode="lin" valueType="num">
                                      <p:cBhvr additive="base">
                                        <p:cTn id="44" dur="500" fill="hold"/>
                                        <p:tgtEl>
                                          <p:spTgt spid="71"/>
                                        </p:tgtEl>
                                        <p:attrNameLst>
                                          <p:attrName>ppt_x</p:attrName>
                                        </p:attrNameLst>
                                      </p:cBhvr>
                                      <p:tavLst>
                                        <p:tav tm="0">
                                          <p:val>
                                            <p:strVal val="#ppt_x"/>
                                          </p:val>
                                        </p:tav>
                                        <p:tav tm="100000">
                                          <p:val>
                                            <p:strVal val="#ppt_x"/>
                                          </p:val>
                                        </p:tav>
                                      </p:tavLst>
                                    </p:anim>
                                    <p:anim calcmode="lin" valueType="num">
                                      <p:cBhvr additive="base">
                                        <p:cTn id="45"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allAtOnce"/>
      <p:bldP spid="83" grpId="0" animBg="1"/>
      <p:bldP spid="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Espace réservé du contenu 85"/>
          <p:cNvSpPr>
            <a:spLocks noGrp="1"/>
          </p:cNvSpPr>
          <p:nvPr>
            <p:ph sz="half" idx="1"/>
          </p:nvPr>
        </p:nvSpPr>
        <p:spPr>
          <a:xfrm>
            <a:off x="2209800" y="1905000"/>
            <a:ext cx="6934200" cy="4953000"/>
          </a:xfrm>
        </p:spPr>
        <p:txBody>
          <a:bodyPr>
            <a:normAutofit/>
          </a:bodyPr>
          <a:lstStyle/>
          <a:p>
            <a:pPr>
              <a:buFont typeface="Wingdings" pitchFamily="2" charset="2"/>
              <a:buChar char="Ø"/>
            </a:pPr>
            <a:r>
              <a:rPr lang="fr-FR" sz="1600" b="1" dirty="0" smtClean="0">
                <a:solidFill>
                  <a:schemeClr val="tx1"/>
                </a:solidFill>
                <a:latin typeface="Times New Roman" pitchFamily="18" charset="0"/>
                <a:cs typeface="Times New Roman" pitchFamily="18" charset="0"/>
              </a:rPr>
              <a:t>CLIENT</a:t>
            </a:r>
            <a:r>
              <a:rPr lang="fr-FR" sz="1600" dirty="0" smtClean="0">
                <a:solidFill>
                  <a:schemeClr val="tx1"/>
                </a:solidFill>
                <a:latin typeface="Times New Roman" pitchFamily="18" charset="0"/>
                <a:cs typeface="Times New Roman" pitchFamily="18" charset="0"/>
              </a:rPr>
              <a:t> (</a:t>
            </a:r>
            <a:r>
              <a:rPr lang="fr-FR" sz="1600" u="sng" dirty="0" err="1" smtClean="0">
                <a:solidFill>
                  <a:schemeClr val="tx1"/>
                </a:solidFill>
                <a:latin typeface="Times New Roman" pitchFamily="18" charset="0"/>
                <a:cs typeface="Times New Roman" pitchFamily="18" charset="0"/>
              </a:rPr>
              <a:t>emailClient</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numClient</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motdepasse</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nomClient</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prenomClient</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etatCivile</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Num_tel</a:t>
            </a:r>
            <a:r>
              <a:rPr lang="fr-FR" sz="1600" dirty="0" smtClean="0">
                <a:solidFill>
                  <a:schemeClr val="tx1"/>
                </a:solidFill>
                <a:latin typeface="Times New Roman" pitchFamily="18" charset="0"/>
                <a:cs typeface="Times New Roman" pitchFamily="18" charset="0"/>
              </a:rPr>
              <a:t>, Points)</a:t>
            </a:r>
          </a:p>
          <a:p>
            <a:pPr>
              <a:buFont typeface="Wingdings" pitchFamily="2" charset="2"/>
              <a:buChar char="Ø"/>
            </a:pPr>
            <a:r>
              <a:rPr lang="fr-FR" sz="1600" b="1" dirty="0" smtClean="0">
                <a:solidFill>
                  <a:schemeClr val="tx1"/>
                </a:solidFill>
                <a:latin typeface="Times New Roman" pitchFamily="18" charset="0"/>
                <a:cs typeface="Times New Roman" pitchFamily="18" charset="0"/>
              </a:rPr>
              <a:t>ADRESS</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numClient</a:t>
            </a:r>
            <a:r>
              <a:rPr lang="fr-FR" sz="1600" dirty="0" smtClean="0">
                <a:solidFill>
                  <a:schemeClr val="tx1"/>
                </a:solidFill>
                <a:latin typeface="Times New Roman" pitchFamily="18" charset="0"/>
                <a:cs typeface="Times New Roman" pitchFamily="18" charset="0"/>
              </a:rPr>
              <a:t>, Ville, pays, Rue, </a:t>
            </a:r>
            <a:r>
              <a:rPr lang="fr-FR" sz="1600" dirty="0" err="1" smtClean="0">
                <a:solidFill>
                  <a:schemeClr val="tx1"/>
                </a:solidFill>
                <a:latin typeface="Times New Roman" pitchFamily="18" charset="0"/>
                <a:cs typeface="Times New Roman" pitchFamily="18" charset="0"/>
              </a:rPr>
              <a:t>Numero_porte</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Code_Postal</a:t>
            </a:r>
            <a:r>
              <a:rPr lang="fr-FR" sz="1600" dirty="0" smtClean="0">
                <a:solidFill>
                  <a:schemeClr val="tx1"/>
                </a:solidFill>
                <a:latin typeface="Times New Roman" pitchFamily="18" charset="0"/>
                <a:cs typeface="Times New Roman" pitchFamily="18" charset="0"/>
              </a:rPr>
              <a:t>)</a:t>
            </a:r>
          </a:p>
          <a:p>
            <a:pPr>
              <a:buFont typeface="Wingdings" pitchFamily="2" charset="2"/>
              <a:buChar char="Ø"/>
            </a:pPr>
            <a:r>
              <a:rPr lang="fr-FR" sz="1600" b="1" dirty="0" smtClean="0">
                <a:solidFill>
                  <a:schemeClr val="tx1"/>
                </a:solidFill>
                <a:latin typeface="Times New Roman" pitchFamily="18" charset="0"/>
                <a:cs typeface="Times New Roman" pitchFamily="18" charset="0"/>
              </a:rPr>
              <a:t>COMMANDE</a:t>
            </a:r>
            <a:r>
              <a:rPr lang="fr-FR" sz="1600" dirty="0" smtClean="0">
                <a:solidFill>
                  <a:schemeClr val="tx1"/>
                </a:solidFill>
                <a:latin typeface="Times New Roman" pitchFamily="18" charset="0"/>
                <a:cs typeface="Times New Roman" pitchFamily="18" charset="0"/>
              </a:rPr>
              <a:t> (</a:t>
            </a:r>
            <a:r>
              <a:rPr lang="fr-FR" sz="1600" u="sng" dirty="0" err="1" smtClean="0">
                <a:solidFill>
                  <a:schemeClr val="tx1"/>
                </a:solidFill>
                <a:latin typeface="Times New Roman" pitchFamily="18" charset="0"/>
                <a:cs typeface="Times New Roman" pitchFamily="18" charset="0"/>
              </a:rPr>
              <a:t>idCommande</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confirmationPaiement</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prix_total</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dateCommande</a:t>
            </a:r>
            <a:r>
              <a:rPr lang="fr-FR" sz="1600" dirty="0" smtClean="0">
                <a:solidFill>
                  <a:schemeClr val="tx1"/>
                </a:solidFill>
                <a:latin typeface="Times New Roman" pitchFamily="18" charset="0"/>
                <a:cs typeface="Times New Roman" pitchFamily="18" charset="0"/>
              </a:rPr>
              <a:t>, # </a:t>
            </a:r>
            <a:r>
              <a:rPr lang="fr-FR" sz="1600" dirty="0" err="1" smtClean="0">
                <a:solidFill>
                  <a:schemeClr val="tx1"/>
                </a:solidFill>
                <a:latin typeface="Times New Roman" pitchFamily="18" charset="0"/>
                <a:cs typeface="Times New Roman" pitchFamily="18" charset="0"/>
              </a:rPr>
              <a:t>IdPanier</a:t>
            </a:r>
            <a:r>
              <a:rPr lang="fr-FR" sz="1600" dirty="0" smtClean="0">
                <a:solidFill>
                  <a:schemeClr val="tx1"/>
                </a:solidFill>
                <a:latin typeface="Times New Roman" pitchFamily="18" charset="0"/>
                <a:cs typeface="Times New Roman" pitchFamily="18" charset="0"/>
              </a:rPr>
              <a:t>)</a:t>
            </a:r>
          </a:p>
          <a:p>
            <a:pPr>
              <a:buFont typeface="Wingdings" pitchFamily="2" charset="2"/>
              <a:buChar char="Ø"/>
            </a:pPr>
            <a:r>
              <a:rPr lang="fr-FR" sz="1600" b="1" dirty="0" smtClean="0">
                <a:solidFill>
                  <a:schemeClr val="tx1"/>
                </a:solidFill>
                <a:latin typeface="Times New Roman" pitchFamily="18" charset="0"/>
                <a:cs typeface="Times New Roman" pitchFamily="18" charset="0"/>
              </a:rPr>
              <a:t>FACTURE</a:t>
            </a:r>
            <a:r>
              <a:rPr lang="fr-FR" sz="1600" dirty="0" smtClean="0">
                <a:solidFill>
                  <a:schemeClr val="tx1"/>
                </a:solidFill>
                <a:latin typeface="Times New Roman" pitchFamily="18" charset="0"/>
                <a:cs typeface="Times New Roman" pitchFamily="18" charset="0"/>
              </a:rPr>
              <a:t> (</a:t>
            </a:r>
            <a:r>
              <a:rPr lang="fr-FR" sz="1600" u="sng" dirty="0" err="1" smtClean="0">
                <a:solidFill>
                  <a:schemeClr val="tx1"/>
                </a:solidFill>
                <a:latin typeface="Times New Roman" pitchFamily="18" charset="0"/>
                <a:cs typeface="Times New Roman" pitchFamily="18" charset="0"/>
              </a:rPr>
              <a:t>numFacure</a:t>
            </a:r>
            <a:r>
              <a:rPr lang="fr-FR" sz="1600" dirty="0" smtClean="0">
                <a:solidFill>
                  <a:schemeClr val="tx1"/>
                </a:solidFill>
                <a:latin typeface="Times New Roman" pitchFamily="18" charset="0"/>
                <a:cs typeface="Times New Roman" pitchFamily="18" charset="0"/>
              </a:rPr>
              <a:t>, # </a:t>
            </a:r>
            <a:r>
              <a:rPr lang="fr-FR" sz="1600" dirty="0" err="1" smtClean="0">
                <a:solidFill>
                  <a:schemeClr val="tx1"/>
                </a:solidFill>
                <a:latin typeface="Times New Roman" pitchFamily="18" charset="0"/>
                <a:cs typeface="Times New Roman" pitchFamily="18" charset="0"/>
              </a:rPr>
              <a:t>idCommande</a:t>
            </a:r>
            <a:r>
              <a:rPr lang="fr-FR" sz="1600" dirty="0" smtClean="0">
                <a:solidFill>
                  <a:schemeClr val="tx1"/>
                </a:solidFill>
                <a:latin typeface="Times New Roman" pitchFamily="18" charset="0"/>
                <a:cs typeface="Times New Roman" pitchFamily="18" charset="0"/>
              </a:rPr>
              <a:t>) </a:t>
            </a:r>
          </a:p>
          <a:p>
            <a:pPr>
              <a:buFont typeface="Wingdings" pitchFamily="2" charset="2"/>
              <a:buChar char="Ø"/>
            </a:pPr>
            <a:r>
              <a:rPr lang="fr-FR" sz="1600" b="1" dirty="0" smtClean="0">
                <a:solidFill>
                  <a:schemeClr val="tx1"/>
                </a:solidFill>
                <a:latin typeface="Times New Roman" pitchFamily="18" charset="0"/>
                <a:cs typeface="Times New Roman" pitchFamily="18" charset="0"/>
              </a:rPr>
              <a:t>PANIER</a:t>
            </a:r>
            <a:r>
              <a:rPr lang="fr-FR" sz="1600" dirty="0" smtClean="0">
                <a:solidFill>
                  <a:schemeClr val="tx1"/>
                </a:solidFill>
                <a:latin typeface="Times New Roman" pitchFamily="18" charset="0"/>
                <a:cs typeface="Times New Roman" pitchFamily="18" charset="0"/>
              </a:rPr>
              <a:t> (</a:t>
            </a:r>
            <a:r>
              <a:rPr lang="fr-FR" sz="1600" u="sng" dirty="0" err="1" smtClean="0">
                <a:solidFill>
                  <a:schemeClr val="tx1"/>
                </a:solidFill>
                <a:latin typeface="Times New Roman" pitchFamily="18" charset="0"/>
                <a:cs typeface="Times New Roman" pitchFamily="18" charset="0"/>
              </a:rPr>
              <a:t>IdPanier</a:t>
            </a:r>
            <a:r>
              <a:rPr lang="fr-FR" sz="1600" dirty="0" smtClean="0">
                <a:solidFill>
                  <a:schemeClr val="tx1"/>
                </a:solidFill>
                <a:latin typeface="Times New Roman" pitchFamily="18" charset="0"/>
                <a:cs typeface="Times New Roman" pitchFamily="18" charset="0"/>
              </a:rPr>
              <a:t>, # </a:t>
            </a:r>
            <a:r>
              <a:rPr lang="fr-FR" sz="1600" dirty="0" err="1" smtClean="0">
                <a:solidFill>
                  <a:schemeClr val="tx1"/>
                </a:solidFill>
                <a:latin typeface="Times New Roman" pitchFamily="18" charset="0"/>
                <a:cs typeface="Times New Roman" pitchFamily="18" charset="0"/>
              </a:rPr>
              <a:t>emailClient</a:t>
            </a:r>
            <a:r>
              <a:rPr lang="fr-FR" sz="1600" dirty="0" smtClean="0">
                <a:solidFill>
                  <a:schemeClr val="tx1"/>
                </a:solidFill>
                <a:latin typeface="Times New Roman" pitchFamily="18" charset="0"/>
                <a:cs typeface="Times New Roman" pitchFamily="18" charset="0"/>
              </a:rPr>
              <a:t>)</a:t>
            </a:r>
          </a:p>
          <a:p>
            <a:pPr>
              <a:buFont typeface="Wingdings" pitchFamily="2" charset="2"/>
              <a:buChar char="Ø"/>
            </a:pPr>
            <a:r>
              <a:rPr lang="fr-FR" sz="1600" b="1" dirty="0" smtClean="0">
                <a:solidFill>
                  <a:schemeClr val="tx1"/>
                </a:solidFill>
                <a:latin typeface="Times New Roman" pitchFamily="18" charset="0"/>
                <a:cs typeface="Times New Roman" pitchFamily="18" charset="0"/>
              </a:rPr>
              <a:t>LIGNEPANIER </a:t>
            </a:r>
            <a:r>
              <a:rPr lang="fr-FR" sz="1600" dirty="0" smtClean="0">
                <a:solidFill>
                  <a:schemeClr val="tx1"/>
                </a:solidFill>
                <a:latin typeface="Times New Roman" pitchFamily="18" charset="0"/>
                <a:cs typeface="Times New Roman" pitchFamily="18" charset="0"/>
              </a:rPr>
              <a:t>(</a:t>
            </a:r>
            <a:r>
              <a:rPr lang="fr-FR" sz="1600" u="sng" dirty="0" err="1" smtClean="0">
                <a:solidFill>
                  <a:schemeClr val="tx1"/>
                </a:solidFill>
                <a:latin typeface="Times New Roman" pitchFamily="18" charset="0"/>
                <a:cs typeface="Times New Roman" pitchFamily="18" charset="0"/>
              </a:rPr>
              <a:t>IdLignePanier</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Quantite</a:t>
            </a:r>
            <a:r>
              <a:rPr lang="fr-FR" sz="1600" dirty="0" smtClean="0">
                <a:solidFill>
                  <a:schemeClr val="tx1"/>
                </a:solidFill>
                <a:latin typeface="Times New Roman" pitchFamily="18" charset="0"/>
                <a:cs typeface="Times New Roman" pitchFamily="18" charset="0"/>
              </a:rPr>
              <a:t>, # </a:t>
            </a:r>
            <a:r>
              <a:rPr lang="fr-FR" sz="1600" dirty="0" err="1" smtClean="0">
                <a:solidFill>
                  <a:schemeClr val="tx1"/>
                </a:solidFill>
                <a:latin typeface="Times New Roman" pitchFamily="18" charset="0"/>
                <a:cs typeface="Times New Roman" pitchFamily="18" charset="0"/>
              </a:rPr>
              <a:t>prixduproduit</a:t>
            </a:r>
            <a:r>
              <a:rPr lang="fr-FR" sz="1600" dirty="0" smtClean="0">
                <a:solidFill>
                  <a:schemeClr val="tx1"/>
                </a:solidFill>
                <a:latin typeface="Times New Roman" pitchFamily="18" charset="0"/>
                <a:cs typeface="Times New Roman" pitchFamily="18" charset="0"/>
              </a:rPr>
              <a:t>, # </a:t>
            </a:r>
            <a:r>
              <a:rPr lang="fr-FR" sz="1600" dirty="0" err="1" smtClean="0">
                <a:solidFill>
                  <a:schemeClr val="tx1"/>
                </a:solidFill>
                <a:latin typeface="Times New Roman" pitchFamily="18" charset="0"/>
                <a:cs typeface="Times New Roman" pitchFamily="18" charset="0"/>
              </a:rPr>
              <a:t>IdPanier</a:t>
            </a:r>
            <a:r>
              <a:rPr lang="fr-FR" sz="1600" dirty="0" smtClean="0">
                <a:solidFill>
                  <a:schemeClr val="tx1"/>
                </a:solidFill>
                <a:latin typeface="Times New Roman" pitchFamily="18" charset="0"/>
                <a:cs typeface="Times New Roman" pitchFamily="18" charset="0"/>
              </a:rPr>
              <a:t>, # </a:t>
            </a:r>
            <a:r>
              <a:rPr lang="fr-FR" sz="1600" dirty="0" err="1" smtClean="0">
                <a:solidFill>
                  <a:schemeClr val="tx1"/>
                </a:solidFill>
                <a:latin typeface="Times New Roman" pitchFamily="18" charset="0"/>
                <a:cs typeface="Times New Roman" pitchFamily="18" charset="0"/>
              </a:rPr>
              <a:t>IdProduit</a:t>
            </a:r>
            <a:r>
              <a:rPr lang="fr-FR" sz="1600" dirty="0" smtClean="0">
                <a:solidFill>
                  <a:schemeClr val="tx1"/>
                </a:solidFill>
                <a:latin typeface="Times New Roman" pitchFamily="18" charset="0"/>
                <a:cs typeface="Times New Roman" pitchFamily="18" charset="0"/>
              </a:rPr>
              <a:t>)</a:t>
            </a:r>
          </a:p>
          <a:p>
            <a:pPr>
              <a:buFont typeface="Wingdings" pitchFamily="2" charset="2"/>
              <a:buChar char="Ø"/>
            </a:pPr>
            <a:r>
              <a:rPr lang="fr-FR" sz="1600" b="1" dirty="0" smtClean="0">
                <a:solidFill>
                  <a:schemeClr val="tx1"/>
                </a:solidFill>
                <a:latin typeface="Times New Roman" pitchFamily="18" charset="0"/>
                <a:cs typeface="Times New Roman" pitchFamily="18" charset="0"/>
              </a:rPr>
              <a:t>PRODUIT</a:t>
            </a:r>
            <a:r>
              <a:rPr lang="fr-FR" sz="1600" dirty="0" smtClean="0">
                <a:solidFill>
                  <a:schemeClr val="tx1"/>
                </a:solidFill>
                <a:latin typeface="Times New Roman" pitchFamily="18" charset="0"/>
                <a:cs typeface="Times New Roman" pitchFamily="18" charset="0"/>
              </a:rPr>
              <a:t> (</a:t>
            </a:r>
            <a:r>
              <a:rPr lang="fr-FR" sz="1600" u="sng" dirty="0" err="1" smtClean="0">
                <a:solidFill>
                  <a:schemeClr val="tx1"/>
                </a:solidFill>
                <a:latin typeface="Times New Roman" pitchFamily="18" charset="0"/>
                <a:cs typeface="Times New Roman" pitchFamily="18" charset="0"/>
              </a:rPr>
              <a:t>IdProduit</a:t>
            </a:r>
            <a:r>
              <a:rPr lang="fr-FR" sz="1600" dirty="0" err="1" smtClean="0">
                <a:solidFill>
                  <a:schemeClr val="tx1"/>
                </a:solidFill>
                <a:latin typeface="Times New Roman" pitchFamily="18" charset="0"/>
                <a:cs typeface="Times New Roman" pitchFamily="18" charset="0"/>
              </a:rPr>
              <a:t>,nomProduit</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NombredeVente</a:t>
            </a:r>
            <a:r>
              <a:rPr lang="fr-FR" sz="1600" dirty="0" smtClean="0">
                <a:solidFill>
                  <a:schemeClr val="tx1"/>
                </a:solidFill>
                <a:latin typeface="Times New Roman" pitchFamily="18" charset="0"/>
                <a:cs typeface="Times New Roman" pitchFamily="18" charset="0"/>
              </a:rPr>
              <a:t>, Promo, Couleur, Marque, Ecran, </a:t>
            </a:r>
            <a:r>
              <a:rPr lang="fr-FR" sz="1600" dirty="0" err="1" smtClean="0">
                <a:solidFill>
                  <a:schemeClr val="tx1"/>
                </a:solidFill>
                <a:latin typeface="Times New Roman" pitchFamily="18" charset="0"/>
                <a:cs typeface="Times New Roman" pitchFamily="18" charset="0"/>
              </a:rPr>
              <a:t>editionLimite</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prixduproduit,Datesortie</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Quantite</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foncTexte</a:t>
            </a:r>
            <a:r>
              <a:rPr lang="fr-FR" sz="1600" dirty="0" smtClean="0">
                <a:solidFill>
                  <a:schemeClr val="tx1"/>
                </a:solidFill>
                <a:latin typeface="Times New Roman" pitchFamily="18" charset="0"/>
                <a:cs typeface="Times New Roman" pitchFamily="18" charset="0"/>
              </a:rPr>
              <a:t>) </a:t>
            </a:r>
          </a:p>
          <a:p>
            <a:pPr>
              <a:buFont typeface="Wingdings" pitchFamily="2" charset="2"/>
              <a:buChar char="Ø"/>
            </a:pPr>
            <a:r>
              <a:rPr lang="fr-FR" sz="1600" b="1" dirty="0" smtClean="0">
                <a:solidFill>
                  <a:schemeClr val="tx1"/>
                </a:solidFill>
                <a:latin typeface="Times New Roman" pitchFamily="18" charset="0"/>
                <a:cs typeface="Times New Roman" pitchFamily="18" charset="0"/>
              </a:rPr>
              <a:t>IMAGE</a:t>
            </a:r>
            <a:r>
              <a:rPr lang="fr-FR" sz="1600" dirty="0" smtClean="0">
                <a:solidFill>
                  <a:schemeClr val="tx1"/>
                </a:solidFill>
                <a:latin typeface="Times New Roman" pitchFamily="18" charset="0"/>
                <a:cs typeface="Times New Roman" pitchFamily="18" charset="0"/>
              </a:rPr>
              <a:t> (</a:t>
            </a:r>
            <a:r>
              <a:rPr lang="fr-FR" sz="1600" u="sng" dirty="0" err="1" smtClean="0">
                <a:solidFill>
                  <a:schemeClr val="tx1"/>
                </a:solidFill>
                <a:latin typeface="Times New Roman" pitchFamily="18" charset="0"/>
                <a:cs typeface="Times New Roman" pitchFamily="18" charset="0"/>
              </a:rPr>
              <a:t>idImage</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lienImage</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IdProduit</a:t>
            </a:r>
            <a:r>
              <a:rPr lang="fr-FR" sz="1600" dirty="0" smtClean="0">
                <a:solidFill>
                  <a:schemeClr val="tx1"/>
                </a:solidFill>
                <a:latin typeface="Times New Roman" pitchFamily="18" charset="0"/>
                <a:cs typeface="Times New Roman" pitchFamily="18" charset="0"/>
              </a:rPr>
              <a:t>)</a:t>
            </a:r>
          </a:p>
          <a:p>
            <a:pPr>
              <a:buFont typeface="Wingdings" pitchFamily="2" charset="2"/>
              <a:buChar char="Ø"/>
            </a:pPr>
            <a:r>
              <a:rPr lang="fr-FR" sz="1600" b="1" dirty="0" smtClean="0">
                <a:solidFill>
                  <a:schemeClr val="tx1"/>
                </a:solidFill>
                <a:latin typeface="Times New Roman" pitchFamily="18" charset="0"/>
                <a:cs typeface="Times New Roman" pitchFamily="18" charset="0"/>
              </a:rPr>
              <a:t>WISHLIST</a:t>
            </a:r>
            <a:r>
              <a:rPr lang="fr-FR" sz="1600" dirty="0" smtClean="0">
                <a:solidFill>
                  <a:schemeClr val="tx1"/>
                </a:solidFill>
                <a:latin typeface="Times New Roman" pitchFamily="18" charset="0"/>
                <a:cs typeface="Times New Roman" pitchFamily="18" charset="0"/>
              </a:rPr>
              <a:t> (</a:t>
            </a:r>
            <a:r>
              <a:rPr lang="fr-FR" sz="1600" u="sng" dirty="0" err="1" smtClean="0">
                <a:solidFill>
                  <a:schemeClr val="tx1"/>
                </a:solidFill>
                <a:latin typeface="Times New Roman" pitchFamily="18" charset="0"/>
                <a:cs typeface="Times New Roman" pitchFamily="18" charset="0"/>
              </a:rPr>
              <a:t>IdWishlist</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emailClient</a:t>
            </a:r>
            <a:r>
              <a:rPr lang="fr-FR" sz="1600" dirty="0" smtClean="0">
                <a:solidFill>
                  <a:schemeClr val="tx1"/>
                </a:solidFill>
                <a:latin typeface="Times New Roman" pitchFamily="18" charset="0"/>
                <a:cs typeface="Times New Roman" pitchFamily="18" charset="0"/>
              </a:rPr>
              <a:t>)</a:t>
            </a:r>
          </a:p>
          <a:p>
            <a:pPr>
              <a:buFont typeface="Wingdings" pitchFamily="2" charset="2"/>
              <a:buChar char="Ø"/>
            </a:pPr>
            <a:r>
              <a:rPr lang="fr-FR" sz="1600" b="1" dirty="0" smtClean="0">
                <a:solidFill>
                  <a:schemeClr val="tx1"/>
                </a:solidFill>
                <a:latin typeface="Times New Roman" pitchFamily="18" charset="0"/>
                <a:cs typeface="Times New Roman" pitchFamily="18" charset="0"/>
              </a:rPr>
              <a:t>LIGNEWISHLIST</a:t>
            </a:r>
            <a:r>
              <a:rPr lang="fr-FR" sz="1600" dirty="0" smtClean="0">
                <a:solidFill>
                  <a:schemeClr val="tx1"/>
                </a:solidFill>
                <a:latin typeface="Times New Roman" pitchFamily="18" charset="0"/>
                <a:cs typeface="Times New Roman" pitchFamily="18" charset="0"/>
              </a:rPr>
              <a:t> (</a:t>
            </a:r>
            <a:r>
              <a:rPr lang="fr-FR" sz="1600" u="sng" dirty="0" err="1" smtClean="0">
                <a:solidFill>
                  <a:schemeClr val="tx1"/>
                </a:solidFill>
                <a:latin typeface="Times New Roman" pitchFamily="18" charset="0"/>
                <a:cs typeface="Times New Roman" pitchFamily="18" charset="0"/>
              </a:rPr>
              <a:t>IdLigneWishlist</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quantite</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IdProduit</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IdWishlist</a:t>
            </a:r>
            <a:r>
              <a:rPr lang="fr-FR" sz="1600" dirty="0" smtClean="0">
                <a:solidFill>
                  <a:schemeClr val="tx1"/>
                </a:solidFill>
                <a:latin typeface="Times New Roman" pitchFamily="18" charset="0"/>
                <a:cs typeface="Times New Roman" pitchFamily="18" charset="0"/>
              </a:rPr>
              <a:t>)</a:t>
            </a:r>
            <a:endParaRPr lang="fr-FR" sz="1600" dirty="0">
              <a:solidFill>
                <a:schemeClr val="tx1"/>
              </a:solidFill>
              <a:latin typeface="Times New Roman" pitchFamily="18" charset="0"/>
              <a:cs typeface="Times New Roman" pitchFamily="18" charset="0"/>
            </a:endParaRPr>
          </a:p>
        </p:txBody>
      </p:sp>
      <p:sp>
        <p:nvSpPr>
          <p:cNvPr id="9"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0" name="AutoShape 6"/>
          <p:cNvSpPr>
            <a:spLocks noChangeArrowheads="1"/>
          </p:cNvSpPr>
          <p:nvPr/>
        </p:nvSpPr>
        <p:spPr bwMode="gray">
          <a:xfrm>
            <a:off x="381000" y="43434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11"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2" name="Group 32"/>
          <p:cNvGrpSpPr>
            <a:grpSpLocks/>
          </p:cNvGrpSpPr>
          <p:nvPr/>
        </p:nvGrpSpPr>
        <p:grpSpPr bwMode="auto">
          <a:xfrm>
            <a:off x="0" y="2971800"/>
            <a:ext cx="381000" cy="381000"/>
            <a:chOff x="2078" y="1680"/>
            <a:chExt cx="1615" cy="1615"/>
          </a:xfrm>
        </p:grpSpPr>
        <p:sp>
          <p:nvSpPr>
            <p:cNvPr id="1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8" name="Group 32"/>
          <p:cNvGrpSpPr>
            <a:grpSpLocks/>
          </p:cNvGrpSpPr>
          <p:nvPr/>
        </p:nvGrpSpPr>
        <p:grpSpPr bwMode="auto">
          <a:xfrm>
            <a:off x="0" y="4419600"/>
            <a:ext cx="381000" cy="381000"/>
            <a:chOff x="2078" y="1680"/>
            <a:chExt cx="1615" cy="1615"/>
          </a:xfrm>
        </p:grpSpPr>
        <p:sp>
          <p:nvSpPr>
            <p:cNvPr id="2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50" name="Espace réservé du contenu 2"/>
          <p:cNvSpPr txBox="1">
            <a:spLocks/>
          </p:cNvSpPr>
          <p:nvPr/>
        </p:nvSpPr>
        <p:spPr>
          <a:xfrm>
            <a:off x="2133600" y="1295400"/>
            <a:ext cx="6705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1"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61" name="Line 7"/>
          <p:cNvSpPr>
            <a:spLocks noChangeShapeType="1"/>
          </p:cNvSpPr>
          <p:nvPr/>
        </p:nvSpPr>
        <p:spPr bwMode="auto">
          <a:xfrm>
            <a:off x="5688000" y="1219200"/>
            <a:ext cx="3456000" cy="0"/>
          </a:xfrm>
          <a:prstGeom prst="line">
            <a:avLst/>
          </a:prstGeom>
          <a:noFill/>
          <a:ln w="38100">
            <a:solidFill>
              <a:srgbClr val="333399"/>
            </a:solidFill>
            <a:round/>
            <a:headEnd/>
            <a:tailEnd/>
          </a:ln>
          <a:effectLst/>
        </p:spPr>
        <p:txBody>
          <a:bodyPr/>
          <a:lstStyle/>
          <a:p>
            <a:endParaRPr lang="fr-FR" dirty="0"/>
          </a:p>
        </p:txBody>
      </p:sp>
      <p:sp>
        <p:nvSpPr>
          <p:cNvPr id="62"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63" name="Oval 29"/>
          <p:cNvSpPr>
            <a:spLocks noChangeArrowheads="1"/>
          </p:cNvSpPr>
          <p:nvPr/>
        </p:nvSpPr>
        <p:spPr bwMode="auto">
          <a:xfrm>
            <a:off x="8572528" y="6429396"/>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15</a:t>
            </a:r>
            <a:endParaRPr lang="fr-FR" sz="1400" dirty="0">
              <a:latin typeface="Times New Roman" pitchFamily="18" charset="0"/>
            </a:endParaRPr>
          </a:p>
        </p:txBody>
      </p:sp>
      <p:sp>
        <p:nvSpPr>
          <p:cNvPr id="64" name="AutoShape 10"/>
          <p:cNvSpPr>
            <a:spLocks noChangeArrowheads="1"/>
          </p:cNvSpPr>
          <p:nvPr/>
        </p:nvSpPr>
        <p:spPr bwMode="gray">
          <a:xfrm>
            <a:off x="381000" y="3733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Analyse et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Conception</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65" name="Group 11"/>
          <p:cNvGrpSpPr>
            <a:grpSpLocks/>
          </p:cNvGrpSpPr>
          <p:nvPr/>
        </p:nvGrpSpPr>
        <p:grpSpPr bwMode="auto">
          <a:xfrm>
            <a:off x="0" y="3810000"/>
            <a:ext cx="381000" cy="381000"/>
            <a:chOff x="2078" y="1680"/>
            <a:chExt cx="1615" cy="1615"/>
          </a:xfrm>
        </p:grpSpPr>
        <p:sp>
          <p:nvSpPr>
            <p:cNvPr id="6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8"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9"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0"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1"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72" name="AutoShape 10"/>
          <p:cNvSpPr>
            <a:spLocks noChangeArrowheads="1"/>
          </p:cNvSpPr>
          <p:nvPr/>
        </p:nvSpPr>
        <p:spPr bwMode="gray">
          <a:xfrm>
            <a:off x="2590800" y="990600"/>
            <a:ext cx="29718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Analyse et Conception</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73" name="Group 11"/>
          <p:cNvGrpSpPr>
            <a:grpSpLocks/>
          </p:cNvGrpSpPr>
          <p:nvPr/>
        </p:nvGrpSpPr>
        <p:grpSpPr bwMode="auto">
          <a:xfrm>
            <a:off x="2209800" y="1066800"/>
            <a:ext cx="381000" cy="381000"/>
            <a:chOff x="2078" y="1680"/>
            <a:chExt cx="1615" cy="1615"/>
          </a:xfrm>
        </p:grpSpPr>
        <p:sp>
          <p:nvSpPr>
            <p:cNvPr id="7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1" name="Rectangle 80"/>
          <p:cNvSpPr/>
          <p:nvPr/>
        </p:nvSpPr>
        <p:spPr>
          <a:xfrm>
            <a:off x="2971800" y="3266182"/>
            <a:ext cx="5105400" cy="1077218"/>
          </a:xfrm>
          <a:prstGeom prst="rect">
            <a:avLst/>
          </a:prstGeom>
          <a:noFill/>
        </p:spPr>
        <p:txBody>
          <a:bodyPr wrap="square" lIns="91440" tIns="45720" rIns="91440" bIns="45720">
            <a:spAutoFit/>
          </a:bodyPr>
          <a:lstStyle/>
          <a:p>
            <a:pPr algn="ctr"/>
            <a:r>
              <a:rPr lang="fr-FR"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Modèle Relationnel </a:t>
            </a:r>
          </a:p>
          <a:p>
            <a:pPr algn="ctr"/>
            <a:r>
              <a:rPr lang="fr-FR"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de données</a:t>
            </a:r>
            <a:endParaRPr lang="fr-FR"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2"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83" name="Group 32"/>
          <p:cNvGrpSpPr>
            <a:grpSpLocks/>
          </p:cNvGrpSpPr>
          <p:nvPr/>
        </p:nvGrpSpPr>
        <p:grpSpPr bwMode="auto">
          <a:xfrm>
            <a:off x="0" y="5105400"/>
            <a:ext cx="381000" cy="381000"/>
            <a:chOff x="2078" y="1680"/>
            <a:chExt cx="1615" cy="1615"/>
          </a:xfrm>
        </p:grpSpPr>
        <p:sp>
          <p:nvSpPr>
            <p:cNvPr id="8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8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91" name="Group 32"/>
          <p:cNvGrpSpPr>
            <a:grpSpLocks/>
          </p:cNvGrpSpPr>
          <p:nvPr/>
        </p:nvGrpSpPr>
        <p:grpSpPr bwMode="auto">
          <a:xfrm>
            <a:off x="0" y="2133600"/>
            <a:ext cx="381000" cy="381000"/>
            <a:chOff x="2078" y="1680"/>
            <a:chExt cx="1615" cy="1615"/>
          </a:xfrm>
        </p:grpSpPr>
        <p:sp>
          <p:nvSpPr>
            <p:cNvPr id="9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98"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99"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100" name="Group 32"/>
          <p:cNvGrpSpPr>
            <a:grpSpLocks/>
          </p:cNvGrpSpPr>
          <p:nvPr/>
        </p:nvGrpSpPr>
        <p:grpSpPr bwMode="auto">
          <a:xfrm>
            <a:off x="0" y="1524000"/>
            <a:ext cx="381000" cy="381000"/>
            <a:chOff x="2078" y="1680"/>
            <a:chExt cx="1615" cy="1615"/>
          </a:xfrm>
        </p:grpSpPr>
        <p:sp>
          <p:nvSpPr>
            <p:cNvPr id="10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par>
                                <p:cTn id="10" presetID="53"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53"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p:cTn id="17" dur="500" fill="hold"/>
                                        <p:tgtEl>
                                          <p:spTgt spid="65"/>
                                        </p:tgtEl>
                                        <p:attrNameLst>
                                          <p:attrName>ppt_w</p:attrName>
                                        </p:attrNameLst>
                                      </p:cBhvr>
                                      <p:tavLst>
                                        <p:tav tm="0">
                                          <p:val>
                                            <p:fltVal val="0"/>
                                          </p:val>
                                        </p:tav>
                                        <p:tav tm="100000">
                                          <p:val>
                                            <p:strVal val="#ppt_w"/>
                                          </p:val>
                                        </p:tav>
                                      </p:tavLst>
                                    </p:anim>
                                    <p:anim calcmode="lin" valueType="num">
                                      <p:cBhvr>
                                        <p:cTn id="18" dur="500" fill="hold"/>
                                        <p:tgtEl>
                                          <p:spTgt spid="65"/>
                                        </p:tgtEl>
                                        <p:attrNameLst>
                                          <p:attrName>ppt_h</p:attrName>
                                        </p:attrNameLst>
                                      </p:cBhvr>
                                      <p:tavLst>
                                        <p:tav tm="0">
                                          <p:val>
                                            <p:fltVal val="0"/>
                                          </p:val>
                                        </p:tav>
                                        <p:tav tm="100000">
                                          <p:val>
                                            <p:strVal val="#ppt_h"/>
                                          </p:val>
                                        </p:tav>
                                      </p:tavLst>
                                    </p:anim>
                                    <p:animEffect transition="in" filter="fade">
                                      <p:cBhvr>
                                        <p:cTn id="19" dur="500"/>
                                        <p:tgtEl>
                                          <p:spTgt spid="65"/>
                                        </p:tgtEl>
                                      </p:cBhvr>
                                    </p:animEffect>
                                  </p:childTnLst>
                                </p:cTn>
                              </p:par>
                              <p:par>
                                <p:cTn id="20" presetID="53" presetClass="entr" presetSubtype="0"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 calcmode="lin" valueType="num">
                                      <p:cBhvr>
                                        <p:cTn id="22" dur="500" fill="hold"/>
                                        <p:tgtEl>
                                          <p:spTgt spid="73"/>
                                        </p:tgtEl>
                                        <p:attrNameLst>
                                          <p:attrName>ppt_w</p:attrName>
                                        </p:attrNameLst>
                                      </p:cBhvr>
                                      <p:tavLst>
                                        <p:tav tm="0">
                                          <p:val>
                                            <p:fltVal val="0"/>
                                          </p:val>
                                        </p:tav>
                                        <p:tav tm="100000">
                                          <p:val>
                                            <p:strVal val="#ppt_w"/>
                                          </p:val>
                                        </p:tav>
                                      </p:tavLst>
                                    </p:anim>
                                    <p:anim calcmode="lin" valueType="num">
                                      <p:cBhvr>
                                        <p:cTn id="23" dur="500" fill="hold"/>
                                        <p:tgtEl>
                                          <p:spTgt spid="73"/>
                                        </p:tgtEl>
                                        <p:attrNameLst>
                                          <p:attrName>ppt_h</p:attrName>
                                        </p:attrNameLst>
                                      </p:cBhvr>
                                      <p:tavLst>
                                        <p:tav tm="0">
                                          <p:val>
                                            <p:fltVal val="0"/>
                                          </p:val>
                                        </p:tav>
                                        <p:tav tm="100000">
                                          <p:val>
                                            <p:strVal val="#ppt_h"/>
                                          </p:val>
                                        </p:tav>
                                      </p:tavLst>
                                    </p:anim>
                                    <p:animEffect transition="in" filter="fade">
                                      <p:cBhvr>
                                        <p:cTn id="24" dur="500"/>
                                        <p:tgtEl>
                                          <p:spTgt spid="73"/>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p:cTn id="27" dur="500" fill="hold"/>
                                        <p:tgtEl>
                                          <p:spTgt spid="72"/>
                                        </p:tgtEl>
                                        <p:attrNameLst>
                                          <p:attrName>ppt_w</p:attrName>
                                        </p:attrNameLst>
                                      </p:cBhvr>
                                      <p:tavLst>
                                        <p:tav tm="0">
                                          <p:val>
                                            <p:fltVal val="0"/>
                                          </p:val>
                                        </p:tav>
                                        <p:tav tm="100000">
                                          <p:val>
                                            <p:strVal val="#ppt_w"/>
                                          </p:val>
                                        </p:tav>
                                      </p:tavLst>
                                    </p:anim>
                                    <p:anim calcmode="lin" valueType="num">
                                      <p:cBhvr>
                                        <p:cTn id="28" dur="500" fill="hold"/>
                                        <p:tgtEl>
                                          <p:spTgt spid="72"/>
                                        </p:tgtEl>
                                        <p:attrNameLst>
                                          <p:attrName>ppt_h</p:attrName>
                                        </p:attrNameLst>
                                      </p:cBhvr>
                                      <p:tavLst>
                                        <p:tav tm="0">
                                          <p:val>
                                            <p:fltVal val="0"/>
                                          </p:val>
                                        </p:tav>
                                        <p:tav tm="100000">
                                          <p:val>
                                            <p:strVal val="#ppt_h"/>
                                          </p:val>
                                        </p:tav>
                                      </p:tavLst>
                                    </p:anim>
                                    <p:animEffect transition="in" filter="fade">
                                      <p:cBhvr>
                                        <p:cTn id="29" dur="500"/>
                                        <p:tgtEl>
                                          <p:spTgt spid="72"/>
                                        </p:tgtEl>
                                      </p:cBhvr>
                                    </p:animEffect>
                                  </p:childTnLst>
                                </p:cTn>
                              </p:par>
                              <p:par>
                                <p:cTn id="30" presetID="53" presetClass="entr" presetSubtype="0" fill="hold" nodeType="withEffect">
                                  <p:stCondLst>
                                    <p:cond delay="0"/>
                                  </p:stCondLst>
                                  <p:childTnLst>
                                    <p:set>
                                      <p:cBhvr>
                                        <p:cTn id="31" dur="1" fill="hold">
                                          <p:stCondLst>
                                            <p:cond delay="0"/>
                                          </p:stCondLst>
                                        </p:cTn>
                                        <p:tgtEl>
                                          <p:spTgt spid="73"/>
                                        </p:tgtEl>
                                        <p:attrNameLst>
                                          <p:attrName>style.visibility</p:attrName>
                                        </p:attrNameLst>
                                      </p:cBhvr>
                                      <p:to>
                                        <p:strVal val="visible"/>
                                      </p:to>
                                    </p:set>
                                    <p:anim calcmode="lin" valueType="num">
                                      <p:cBhvr>
                                        <p:cTn id="32" dur="500" fill="hold"/>
                                        <p:tgtEl>
                                          <p:spTgt spid="73"/>
                                        </p:tgtEl>
                                        <p:attrNameLst>
                                          <p:attrName>ppt_w</p:attrName>
                                        </p:attrNameLst>
                                      </p:cBhvr>
                                      <p:tavLst>
                                        <p:tav tm="0">
                                          <p:val>
                                            <p:fltVal val="0"/>
                                          </p:val>
                                        </p:tav>
                                        <p:tav tm="100000">
                                          <p:val>
                                            <p:strVal val="#ppt_w"/>
                                          </p:val>
                                        </p:tav>
                                      </p:tavLst>
                                    </p:anim>
                                    <p:anim calcmode="lin" valueType="num">
                                      <p:cBhvr>
                                        <p:cTn id="33" dur="500" fill="hold"/>
                                        <p:tgtEl>
                                          <p:spTgt spid="73"/>
                                        </p:tgtEl>
                                        <p:attrNameLst>
                                          <p:attrName>ppt_h</p:attrName>
                                        </p:attrNameLst>
                                      </p:cBhvr>
                                      <p:tavLst>
                                        <p:tav tm="0">
                                          <p:val>
                                            <p:fltVal val="0"/>
                                          </p:val>
                                        </p:tav>
                                        <p:tav tm="100000">
                                          <p:val>
                                            <p:strVal val="#ppt_h"/>
                                          </p:val>
                                        </p:tav>
                                      </p:tavLst>
                                    </p:anim>
                                    <p:animEffect transition="in" filter="fade">
                                      <p:cBhvr>
                                        <p:cTn id="34" dur="500"/>
                                        <p:tgtEl>
                                          <p:spTgt spid="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1">
                                            <p:txEl>
                                              <p:pRg st="0" end="0"/>
                                            </p:txEl>
                                          </p:spTgt>
                                        </p:tgtEl>
                                        <p:attrNameLst>
                                          <p:attrName>style.visibility</p:attrName>
                                        </p:attrNameLst>
                                      </p:cBhvr>
                                      <p:to>
                                        <p:strVal val="visible"/>
                                      </p:to>
                                    </p:set>
                                    <p:animEffect transition="in" filter="fade">
                                      <p:cBhvr>
                                        <p:cTn id="39" dur="500"/>
                                        <p:tgtEl>
                                          <p:spTgt spid="81">
                                            <p:txEl>
                                              <p:pRg st="0" end="0"/>
                                            </p:txEl>
                                          </p:spTgt>
                                        </p:tgtEl>
                                      </p:cBhvr>
                                    </p:animEffect>
                                  </p:childTnLst>
                                  <p:subTnLst>
                                    <p:set>
                                      <p:cBhvr override="childStyle">
                                        <p:cTn dur="1" fill="hold" display="0" masterRel="nextClick" afterEffect="1"/>
                                        <p:tgtEl>
                                          <p:spTgt spid="81">
                                            <p:txEl>
                                              <p:pRg st="0" end="0"/>
                                            </p:txEl>
                                          </p:spTgt>
                                        </p:tgtEl>
                                        <p:attrNameLst>
                                          <p:attrName>style.visibility</p:attrName>
                                        </p:attrNameLst>
                                      </p:cBhvr>
                                      <p:to>
                                        <p:strVal val="hidden"/>
                                      </p:to>
                                    </p:set>
                                  </p:subTnLst>
                                </p:cTn>
                              </p:par>
                              <p:par>
                                <p:cTn id="40" presetID="10" presetClass="entr" presetSubtype="0" fill="hold" grpId="0" nodeType="withEffect">
                                  <p:stCondLst>
                                    <p:cond delay="0"/>
                                  </p:stCondLst>
                                  <p:childTnLst>
                                    <p:set>
                                      <p:cBhvr>
                                        <p:cTn id="41" dur="1" fill="hold">
                                          <p:stCondLst>
                                            <p:cond delay="0"/>
                                          </p:stCondLst>
                                        </p:cTn>
                                        <p:tgtEl>
                                          <p:spTgt spid="81">
                                            <p:txEl>
                                              <p:pRg st="1" end="1"/>
                                            </p:txEl>
                                          </p:spTgt>
                                        </p:tgtEl>
                                        <p:attrNameLst>
                                          <p:attrName>style.visibility</p:attrName>
                                        </p:attrNameLst>
                                      </p:cBhvr>
                                      <p:to>
                                        <p:strVal val="visible"/>
                                      </p:to>
                                    </p:set>
                                    <p:animEffect transition="in" filter="fade">
                                      <p:cBhvr>
                                        <p:cTn id="42" dur="500"/>
                                        <p:tgtEl>
                                          <p:spTgt spid="81">
                                            <p:txEl>
                                              <p:pRg st="1" end="1"/>
                                            </p:txEl>
                                          </p:spTgt>
                                        </p:tgtEl>
                                      </p:cBhvr>
                                    </p:animEffect>
                                  </p:childTnLst>
                                  <p:subTnLst>
                                    <p:set>
                                      <p:cBhvr override="childStyle">
                                        <p:cTn dur="1" fill="hold" display="0" masterRel="nextClick" afterEffect="1"/>
                                        <p:tgtEl>
                                          <p:spTgt spid="81">
                                            <p:txEl>
                                              <p:pRg st="1" end="1"/>
                                            </p:txEl>
                                          </p:spTgt>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6">
                                            <p:txEl>
                                              <p:pRg st="0" end="0"/>
                                            </p:txEl>
                                          </p:spTgt>
                                        </p:tgtEl>
                                        <p:attrNameLst>
                                          <p:attrName>style.visibility</p:attrName>
                                        </p:attrNameLst>
                                      </p:cBhvr>
                                      <p:to>
                                        <p:strVal val="visible"/>
                                      </p:to>
                                    </p:set>
                                    <p:animEffect transition="in" filter="fade">
                                      <p:cBhvr>
                                        <p:cTn id="47" dur="500"/>
                                        <p:tgtEl>
                                          <p:spTgt spid="86">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6">
                                            <p:txEl>
                                              <p:pRg st="1" end="1"/>
                                            </p:txEl>
                                          </p:spTgt>
                                        </p:tgtEl>
                                        <p:attrNameLst>
                                          <p:attrName>style.visibility</p:attrName>
                                        </p:attrNameLst>
                                      </p:cBhvr>
                                      <p:to>
                                        <p:strVal val="visible"/>
                                      </p:to>
                                    </p:set>
                                    <p:animEffect transition="in" filter="fade">
                                      <p:cBhvr>
                                        <p:cTn id="50" dur="500"/>
                                        <p:tgtEl>
                                          <p:spTgt spid="86">
                                            <p:txEl>
                                              <p:pRg st="1" end="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6">
                                            <p:txEl>
                                              <p:pRg st="2" end="2"/>
                                            </p:txEl>
                                          </p:spTgt>
                                        </p:tgtEl>
                                        <p:attrNameLst>
                                          <p:attrName>style.visibility</p:attrName>
                                        </p:attrNameLst>
                                      </p:cBhvr>
                                      <p:to>
                                        <p:strVal val="visible"/>
                                      </p:to>
                                    </p:set>
                                    <p:animEffect transition="in" filter="fade">
                                      <p:cBhvr>
                                        <p:cTn id="53" dur="500"/>
                                        <p:tgtEl>
                                          <p:spTgt spid="86">
                                            <p:txEl>
                                              <p:pRg st="2" end="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6">
                                            <p:txEl>
                                              <p:pRg st="3" end="3"/>
                                            </p:txEl>
                                          </p:spTgt>
                                        </p:tgtEl>
                                        <p:attrNameLst>
                                          <p:attrName>style.visibility</p:attrName>
                                        </p:attrNameLst>
                                      </p:cBhvr>
                                      <p:to>
                                        <p:strVal val="visible"/>
                                      </p:to>
                                    </p:set>
                                    <p:animEffect transition="in" filter="fade">
                                      <p:cBhvr>
                                        <p:cTn id="56" dur="500"/>
                                        <p:tgtEl>
                                          <p:spTgt spid="86">
                                            <p:txEl>
                                              <p:pRg st="3" end="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6">
                                            <p:txEl>
                                              <p:pRg st="4" end="4"/>
                                            </p:txEl>
                                          </p:spTgt>
                                        </p:tgtEl>
                                        <p:attrNameLst>
                                          <p:attrName>style.visibility</p:attrName>
                                        </p:attrNameLst>
                                      </p:cBhvr>
                                      <p:to>
                                        <p:strVal val="visible"/>
                                      </p:to>
                                    </p:set>
                                    <p:animEffect transition="in" filter="fade">
                                      <p:cBhvr>
                                        <p:cTn id="59" dur="500"/>
                                        <p:tgtEl>
                                          <p:spTgt spid="86">
                                            <p:txEl>
                                              <p:pRg st="4" end="4"/>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xEl>
                                              <p:pRg st="5" end="5"/>
                                            </p:txEl>
                                          </p:spTgt>
                                        </p:tgtEl>
                                        <p:attrNameLst>
                                          <p:attrName>style.visibility</p:attrName>
                                        </p:attrNameLst>
                                      </p:cBhvr>
                                      <p:to>
                                        <p:strVal val="visible"/>
                                      </p:to>
                                    </p:set>
                                    <p:animEffect transition="in" filter="fade">
                                      <p:cBhvr>
                                        <p:cTn id="62" dur="500"/>
                                        <p:tgtEl>
                                          <p:spTgt spid="86">
                                            <p:txEl>
                                              <p:pRg st="5" end="5"/>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6">
                                            <p:txEl>
                                              <p:pRg st="6" end="6"/>
                                            </p:txEl>
                                          </p:spTgt>
                                        </p:tgtEl>
                                        <p:attrNameLst>
                                          <p:attrName>style.visibility</p:attrName>
                                        </p:attrNameLst>
                                      </p:cBhvr>
                                      <p:to>
                                        <p:strVal val="visible"/>
                                      </p:to>
                                    </p:set>
                                    <p:animEffect transition="in" filter="fade">
                                      <p:cBhvr>
                                        <p:cTn id="65" dur="500"/>
                                        <p:tgtEl>
                                          <p:spTgt spid="86">
                                            <p:txEl>
                                              <p:pRg st="6" end="6"/>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6">
                                            <p:txEl>
                                              <p:pRg st="7" end="7"/>
                                            </p:txEl>
                                          </p:spTgt>
                                        </p:tgtEl>
                                        <p:attrNameLst>
                                          <p:attrName>style.visibility</p:attrName>
                                        </p:attrNameLst>
                                      </p:cBhvr>
                                      <p:to>
                                        <p:strVal val="visible"/>
                                      </p:to>
                                    </p:set>
                                    <p:animEffect transition="in" filter="fade">
                                      <p:cBhvr>
                                        <p:cTn id="68" dur="500"/>
                                        <p:tgtEl>
                                          <p:spTgt spid="86">
                                            <p:txEl>
                                              <p:pRg st="7" end="7"/>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6">
                                            <p:txEl>
                                              <p:pRg st="8" end="8"/>
                                            </p:txEl>
                                          </p:spTgt>
                                        </p:tgtEl>
                                        <p:attrNameLst>
                                          <p:attrName>style.visibility</p:attrName>
                                        </p:attrNameLst>
                                      </p:cBhvr>
                                      <p:to>
                                        <p:strVal val="visible"/>
                                      </p:to>
                                    </p:set>
                                    <p:animEffect transition="in" filter="fade">
                                      <p:cBhvr>
                                        <p:cTn id="71" dur="500"/>
                                        <p:tgtEl>
                                          <p:spTgt spid="86">
                                            <p:txEl>
                                              <p:pRg st="8" end="8"/>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86">
                                            <p:txEl>
                                              <p:pRg st="9" end="9"/>
                                            </p:txEl>
                                          </p:spTgt>
                                        </p:tgtEl>
                                        <p:attrNameLst>
                                          <p:attrName>style.visibility</p:attrName>
                                        </p:attrNameLst>
                                      </p:cBhvr>
                                      <p:to>
                                        <p:strVal val="visible"/>
                                      </p:to>
                                    </p:set>
                                    <p:animEffect transition="in" filter="fade">
                                      <p:cBhvr>
                                        <p:cTn id="74" dur="500"/>
                                        <p:tgtEl>
                                          <p:spTgt spid="8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uiExpand="1" build="allAtOnce"/>
      <p:bldP spid="64" grpId="0" animBg="1"/>
      <p:bldP spid="72" grpId="0" animBg="1"/>
      <p:bldP spid="81"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7"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8"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1"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82" name="AutoShape 6"/>
          <p:cNvSpPr>
            <a:spLocks noChangeArrowheads="1"/>
          </p:cNvSpPr>
          <p:nvPr/>
        </p:nvSpPr>
        <p:spPr bwMode="gray">
          <a:xfrm>
            <a:off x="381000" y="43434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83"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84" name="Group 32"/>
          <p:cNvGrpSpPr>
            <a:grpSpLocks/>
          </p:cNvGrpSpPr>
          <p:nvPr/>
        </p:nvGrpSpPr>
        <p:grpSpPr bwMode="auto">
          <a:xfrm>
            <a:off x="0" y="2971800"/>
            <a:ext cx="381000" cy="381000"/>
            <a:chOff x="2078" y="1680"/>
            <a:chExt cx="1615" cy="1615"/>
          </a:xfrm>
        </p:grpSpPr>
        <p:sp>
          <p:nvSpPr>
            <p:cNvPr id="8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8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91" name="Group 32"/>
          <p:cNvGrpSpPr>
            <a:grpSpLocks/>
          </p:cNvGrpSpPr>
          <p:nvPr/>
        </p:nvGrpSpPr>
        <p:grpSpPr bwMode="auto">
          <a:xfrm>
            <a:off x="0" y="4419600"/>
            <a:ext cx="381000" cy="381000"/>
            <a:chOff x="2078" y="1680"/>
            <a:chExt cx="1615" cy="1615"/>
          </a:xfrm>
        </p:grpSpPr>
        <p:sp>
          <p:nvSpPr>
            <p:cNvPr id="9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98"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99" name="Espace réservé du contenu 2"/>
          <p:cNvSpPr txBox="1">
            <a:spLocks/>
          </p:cNvSpPr>
          <p:nvPr/>
        </p:nvSpPr>
        <p:spPr>
          <a:xfrm>
            <a:off x="2133600" y="1295400"/>
            <a:ext cx="6705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0"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101" name="Line 7"/>
          <p:cNvSpPr>
            <a:spLocks noChangeShapeType="1"/>
          </p:cNvSpPr>
          <p:nvPr/>
        </p:nvSpPr>
        <p:spPr bwMode="auto">
          <a:xfrm>
            <a:off x="5688000" y="1219200"/>
            <a:ext cx="3456000" cy="0"/>
          </a:xfrm>
          <a:prstGeom prst="line">
            <a:avLst/>
          </a:prstGeom>
          <a:noFill/>
          <a:ln w="38100">
            <a:solidFill>
              <a:srgbClr val="333399"/>
            </a:solidFill>
            <a:round/>
            <a:headEnd/>
            <a:tailEnd/>
          </a:ln>
          <a:effectLst/>
        </p:spPr>
        <p:txBody>
          <a:bodyPr/>
          <a:lstStyle/>
          <a:p>
            <a:endParaRPr lang="fr-FR" dirty="0"/>
          </a:p>
        </p:txBody>
      </p:sp>
      <p:sp>
        <p:nvSpPr>
          <p:cNvPr id="102"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103" name="Oval 29"/>
          <p:cNvSpPr>
            <a:spLocks noChangeArrowheads="1"/>
          </p:cNvSpPr>
          <p:nvPr/>
        </p:nvSpPr>
        <p:spPr bwMode="auto">
          <a:xfrm>
            <a:off x="8491534" y="64246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16</a:t>
            </a:r>
            <a:endParaRPr lang="fr-FR" sz="1400" dirty="0">
              <a:latin typeface="Times New Roman" pitchFamily="18" charset="0"/>
            </a:endParaRPr>
          </a:p>
        </p:txBody>
      </p:sp>
      <p:sp>
        <p:nvSpPr>
          <p:cNvPr id="104" name="AutoShape 10"/>
          <p:cNvSpPr>
            <a:spLocks noChangeArrowheads="1"/>
          </p:cNvSpPr>
          <p:nvPr/>
        </p:nvSpPr>
        <p:spPr bwMode="gray">
          <a:xfrm>
            <a:off x="381000" y="3733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Analyse et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Conception</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105" name="Group 11"/>
          <p:cNvGrpSpPr>
            <a:grpSpLocks/>
          </p:cNvGrpSpPr>
          <p:nvPr/>
        </p:nvGrpSpPr>
        <p:grpSpPr bwMode="auto">
          <a:xfrm>
            <a:off x="0" y="3810000"/>
            <a:ext cx="381000" cy="381000"/>
            <a:chOff x="2078" y="1680"/>
            <a:chExt cx="1615" cy="1615"/>
          </a:xfrm>
        </p:grpSpPr>
        <p:sp>
          <p:nvSpPr>
            <p:cNvPr id="10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8"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9"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10"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1"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12" name="AutoShape 10"/>
          <p:cNvSpPr>
            <a:spLocks noChangeArrowheads="1"/>
          </p:cNvSpPr>
          <p:nvPr/>
        </p:nvSpPr>
        <p:spPr bwMode="gray">
          <a:xfrm>
            <a:off x="2590800" y="990600"/>
            <a:ext cx="29718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Analyse et Conception</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113" name="Group 11"/>
          <p:cNvGrpSpPr>
            <a:grpSpLocks/>
          </p:cNvGrpSpPr>
          <p:nvPr/>
        </p:nvGrpSpPr>
        <p:grpSpPr bwMode="auto">
          <a:xfrm>
            <a:off x="2209800" y="1066800"/>
            <a:ext cx="381000" cy="381000"/>
            <a:chOff x="2078" y="1680"/>
            <a:chExt cx="1615" cy="1615"/>
          </a:xfrm>
        </p:grpSpPr>
        <p:sp>
          <p:nvSpPr>
            <p:cNvPr id="11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1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1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1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21" name="Rectangle 120"/>
          <p:cNvSpPr/>
          <p:nvPr/>
        </p:nvSpPr>
        <p:spPr>
          <a:xfrm>
            <a:off x="2590800" y="3330714"/>
            <a:ext cx="6324600" cy="707886"/>
          </a:xfrm>
          <a:prstGeom prst="rect">
            <a:avLst/>
          </a:prstGeom>
          <a:noFill/>
        </p:spPr>
        <p:txBody>
          <a:bodyPr wrap="square" lIns="91440" tIns="45720" rIns="91440" bIns="45720">
            <a:spAutoFit/>
          </a:bodyPr>
          <a:lstStyle/>
          <a:p>
            <a:pPr algn="ctr"/>
            <a:r>
              <a:rPr lang="fr-FR"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Structure de l’application</a:t>
            </a:r>
            <a:endParaRPr lang="fr-FR"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24"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125" name="Group 32"/>
          <p:cNvGrpSpPr>
            <a:grpSpLocks/>
          </p:cNvGrpSpPr>
          <p:nvPr/>
        </p:nvGrpSpPr>
        <p:grpSpPr bwMode="auto">
          <a:xfrm>
            <a:off x="0" y="5105400"/>
            <a:ext cx="381000" cy="381000"/>
            <a:chOff x="2078" y="1680"/>
            <a:chExt cx="1615" cy="1615"/>
          </a:xfrm>
        </p:grpSpPr>
        <p:sp>
          <p:nvSpPr>
            <p:cNvPr id="1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32" name="Group 32"/>
          <p:cNvGrpSpPr>
            <a:grpSpLocks/>
          </p:cNvGrpSpPr>
          <p:nvPr/>
        </p:nvGrpSpPr>
        <p:grpSpPr bwMode="auto">
          <a:xfrm>
            <a:off x="0" y="2133600"/>
            <a:ext cx="381000" cy="381000"/>
            <a:chOff x="2078" y="1680"/>
            <a:chExt cx="1615" cy="1615"/>
          </a:xfrm>
        </p:grpSpPr>
        <p:sp>
          <p:nvSpPr>
            <p:cNvPr id="1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39"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140"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141" name="Group 32"/>
          <p:cNvGrpSpPr>
            <a:grpSpLocks/>
          </p:cNvGrpSpPr>
          <p:nvPr/>
        </p:nvGrpSpPr>
        <p:grpSpPr bwMode="auto">
          <a:xfrm>
            <a:off x="0" y="1524000"/>
            <a:ext cx="381000" cy="381000"/>
            <a:chOff x="2078" y="1680"/>
            <a:chExt cx="1615" cy="1615"/>
          </a:xfrm>
        </p:grpSpPr>
        <p:sp>
          <p:nvSpPr>
            <p:cNvPr id="14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4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4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4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4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pic>
        <p:nvPicPr>
          <p:cNvPr id="148" name="Image 147" descr="C:\Users\HP\Desktop\bureau\sequence\organigramme.bmp"/>
          <p:cNvPicPr/>
          <p:nvPr/>
        </p:nvPicPr>
        <p:blipFill>
          <a:blip r:embed="rId2"/>
          <a:stretch>
            <a:fillRect/>
          </a:stretch>
        </p:blipFill>
        <p:spPr bwMode="auto">
          <a:xfrm>
            <a:off x="2286032" y="1857364"/>
            <a:ext cx="6500810" cy="4500594"/>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fltVal val="0"/>
                                          </p:val>
                                        </p:tav>
                                        <p:tav tm="100000">
                                          <p:val>
                                            <p:strVal val="#ppt_w"/>
                                          </p:val>
                                        </p:tav>
                                      </p:tavLst>
                                    </p:anim>
                                    <p:anim calcmode="lin" valueType="num">
                                      <p:cBhvr>
                                        <p:cTn id="8" dur="500" fill="hold"/>
                                        <p:tgtEl>
                                          <p:spTgt spid="104"/>
                                        </p:tgtEl>
                                        <p:attrNameLst>
                                          <p:attrName>ppt_h</p:attrName>
                                        </p:attrNameLst>
                                      </p:cBhvr>
                                      <p:tavLst>
                                        <p:tav tm="0">
                                          <p:val>
                                            <p:fltVal val="0"/>
                                          </p:val>
                                        </p:tav>
                                        <p:tav tm="100000">
                                          <p:val>
                                            <p:strVal val="#ppt_h"/>
                                          </p:val>
                                        </p:tav>
                                      </p:tavLst>
                                    </p:anim>
                                    <p:animEffect transition="in" filter="fade">
                                      <p:cBhvr>
                                        <p:cTn id="9" dur="500"/>
                                        <p:tgtEl>
                                          <p:spTgt spid="104"/>
                                        </p:tgtEl>
                                      </p:cBhvr>
                                    </p:animEffect>
                                  </p:childTnLst>
                                </p:cTn>
                              </p:par>
                              <p:par>
                                <p:cTn id="10" presetID="53" presetClass="entr" presetSubtype="0" fill="hold" nodeType="with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p:cTn id="12" dur="500" fill="hold"/>
                                        <p:tgtEl>
                                          <p:spTgt spid="105"/>
                                        </p:tgtEl>
                                        <p:attrNameLst>
                                          <p:attrName>ppt_w</p:attrName>
                                        </p:attrNameLst>
                                      </p:cBhvr>
                                      <p:tavLst>
                                        <p:tav tm="0">
                                          <p:val>
                                            <p:fltVal val="0"/>
                                          </p:val>
                                        </p:tav>
                                        <p:tav tm="100000">
                                          <p:val>
                                            <p:strVal val="#ppt_w"/>
                                          </p:val>
                                        </p:tav>
                                      </p:tavLst>
                                    </p:anim>
                                    <p:anim calcmode="lin" valueType="num">
                                      <p:cBhvr>
                                        <p:cTn id="13" dur="500" fill="hold"/>
                                        <p:tgtEl>
                                          <p:spTgt spid="105"/>
                                        </p:tgtEl>
                                        <p:attrNameLst>
                                          <p:attrName>ppt_h</p:attrName>
                                        </p:attrNameLst>
                                      </p:cBhvr>
                                      <p:tavLst>
                                        <p:tav tm="0">
                                          <p:val>
                                            <p:fltVal val="0"/>
                                          </p:val>
                                        </p:tav>
                                        <p:tav tm="100000">
                                          <p:val>
                                            <p:strVal val="#ppt_h"/>
                                          </p:val>
                                        </p:tav>
                                      </p:tavLst>
                                    </p:anim>
                                    <p:animEffect transition="in" filter="fade">
                                      <p:cBhvr>
                                        <p:cTn id="14" dur="500"/>
                                        <p:tgtEl>
                                          <p:spTgt spid="105"/>
                                        </p:tgtEl>
                                      </p:cBhvr>
                                    </p:animEffect>
                                  </p:childTnLst>
                                </p:cTn>
                              </p:par>
                              <p:par>
                                <p:cTn id="15" presetID="53"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anim calcmode="lin" valueType="num">
                                      <p:cBhvr>
                                        <p:cTn id="17" dur="500" fill="hold"/>
                                        <p:tgtEl>
                                          <p:spTgt spid="105"/>
                                        </p:tgtEl>
                                        <p:attrNameLst>
                                          <p:attrName>ppt_w</p:attrName>
                                        </p:attrNameLst>
                                      </p:cBhvr>
                                      <p:tavLst>
                                        <p:tav tm="0">
                                          <p:val>
                                            <p:fltVal val="0"/>
                                          </p:val>
                                        </p:tav>
                                        <p:tav tm="100000">
                                          <p:val>
                                            <p:strVal val="#ppt_w"/>
                                          </p:val>
                                        </p:tav>
                                      </p:tavLst>
                                    </p:anim>
                                    <p:anim calcmode="lin" valueType="num">
                                      <p:cBhvr>
                                        <p:cTn id="18" dur="500" fill="hold"/>
                                        <p:tgtEl>
                                          <p:spTgt spid="105"/>
                                        </p:tgtEl>
                                        <p:attrNameLst>
                                          <p:attrName>ppt_h</p:attrName>
                                        </p:attrNameLst>
                                      </p:cBhvr>
                                      <p:tavLst>
                                        <p:tav tm="0">
                                          <p:val>
                                            <p:fltVal val="0"/>
                                          </p:val>
                                        </p:tav>
                                        <p:tav tm="100000">
                                          <p:val>
                                            <p:strVal val="#ppt_h"/>
                                          </p:val>
                                        </p:tav>
                                      </p:tavLst>
                                    </p:anim>
                                    <p:animEffect transition="in" filter="fade">
                                      <p:cBhvr>
                                        <p:cTn id="19" dur="500"/>
                                        <p:tgtEl>
                                          <p:spTgt spid="105"/>
                                        </p:tgtEl>
                                      </p:cBhvr>
                                    </p:animEffect>
                                  </p:childTnLst>
                                </p:cTn>
                              </p:par>
                              <p:par>
                                <p:cTn id="20" presetID="53" presetClass="entr" presetSubtype="0" fill="hold" nodeType="withEffect">
                                  <p:stCondLst>
                                    <p:cond delay="0"/>
                                  </p:stCondLst>
                                  <p:childTnLst>
                                    <p:set>
                                      <p:cBhvr>
                                        <p:cTn id="21" dur="1" fill="hold">
                                          <p:stCondLst>
                                            <p:cond delay="0"/>
                                          </p:stCondLst>
                                        </p:cTn>
                                        <p:tgtEl>
                                          <p:spTgt spid="113"/>
                                        </p:tgtEl>
                                        <p:attrNameLst>
                                          <p:attrName>style.visibility</p:attrName>
                                        </p:attrNameLst>
                                      </p:cBhvr>
                                      <p:to>
                                        <p:strVal val="visible"/>
                                      </p:to>
                                    </p:set>
                                    <p:anim calcmode="lin" valueType="num">
                                      <p:cBhvr>
                                        <p:cTn id="22" dur="500" fill="hold"/>
                                        <p:tgtEl>
                                          <p:spTgt spid="113"/>
                                        </p:tgtEl>
                                        <p:attrNameLst>
                                          <p:attrName>ppt_w</p:attrName>
                                        </p:attrNameLst>
                                      </p:cBhvr>
                                      <p:tavLst>
                                        <p:tav tm="0">
                                          <p:val>
                                            <p:fltVal val="0"/>
                                          </p:val>
                                        </p:tav>
                                        <p:tav tm="100000">
                                          <p:val>
                                            <p:strVal val="#ppt_w"/>
                                          </p:val>
                                        </p:tav>
                                      </p:tavLst>
                                    </p:anim>
                                    <p:anim calcmode="lin" valueType="num">
                                      <p:cBhvr>
                                        <p:cTn id="23" dur="500" fill="hold"/>
                                        <p:tgtEl>
                                          <p:spTgt spid="113"/>
                                        </p:tgtEl>
                                        <p:attrNameLst>
                                          <p:attrName>ppt_h</p:attrName>
                                        </p:attrNameLst>
                                      </p:cBhvr>
                                      <p:tavLst>
                                        <p:tav tm="0">
                                          <p:val>
                                            <p:fltVal val="0"/>
                                          </p:val>
                                        </p:tav>
                                        <p:tav tm="100000">
                                          <p:val>
                                            <p:strVal val="#ppt_h"/>
                                          </p:val>
                                        </p:tav>
                                      </p:tavLst>
                                    </p:anim>
                                    <p:animEffect transition="in" filter="fade">
                                      <p:cBhvr>
                                        <p:cTn id="24" dur="500"/>
                                        <p:tgtEl>
                                          <p:spTgt spid="113"/>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112"/>
                                        </p:tgtEl>
                                        <p:attrNameLst>
                                          <p:attrName>style.visibility</p:attrName>
                                        </p:attrNameLst>
                                      </p:cBhvr>
                                      <p:to>
                                        <p:strVal val="visible"/>
                                      </p:to>
                                    </p:set>
                                    <p:anim calcmode="lin" valueType="num">
                                      <p:cBhvr>
                                        <p:cTn id="27" dur="500" fill="hold"/>
                                        <p:tgtEl>
                                          <p:spTgt spid="112"/>
                                        </p:tgtEl>
                                        <p:attrNameLst>
                                          <p:attrName>ppt_w</p:attrName>
                                        </p:attrNameLst>
                                      </p:cBhvr>
                                      <p:tavLst>
                                        <p:tav tm="0">
                                          <p:val>
                                            <p:fltVal val="0"/>
                                          </p:val>
                                        </p:tav>
                                        <p:tav tm="100000">
                                          <p:val>
                                            <p:strVal val="#ppt_w"/>
                                          </p:val>
                                        </p:tav>
                                      </p:tavLst>
                                    </p:anim>
                                    <p:anim calcmode="lin" valueType="num">
                                      <p:cBhvr>
                                        <p:cTn id="28" dur="500" fill="hold"/>
                                        <p:tgtEl>
                                          <p:spTgt spid="112"/>
                                        </p:tgtEl>
                                        <p:attrNameLst>
                                          <p:attrName>ppt_h</p:attrName>
                                        </p:attrNameLst>
                                      </p:cBhvr>
                                      <p:tavLst>
                                        <p:tav tm="0">
                                          <p:val>
                                            <p:fltVal val="0"/>
                                          </p:val>
                                        </p:tav>
                                        <p:tav tm="100000">
                                          <p:val>
                                            <p:strVal val="#ppt_h"/>
                                          </p:val>
                                        </p:tav>
                                      </p:tavLst>
                                    </p:anim>
                                    <p:animEffect transition="in" filter="fade">
                                      <p:cBhvr>
                                        <p:cTn id="29" dur="500"/>
                                        <p:tgtEl>
                                          <p:spTgt spid="112"/>
                                        </p:tgtEl>
                                      </p:cBhvr>
                                    </p:animEffect>
                                  </p:childTnLst>
                                </p:cTn>
                              </p:par>
                              <p:par>
                                <p:cTn id="30" presetID="53" presetClass="entr" presetSubtype="0" fill="hold" nodeType="withEffect">
                                  <p:stCondLst>
                                    <p:cond delay="0"/>
                                  </p:stCondLst>
                                  <p:childTnLst>
                                    <p:set>
                                      <p:cBhvr>
                                        <p:cTn id="31" dur="1" fill="hold">
                                          <p:stCondLst>
                                            <p:cond delay="0"/>
                                          </p:stCondLst>
                                        </p:cTn>
                                        <p:tgtEl>
                                          <p:spTgt spid="113"/>
                                        </p:tgtEl>
                                        <p:attrNameLst>
                                          <p:attrName>style.visibility</p:attrName>
                                        </p:attrNameLst>
                                      </p:cBhvr>
                                      <p:to>
                                        <p:strVal val="visible"/>
                                      </p:to>
                                    </p:set>
                                    <p:anim calcmode="lin" valueType="num">
                                      <p:cBhvr>
                                        <p:cTn id="32" dur="500" fill="hold"/>
                                        <p:tgtEl>
                                          <p:spTgt spid="113"/>
                                        </p:tgtEl>
                                        <p:attrNameLst>
                                          <p:attrName>ppt_w</p:attrName>
                                        </p:attrNameLst>
                                      </p:cBhvr>
                                      <p:tavLst>
                                        <p:tav tm="0">
                                          <p:val>
                                            <p:fltVal val="0"/>
                                          </p:val>
                                        </p:tav>
                                        <p:tav tm="100000">
                                          <p:val>
                                            <p:strVal val="#ppt_w"/>
                                          </p:val>
                                        </p:tav>
                                      </p:tavLst>
                                    </p:anim>
                                    <p:anim calcmode="lin" valueType="num">
                                      <p:cBhvr>
                                        <p:cTn id="33" dur="500" fill="hold"/>
                                        <p:tgtEl>
                                          <p:spTgt spid="113"/>
                                        </p:tgtEl>
                                        <p:attrNameLst>
                                          <p:attrName>ppt_h</p:attrName>
                                        </p:attrNameLst>
                                      </p:cBhvr>
                                      <p:tavLst>
                                        <p:tav tm="0">
                                          <p:val>
                                            <p:fltVal val="0"/>
                                          </p:val>
                                        </p:tav>
                                        <p:tav tm="100000">
                                          <p:val>
                                            <p:strVal val="#ppt_h"/>
                                          </p:val>
                                        </p:tav>
                                      </p:tavLst>
                                    </p:anim>
                                    <p:animEffect transition="in" filter="fade">
                                      <p:cBhvr>
                                        <p:cTn id="34" dur="500"/>
                                        <p:tgtEl>
                                          <p:spTgt spid="1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1">
                                            <p:txEl>
                                              <p:pRg st="0" end="0"/>
                                            </p:txEl>
                                          </p:spTgt>
                                        </p:tgtEl>
                                        <p:attrNameLst>
                                          <p:attrName>style.visibility</p:attrName>
                                        </p:attrNameLst>
                                      </p:cBhvr>
                                      <p:to>
                                        <p:strVal val="visible"/>
                                      </p:to>
                                    </p:set>
                                    <p:animEffect transition="in" filter="fade">
                                      <p:cBhvr>
                                        <p:cTn id="39" dur="500"/>
                                        <p:tgtEl>
                                          <p:spTgt spid="121">
                                            <p:txEl>
                                              <p:pRg st="0" end="0"/>
                                            </p:txEl>
                                          </p:spTgt>
                                        </p:tgtEl>
                                      </p:cBhvr>
                                    </p:animEffect>
                                  </p:childTnLst>
                                  <p:subTnLst>
                                    <p:set>
                                      <p:cBhvr override="childStyle">
                                        <p:cTn dur="1" fill="hold" display="0" masterRel="nextClick" afterEffect="1"/>
                                        <p:tgtEl>
                                          <p:spTgt spid="121">
                                            <p:txEl>
                                              <p:pRg st="0" end="0"/>
                                            </p:txEl>
                                          </p:spTgt>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48"/>
                                        </p:tgtEl>
                                        <p:attrNameLst>
                                          <p:attrName>style.visibility</p:attrName>
                                        </p:attrNameLst>
                                      </p:cBhvr>
                                      <p:to>
                                        <p:strVal val="visible"/>
                                      </p:to>
                                    </p:set>
                                    <p:anim calcmode="lin" valueType="num">
                                      <p:cBhvr additive="base">
                                        <p:cTn id="44" dur="500" fill="hold"/>
                                        <p:tgtEl>
                                          <p:spTgt spid="148"/>
                                        </p:tgtEl>
                                        <p:attrNameLst>
                                          <p:attrName>ppt_x</p:attrName>
                                        </p:attrNameLst>
                                      </p:cBhvr>
                                      <p:tavLst>
                                        <p:tav tm="0">
                                          <p:val>
                                            <p:strVal val="#ppt_x"/>
                                          </p:val>
                                        </p:tav>
                                        <p:tav tm="100000">
                                          <p:val>
                                            <p:strVal val="#ppt_x"/>
                                          </p:val>
                                        </p:tav>
                                      </p:tavLst>
                                    </p:anim>
                                    <p:anim calcmode="lin" valueType="num">
                                      <p:cBhvr additive="base">
                                        <p:cTn id="45"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12" grpId="0" animBg="1"/>
      <p:bldP spid="121"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8"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9"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0" name="Group 32"/>
          <p:cNvGrpSpPr>
            <a:grpSpLocks/>
          </p:cNvGrpSpPr>
          <p:nvPr/>
        </p:nvGrpSpPr>
        <p:grpSpPr bwMode="auto">
          <a:xfrm>
            <a:off x="0" y="2971800"/>
            <a:ext cx="381000" cy="381000"/>
            <a:chOff x="2078" y="1680"/>
            <a:chExt cx="1615" cy="1615"/>
          </a:xfrm>
        </p:grpSpPr>
        <p:sp>
          <p:nvSpPr>
            <p:cNvPr id="1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7" name="Group 32"/>
          <p:cNvGrpSpPr>
            <a:grpSpLocks/>
          </p:cNvGrpSpPr>
          <p:nvPr/>
        </p:nvGrpSpPr>
        <p:grpSpPr bwMode="auto">
          <a:xfrm>
            <a:off x="0" y="2133600"/>
            <a:ext cx="381000" cy="381000"/>
            <a:chOff x="2078" y="1680"/>
            <a:chExt cx="1615" cy="1615"/>
          </a:xfrm>
        </p:grpSpPr>
        <p:sp>
          <p:nvSpPr>
            <p:cNvPr id="1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4" name="Group 32"/>
          <p:cNvGrpSpPr>
            <a:grpSpLocks/>
          </p:cNvGrpSpPr>
          <p:nvPr/>
        </p:nvGrpSpPr>
        <p:grpSpPr bwMode="auto">
          <a:xfrm>
            <a:off x="0" y="3810000"/>
            <a:ext cx="381000" cy="381000"/>
            <a:chOff x="2078" y="1680"/>
            <a:chExt cx="1615" cy="1615"/>
          </a:xfrm>
        </p:grpSpPr>
        <p:sp>
          <p:nvSpPr>
            <p:cNvPr id="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0"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3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32" name="Titre 82"/>
          <p:cNvSpPr txBox="1">
            <a:spLocks/>
          </p:cNvSpPr>
          <p:nvPr/>
        </p:nvSpPr>
        <p:spPr>
          <a:xfrm>
            <a:off x="29718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33"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34"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35" name="Group 32"/>
          <p:cNvGrpSpPr>
            <a:grpSpLocks/>
          </p:cNvGrpSpPr>
          <p:nvPr/>
        </p:nvGrpSpPr>
        <p:grpSpPr bwMode="auto">
          <a:xfrm>
            <a:off x="0" y="1524000"/>
            <a:ext cx="381000" cy="381000"/>
            <a:chOff x="2078" y="1680"/>
            <a:chExt cx="1615" cy="1615"/>
          </a:xfrm>
        </p:grpSpPr>
        <p:sp>
          <p:nvSpPr>
            <p:cNvPr id="3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2"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3" name="Oval 29"/>
          <p:cNvSpPr>
            <a:spLocks noChangeArrowheads="1"/>
          </p:cNvSpPr>
          <p:nvPr/>
        </p:nvSpPr>
        <p:spPr bwMode="auto">
          <a:xfrm>
            <a:off x="8572528" y="6429396"/>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17</a:t>
            </a:r>
            <a:endParaRPr lang="fr-FR" sz="1400" dirty="0">
              <a:latin typeface="Times New Roman" pitchFamily="18" charset="0"/>
            </a:endParaRPr>
          </a:p>
        </p:txBody>
      </p:sp>
      <p:sp>
        <p:nvSpPr>
          <p:cNvPr id="44"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45" name="Group 11"/>
          <p:cNvGrpSpPr>
            <a:grpSpLocks/>
          </p:cNvGrpSpPr>
          <p:nvPr/>
        </p:nvGrpSpPr>
        <p:grpSpPr bwMode="auto">
          <a:xfrm>
            <a:off x="0" y="4419600"/>
            <a:ext cx="381000" cy="381000"/>
            <a:chOff x="2078" y="1680"/>
            <a:chExt cx="1615" cy="1615"/>
          </a:xfrm>
        </p:grpSpPr>
        <p:sp>
          <p:nvSpPr>
            <p:cNvPr id="4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8"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9"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50"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1"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52"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0"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61"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2" name="Group 11"/>
          <p:cNvGrpSpPr>
            <a:grpSpLocks/>
          </p:cNvGrpSpPr>
          <p:nvPr/>
        </p:nvGrpSpPr>
        <p:grpSpPr bwMode="auto">
          <a:xfrm>
            <a:off x="2209800" y="1066800"/>
            <a:ext cx="381000" cy="381000"/>
            <a:chOff x="2078" y="1680"/>
            <a:chExt cx="1615" cy="1615"/>
          </a:xfrm>
        </p:grpSpPr>
        <p:sp>
          <p:nvSpPr>
            <p:cNvPr id="63"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4"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5"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6"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67"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8"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9" name="Rectangle 68"/>
          <p:cNvSpPr/>
          <p:nvPr/>
        </p:nvSpPr>
        <p:spPr>
          <a:xfrm>
            <a:off x="2576522" y="3000372"/>
            <a:ext cx="5424502" cy="1200329"/>
          </a:xfrm>
          <a:prstGeom prst="rect">
            <a:avLst/>
          </a:prstGeom>
          <a:noFill/>
        </p:spPr>
        <p:txBody>
          <a:bodyPr wrap="square" lIns="91440" tIns="45720" rIns="91440" bIns="45720">
            <a:spAutoFit/>
          </a:bodyPr>
          <a:lstStyle/>
          <a:p>
            <a:pPr algn="ctr"/>
            <a:r>
              <a:rPr lang="fr-FR"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Réalisation</a:t>
            </a:r>
            <a:endParaRPr lang="fr-FR" sz="7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500" fill="hold"/>
                                        <p:tgtEl>
                                          <p:spTgt spid="45"/>
                                        </p:tgtEl>
                                        <p:attrNameLst>
                                          <p:attrName>ppt_w</p:attrName>
                                        </p:attrNameLst>
                                      </p:cBhvr>
                                      <p:tavLst>
                                        <p:tav tm="0">
                                          <p:val>
                                            <p:fltVal val="0"/>
                                          </p:val>
                                        </p:tav>
                                        <p:tav tm="100000">
                                          <p:val>
                                            <p:strVal val="#ppt_w"/>
                                          </p:val>
                                        </p:tav>
                                      </p:tavLst>
                                    </p:anim>
                                    <p:anim calcmode="lin" valueType="num">
                                      <p:cBhvr>
                                        <p:cTn id="18" dur="500" fill="hold"/>
                                        <p:tgtEl>
                                          <p:spTgt spid="45"/>
                                        </p:tgtEl>
                                        <p:attrNameLst>
                                          <p:attrName>ppt_h</p:attrName>
                                        </p:attrNameLst>
                                      </p:cBhvr>
                                      <p:tavLst>
                                        <p:tav tm="0">
                                          <p:val>
                                            <p:fltVal val="0"/>
                                          </p:val>
                                        </p:tav>
                                        <p:tav tm="100000">
                                          <p:val>
                                            <p:strVal val="#ppt_h"/>
                                          </p:val>
                                        </p:tav>
                                      </p:tavLst>
                                    </p:anim>
                                    <p:animEffect transition="in" filter="fade">
                                      <p:cBhvr>
                                        <p:cTn id="19" dur="500"/>
                                        <p:tgtEl>
                                          <p:spTgt spid="45"/>
                                        </p:tgtEl>
                                      </p:cBhvr>
                                    </p:animEffect>
                                  </p:childTnLst>
                                </p:cTn>
                              </p:par>
                              <p:par>
                                <p:cTn id="20" presetID="53" presetClass="entr" presetSubtype="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 calcmode="lin" valueType="num">
                                      <p:cBhvr>
                                        <p:cTn id="22" dur="500" fill="hold"/>
                                        <p:tgtEl>
                                          <p:spTgt spid="62"/>
                                        </p:tgtEl>
                                        <p:attrNameLst>
                                          <p:attrName>ppt_w</p:attrName>
                                        </p:attrNameLst>
                                      </p:cBhvr>
                                      <p:tavLst>
                                        <p:tav tm="0">
                                          <p:val>
                                            <p:fltVal val="0"/>
                                          </p:val>
                                        </p:tav>
                                        <p:tav tm="100000">
                                          <p:val>
                                            <p:strVal val="#ppt_w"/>
                                          </p:val>
                                        </p:tav>
                                      </p:tavLst>
                                    </p:anim>
                                    <p:anim calcmode="lin" valueType="num">
                                      <p:cBhvr>
                                        <p:cTn id="23" dur="500" fill="hold"/>
                                        <p:tgtEl>
                                          <p:spTgt spid="62"/>
                                        </p:tgtEl>
                                        <p:attrNameLst>
                                          <p:attrName>ppt_h</p:attrName>
                                        </p:attrNameLst>
                                      </p:cBhvr>
                                      <p:tavLst>
                                        <p:tav tm="0">
                                          <p:val>
                                            <p:fltVal val="0"/>
                                          </p:val>
                                        </p:tav>
                                        <p:tav tm="100000">
                                          <p:val>
                                            <p:strVal val="#ppt_h"/>
                                          </p:val>
                                        </p:tav>
                                      </p:tavLst>
                                    </p:anim>
                                    <p:animEffect transition="in" filter="fade">
                                      <p:cBhvr>
                                        <p:cTn id="24" dur="500"/>
                                        <p:tgtEl>
                                          <p:spTgt spid="62"/>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p:cTn id="27" dur="500" fill="hold"/>
                                        <p:tgtEl>
                                          <p:spTgt spid="61"/>
                                        </p:tgtEl>
                                        <p:attrNameLst>
                                          <p:attrName>ppt_w</p:attrName>
                                        </p:attrNameLst>
                                      </p:cBhvr>
                                      <p:tavLst>
                                        <p:tav tm="0">
                                          <p:val>
                                            <p:fltVal val="0"/>
                                          </p:val>
                                        </p:tav>
                                        <p:tav tm="100000">
                                          <p:val>
                                            <p:strVal val="#ppt_w"/>
                                          </p:val>
                                        </p:tav>
                                      </p:tavLst>
                                    </p:anim>
                                    <p:anim calcmode="lin" valueType="num">
                                      <p:cBhvr>
                                        <p:cTn id="28" dur="500" fill="hold"/>
                                        <p:tgtEl>
                                          <p:spTgt spid="61"/>
                                        </p:tgtEl>
                                        <p:attrNameLst>
                                          <p:attrName>ppt_h</p:attrName>
                                        </p:attrNameLst>
                                      </p:cBhvr>
                                      <p:tavLst>
                                        <p:tav tm="0">
                                          <p:val>
                                            <p:fltVal val="0"/>
                                          </p:val>
                                        </p:tav>
                                        <p:tav tm="100000">
                                          <p:val>
                                            <p:strVal val="#ppt_h"/>
                                          </p:val>
                                        </p:tav>
                                      </p:tavLst>
                                    </p:anim>
                                    <p:animEffect transition="in" filter="fade">
                                      <p:cBhvr>
                                        <p:cTn id="29" dur="500"/>
                                        <p:tgtEl>
                                          <p:spTgt spid="61"/>
                                        </p:tgtEl>
                                      </p:cBhvr>
                                    </p:animEffect>
                                  </p:childTnLst>
                                </p:cTn>
                              </p:par>
                              <p:par>
                                <p:cTn id="30" presetID="53" presetClass="entr" presetSubtype="0" fill="hold" nodeType="with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p:cTn id="32" dur="500" fill="hold"/>
                                        <p:tgtEl>
                                          <p:spTgt spid="62"/>
                                        </p:tgtEl>
                                        <p:attrNameLst>
                                          <p:attrName>ppt_w</p:attrName>
                                        </p:attrNameLst>
                                      </p:cBhvr>
                                      <p:tavLst>
                                        <p:tav tm="0">
                                          <p:val>
                                            <p:fltVal val="0"/>
                                          </p:val>
                                        </p:tav>
                                        <p:tav tm="100000">
                                          <p:val>
                                            <p:strVal val="#ppt_w"/>
                                          </p:val>
                                        </p:tav>
                                      </p:tavLst>
                                    </p:anim>
                                    <p:anim calcmode="lin" valueType="num">
                                      <p:cBhvr>
                                        <p:cTn id="33" dur="500" fill="hold"/>
                                        <p:tgtEl>
                                          <p:spTgt spid="62"/>
                                        </p:tgtEl>
                                        <p:attrNameLst>
                                          <p:attrName>ppt_h</p:attrName>
                                        </p:attrNameLst>
                                      </p:cBhvr>
                                      <p:tavLst>
                                        <p:tav tm="0">
                                          <p:val>
                                            <p:fltVal val="0"/>
                                          </p:val>
                                        </p:tav>
                                        <p:tav tm="100000">
                                          <p:val>
                                            <p:strVal val="#ppt_h"/>
                                          </p:val>
                                        </p:tav>
                                      </p:tavLst>
                                    </p:anim>
                                    <p:animEffect transition="in" filter="fade">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9">
                                            <p:txEl>
                                              <p:pRg st="0" end="0"/>
                                            </p:txEl>
                                          </p:spTgt>
                                        </p:tgtEl>
                                        <p:attrNameLst>
                                          <p:attrName>style.visibility</p:attrName>
                                        </p:attrNameLst>
                                      </p:cBhvr>
                                      <p:to>
                                        <p:strVal val="visible"/>
                                      </p:to>
                                    </p:set>
                                    <p:animEffect transition="in" filter="fade">
                                      <p:cBhvr>
                                        <p:cTn id="39" dur="500"/>
                                        <p:tgtEl>
                                          <p:spTgt spid="69">
                                            <p:txEl>
                                              <p:pRg st="0" end="0"/>
                                            </p:txEl>
                                          </p:spTgt>
                                        </p:tgtEl>
                                      </p:cBhvr>
                                    </p:animEffect>
                                  </p:childTnLst>
                                  <p:subTnLst>
                                    <p:set>
                                      <p:cBhvr override="childStyle">
                                        <p:cTn dur="1" fill="hold" display="0" masterRel="nextClick" afterEffect="1"/>
                                        <p:tgtEl>
                                          <p:spTgt spid="69">
                                            <p:txEl>
                                              <p:pRg st="0" end="0"/>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61" grpId="0" animBg="1"/>
      <p:bldP spid="69"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Espace réservé du contenu 85"/>
          <p:cNvSpPr>
            <a:spLocks noGrp="1"/>
          </p:cNvSpPr>
          <p:nvPr>
            <p:ph sz="half" idx="1"/>
          </p:nvPr>
        </p:nvSpPr>
        <p:spPr>
          <a:xfrm>
            <a:off x="2209800" y="2143116"/>
            <a:ext cx="6934200" cy="1643074"/>
          </a:xfrm>
        </p:spPr>
        <p:txBody>
          <a:bodyPr>
            <a:normAutofit/>
          </a:bodyPr>
          <a:lstStyle/>
          <a:p>
            <a:pPr>
              <a:buFont typeface="Wingdings" pitchFamily="2" charset="2"/>
              <a:buChar char="ü"/>
            </a:pPr>
            <a:r>
              <a:rPr lang="fr-FR" sz="1800" dirty="0" smtClean="0">
                <a:latin typeface="Times New Roman" pitchFamily="18" charset="0"/>
                <a:cs typeface="Times New Roman" pitchFamily="18" charset="0"/>
              </a:rPr>
              <a:t> </a:t>
            </a:r>
            <a:r>
              <a:rPr lang="fr-FR" sz="1800" b="1" dirty="0" smtClean="0">
                <a:latin typeface="Times New Roman" pitchFamily="18" charset="0"/>
                <a:cs typeface="Times New Roman" pitchFamily="18" charset="0"/>
              </a:rPr>
              <a:t>NetBeans 8.0.2</a:t>
            </a:r>
          </a:p>
          <a:p>
            <a:pPr>
              <a:buFont typeface="Wingdings" pitchFamily="2" charset="2"/>
              <a:buChar char="ü"/>
            </a:pPr>
            <a:r>
              <a:rPr lang="fr-FR" sz="1700" b="1" dirty="0" smtClean="0">
                <a:latin typeface="Times New Roman" pitchFamily="18" charset="0"/>
                <a:cs typeface="Times New Roman" pitchFamily="18" charset="0"/>
              </a:rPr>
              <a:t>PlanText </a:t>
            </a:r>
          </a:p>
          <a:p>
            <a:pPr lvl="0">
              <a:buFont typeface="Wingdings" pitchFamily="2" charset="2"/>
              <a:buChar char="ü"/>
            </a:pPr>
            <a:r>
              <a:rPr lang="fr-FR" sz="1700" b="1" dirty="0" smtClean="0">
                <a:latin typeface="Times New Roman" pitchFamily="18" charset="0"/>
                <a:cs typeface="Times New Roman" pitchFamily="18" charset="0"/>
              </a:rPr>
              <a:t>PHPMYADMIN</a:t>
            </a:r>
          </a:p>
          <a:p>
            <a:pPr>
              <a:buNone/>
            </a:pPr>
            <a:endParaRPr lang="fr-FR" sz="1800" dirty="0" smtClean="0">
              <a:latin typeface="Times New Roman" pitchFamily="18" charset="0"/>
              <a:cs typeface="Times New Roman" pitchFamily="18" charset="0"/>
            </a:endParaRPr>
          </a:p>
          <a:p>
            <a:pPr>
              <a:buFont typeface="Wingdings" pitchFamily="2" charset="2"/>
              <a:buChar char="ü"/>
            </a:pPr>
            <a:endParaRPr lang="fr-FR" sz="1800" dirty="0" smtClean="0">
              <a:latin typeface="Times New Roman" pitchFamily="18" charset="0"/>
              <a:cs typeface="Times New Roman" pitchFamily="18" charset="0"/>
            </a:endParaRPr>
          </a:p>
          <a:p>
            <a:pPr>
              <a:buFont typeface="Wingdings" pitchFamily="2" charset="2"/>
              <a:buChar char="ü"/>
            </a:pPr>
            <a:endParaRPr lang="fr-FR" sz="1800" dirty="0" smtClean="0">
              <a:latin typeface="Times New Roman" pitchFamily="18" charset="0"/>
              <a:cs typeface="Times New Roman" pitchFamily="18" charset="0"/>
            </a:endParaRPr>
          </a:p>
          <a:p>
            <a:pPr>
              <a:buFont typeface="Wingdings" pitchFamily="2" charset="2"/>
              <a:buChar char="ü"/>
            </a:pPr>
            <a:endParaRPr lang="fr-FR" sz="1800" dirty="0" smtClean="0">
              <a:latin typeface="Times New Roman" pitchFamily="18" charset="0"/>
              <a:cs typeface="Times New Roman" pitchFamily="18" charset="0"/>
            </a:endParaRPr>
          </a:p>
          <a:p>
            <a:endParaRPr lang="fr-FR" sz="1800" dirty="0" smtClean="0">
              <a:latin typeface="Times New Roman" pitchFamily="18" charset="0"/>
              <a:cs typeface="Times New Roman" pitchFamily="18" charset="0"/>
            </a:endParaRPr>
          </a:p>
          <a:p>
            <a:pPr>
              <a:buClr>
                <a:srgbClr val="0000FF"/>
              </a:buClr>
              <a:buFont typeface="Wingdings" pitchFamily="2" charset="2"/>
              <a:buChar char="ü"/>
            </a:pPr>
            <a:endParaRPr lang="fr-FR" sz="1800" b="1" dirty="0" smtClean="0">
              <a:latin typeface="Times New Roman" pitchFamily="18" charset="0"/>
              <a:cs typeface="Times New Roman" pitchFamily="18" charset="0"/>
            </a:endParaRPr>
          </a:p>
        </p:txBody>
      </p:sp>
      <p:sp>
        <p:nvSpPr>
          <p:cNvPr id="12"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3"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4"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5" name="Group 32"/>
          <p:cNvGrpSpPr>
            <a:grpSpLocks/>
          </p:cNvGrpSpPr>
          <p:nvPr/>
        </p:nvGrpSpPr>
        <p:grpSpPr bwMode="auto">
          <a:xfrm>
            <a:off x="0" y="2971800"/>
            <a:ext cx="381000" cy="381000"/>
            <a:chOff x="2078" y="1680"/>
            <a:chExt cx="1615" cy="1615"/>
          </a:xfrm>
        </p:grpSpPr>
        <p:sp>
          <p:nvSpPr>
            <p:cNvPr id="1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2" name="Group 32"/>
          <p:cNvGrpSpPr>
            <a:grpSpLocks/>
          </p:cNvGrpSpPr>
          <p:nvPr/>
        </p:nvGrpSpPr>
        <p:grpSpPr bwMode="auto">
          <a:xfrm>
            <a:off x="0" y="2133600"/>
            <a:ext cx="381000" cy="381000"/>
            <a:chOff x="2078" y="1680"/>
            <a:chExt cx="1615" cy="1615"/>
          </a:xfrm>
        </p:grpSpPr>
        <p:sp>
          <p:nvSpPr>
            <p:cNvPr id="2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9" name="Group 32"/>
          <p:cNvGrpSpPr>
            <a:grpSpLocks/>
          </p:cNvGrpSpPr>
          <p:nvPr/>
        </p:nvGrpSpPr>
        <p:grpSpPr bwMode="auto">
          <a:xfrm>
            <a:off x="0" y="3810000"/>
            <a:ext cx="381000" cy="381000"/>
            <a:chOff x="2078" y="1680"/>
            <a:chExt cx="1615" cy="1615"/>
          </a:xfrm>
        </p:grpSpPr>
        <p:sp>
          <p:nvSpPr>
            <p:cNvPr id="3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5"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36"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37" name="Titre 82"/>
          <p:cNvSpPr txBox="1">
            <a:spLocks/>
          </p:cNvSpPr>
          <p:nvPr/>
        </p:nvSpPr>
        <p:spPr>
          <a:xfrm>
            <a:off x="29718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38"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39"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40" name="Group 32"/>
          <p:cNvGrpSpPr>
            <a:grpSpLocks/>
          </p:cNvGrpSpPr>
          <p:nvPr/>
        </p:nvGrpSpPr>
        <p:grpSpPr bwMode="auto">
          <a:xfrm>
            <a:off x="0" y="1524000"/>
            <a:ext cx="381000" cy="381000"/>
            <a:chOff x="2078" y="1680"/>
            <a:chExt cx="1615" cy="1615"/>
          </a:xfrm>
        </p:grpSpPr>
        <p:sp>
          <p:nvSpPr>
            <p:cNvPr id="4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7"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8" name="Oval 29"/>
          <p:cNvSpPr>
            <a:spLocks noChangeArrowheads="1"/>
          </p:cNvSpPr>
          <p:nvPr/>
        </p:nvSpPr>
        <p:spPr bwMode="auto">
          <a:xfrm>
            <a:off x="8501090" y="6357958"/>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18</a:t>
            </a:r>
            <a:endParaRPr lang="fr-FR" sz="1400" dirty="0">
              <a:latin typeface="Times New Roman" pitchFamily="18" charset="0"/>
            </a:endParaRPr>
          </a:p>
        </p:txBody>
      </p:sp>
      <p:sp>
        <p:nvSpPr>
          <p:cNvPr id="49"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50" name="Group 11"/>
          <p:cNvGrpSpPr>
            <a:grpSpLocks/>
          </p:cNvGrpSpPr>
          <p:nvPr/>
        </p:nvGrpSpPr>
        <p:grpSpPr bwMode="auto">
          <a:xfrm>
            <a:off x="0" y="4419600"/>
            <a:ext cx="381000" cy="381000"/>
            <a:chOff x="2078" y="1680"/>
            <a:chExt cx="1615" cy="1615"/>
          </a:xfrm>
        </p:grpSpPr>
        <p:sp>
          <p:nvSpPr>
            <p:cNvPr id="5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5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59"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60" name="Group 32"/>
          <p:cNvGrpSpPr>
            <a:grpSpLocks/>
          </p:cNvGrpSpPr>
          <p:nvPr/>
        </p:nvGrpSpPr>
        <p:grpSpPr bwMode="auto">
          <a:xfrm>
            <a:off x="0" y="5105400"/>
            <a:ext cx="381000" cy="381000"/>
            <a:chOff x="2078" y="1680"/>
            <a:chExt cx="1615" cy="1615"/>
          </a:xfrm>
        </p:grpSpPr>
        <p:sp>
          <p:nvSpPr>
            <p:cNvPr id="6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6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7"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68"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9" name="Group 11"/>
          <p:cNvGrpSpPr>
            <a:grpSpLocks/>
          </p:cNvGrpSpPr>
          <p:nvPr/>
        </p:nvGrpSpPr>
        <p:grpSpPr bwMode="auto">
          <a:xfrm>
            <a:off x="2209800" y="1066800"/>
            <a:ext cx="381000" cy="381000"/>
            <a:chOff x="2078" y="1680"/>
            <a:chExt cx="1615" cy="1615"/>
          </a:xfrm>
        </p:grpSpPr>
        <p:sp>
          <p:nvSpPr>
            <p:cNvPr id="7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76" name="Rectangle 75"/>
          <p:cNvSpPr/>
          <p:nvPr/>
        </p:nvSpPr>
        <p:spPr>
          <a:xfrm>
            <a:off x="1219200" y="3429000"/>
            <a:ext cx="8763000" cy="553998"/>
          </a:xfrm>
          <a:prstGeom prst="rect">
            <a:avLst/>
          </a:prstGeom>
          <a:noFill/>
        </p:spPr>
        <p:txBody>
          <a:bodyPr wrap="square" lIns="91440" tIns="45720" rIns="91440" bIns="45720">
            <a:spAutoFit/>
          </a:bodyPr>
          <a:lstStyle/>
          <a:p>
            <a:pPr algn="ctr"/>
            <a:r>
              <a:rPr lang="fr-FR"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Environnement de développement</a:t>
            </a:r>
            <a:endParaRPr lang="fr-FR" sz="3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91" name="Rectangle 90"/>
          <p:cNvSpPr/>
          <p:nvPr/>
        </p:nvSpPr>
        <p:spPr>
          <a:xfrm>
            <a:off x="2209800" y="1467137"/>
            <a:ext cx="3657600" cy="461665"/>
          </a:xfrm>
          <a:prstGeom prst="rect">
            <a:avLst/>
          </a:prstGeom>
          <a:noFill/>
        </p:spPr>
        <p:txBody>
          <a:bodyPr wrap="square" lIns="91440" tIns="45720" rIns="91440" bIns="45720">
            <a:spAutoFit/>
          </a:bodyPr>
          <a:lstStyle/>
          <a:p>
            <a:pPr algn="ctr"/>
            <a:r>
              <a:rPr lang="fr-FR"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Environnement logiciel</a:t>
            </a:r>
            <a:endParaRPr lang="fr-FR"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77" name="Rectangle 76"/>
          <p:cNvSpPr/>
          <p:nvPr/>
        </p:nvSpPr>
        <p:spPr>
          <a:xfrm>
            <a:off x="2143108" y="3538839"/>
            <a:ext cx="4876800" cy="461665"/>
          </a:xfrm>
          <a:prstGeom prst="rect">
            <a:avLst/>
          </a:prstGeom>
          <a:noFill/>
        </p:spPr>
        <p:txBody>
          <a:bodyPr wrap="square" lIns="91440" tIns="45720" rIns="91440" bIns="45720">
            <a:spAutoFit/>
          </a:bodyPr>
          <a:lstStyle/>
          <a:p>
            <a:pPr algn="ctr"/>
            <a:r>
              <a:rPr lang="fr-FR"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 langage de développement</a:t>
            </a:r>
            <a:endParaRPr lang="fr-FR"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78" name="Espace réservé du contenu 85"/>
          <p:cNvSpPr>
            <a:spLocks noGrp="1"/>
          </p:cNvSpPr>
          <p:nvPr>
            <p:ph sz="half" idx="1"/>
          </p:nvPr>
        </p:nvSpPr>
        <p:spPr>
          <a:xfrm>
            <a:off x="2209832" y="4071942"/>
            <a:ext cx="6934200" cy="2500298"/>
          </a:xfrm>
        </p:spPr>
        <p:txBody>
          <a:bodyPr>
            <a:normAutofit/>
          </a:bodyPr>
          <a:lstStyle/>
          <a:p>
            <a:pPr>
              <a:buFont typeface="Wingdings" pitchFamily="2" charset="2"/>
              <a:buChar char="ü"/>
            </a:pPr>
            <a:r>
              <a:rPr lang="fr-FR" sz="1800" b="1" dirty="0" smtClean="0">
                <a:latin typeface="Times New Roman" pitchFamily="18" charset="0"/>
                <a:cs typeface="Times New Roman" pitchFamily="18" charset="0"/>
              </a:rPr>
              <a:t>HTML</a:t>
            </a:r>
            <a:endParaRPr lang="fr-FR" sz="1800" dirty="0" smtClean="0"/>
          </a:p>
          <a:p>
            <a:pPr>
              <a:buFont typeface="Wingdings" pitchFamily="2" charset="2"/>
              <a:buChar char="ü"/>
            </a:pPr>
            <a:r>
              <a:rPr lang="fr-FR" sz="1800" b="1" dirty="0" smtClean="0"/>
              <a:t>CSS</a:t>
            </a:r>
            <a:r>
              <a:rPr lang="fr-FR" sz="1800" dirty="0" smtClean="0"/>
              <a:t> </a:t>
            </a:r>
          </a:p>
          <a:p>
            <a:pPr lvl="0">
              <a:buFont typeface="Wingdings" pitchFamily="2" charset="2"/>
              <a:buChar char="ü"/>
            </a:pPr>
            <a:r>
              <a:rPr lang="fr-FR" sz="1800" b="1" dirty="0" smtClean="0"/>
              <a:t>MYSQL</a:t>
            </a:r>
            <a:endParaRPr lang="fr-FR" sz="1800" dirty="0" smtClean="0"/>
          </a:p>
          <a:p>
            <a:pPr>
              <a:buFont typeface="Wingdings" pitchFamily="2" charset="2"/>
              <a:buChar char="ü"/>
            </a:pPr>
            <a:r>
              <a:rPr lang="fr-FR" sz="1800" b="1" dirty="0" smtClean="0"/>
              <a:t>JAVASCRIPT</a:t>
            </a:r>
            <a:endParaRPr lang="fr-FR" sz="1800" dirty="0" smtClean="0"/>
          </a:p>
          <a:p>
            <a:pPr>
              <a:buFont typeface="Wingdings" pitchFamily="2" charset="2"/>
              <a:buChar char="ü"/>
            </a:pPr>
            <a:r>
              <a:rPr lang="fr-FR" sz="1800" b="1" dirty="0" smtClean="0"/>
              <a:t>PHP</a:t>
            </a:r>
            <a:endParaRPr lang="fr-FR" sz="1800" dirty="0" smtClean="0"/>
          </a:p>
          <a:p>
            <a:pPr lvl="0">
              <a:buFont typeface="Wingdings" pitchFamily="2" charset="2"/>
              <a:buChar char="ü"/>
            </a:pPr>
            <a:endParaRPr lang="fr-FR" sz="1800" dirty="0" smtClean="0"/>
          </a:p>
          <a:p>
            <a:pPr>
              <a:buClr>
                <a:srgbClr val="0000FF"/>
              </a:buClr>
              <a:buFont typeface="Wingdings" pitchFamily="2" charset="2"/>
              <a:buChar char="ü"/>
            </a:pPr>
            <a:endParaRPr lang="fr-FR" sz="1800" b="1" dirty="0" smtClean="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53"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p:cTn id="17" dur="500" fill="hold"/>
                                        <p:tgtEl>
                                          <p:spTgt spid="50"/>
                                        </p:tgtEl>
                                        <p:attrNameLst>
                                          <p:attrName>ppt_w</p:attrName>
                                        </p:attrNameLst>
                                      </p:cBhvr>
                                      <p:tavLst>
                                        <p:tav tm="0">
                                          <p:val>
                                            <p:fltVal val="0"/>
                                          </p:val>
                                        </p:tav>
                                        <p:tav tm="100000">
                                          <p:val>
                                            <p:strVal val="#ppt_w"/>
                                          </p:val>
                                        </p:tav>
                                      </p:tavLst>
                                    </p:anim>
                                    <p:anim calcmode="lin" valueType="num">
                                      <p:cBhvr>
                                        <p:cTn id="18" dur="500" fill="hold"/>
                                        <p:tgtEl>
                                          <p:spTgt spid="50"/>
                                        </p:tgtEl>
                                        <p:attrNameLst>
                                          <p:attrName>ppt_h</p:attrName>
                                        </p:attrNameLst>
                                      </p:cBhvr>
                                      <p:tavLst>
                                        <p:tav tm="0">
                                          <p:val>
                                            <p:fltVal val="0"/>
                                          </p:val>
                                        </p:tav>
                                        <p:tav tm="100000">
                                          <p:val>
                                            <p:strVal val="#ppt_h"/>
                                          </p:val>
                                        </p:tav>
                                      </p:tavLst>
                                    </p:anim>
                                    <p:animEffect transition="in" filter="fade">
                                      <p:cBhvr>
                                        <p:cTn id="19" dur="500"/>
                                        <p:tgtEl>
                                          <p:spTgt spid="50"/>
                                        </p:tgtEl>
                                      </p:cBhvr>
                                    </p:animEffect>
                                  </p:childTnLst>
                                </p:cTn>
                              </p:par>
                              <p:par>
                                <p:cTn id="20" presetID="53" presetClass="entr" presetSubtype="0" fill="hold" nodeType="with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p:cTn id="22" dur="500" fill="hold"/>
                                        <p:tgtEl>
                                          <p:spTgt spid="69"/>
                                        </p:tgtEl>
                                        <p:attrNameLst>
                                          <p:attrName>ppt_w</p:attrName>
                                        </p:attrNameLst>
                                      </p:cBhvr>
                                      <p:tavLst>
                                        <p:tav tm="0">
                                          <p:val>
                                            <p:fltVal val="0"/>
                                          </p:val>
                                        </p:tav>
                                        <p:tav tm="100000">
                                          <p:val>
                                            <p:strVal val="#ppt_w"/>
                                          </p:val>
                                        </p:tav>
                                      </p:tavLst>
                                    </p:anim>
                                    <p:anim calcmode="lin" valueType="num">
                                      <p:cBhvr>
                                        <p:cTn id="23" dur="500" fill="hold"/>
                                        <p:tgtEl>
                                          <p:spTgt spid="69"/>
                                        </p:tgtEl>
                                        <p:attrNameLst>
                                          <p:attrName>ppt_h</p:attrName>
                                        </p:attrNameLst>
                                      </p:cBhvr>
                                      <p:tavLst>
                                        <p:tav tm="0">
                                          <p:val>
                                            <p:fltVal val="0"/>
                                          </p:val>
                                        </p:tav>
                                        <p:tav tm="100000">
                                          <p:val>
                                            <p:strVal val="#ppt_h"/>
                                          </p:val>
                                        </p:tav>
                                      </p:tavLst>
                                    </p:anim>
                                    <p:animEffect transition="in" filter="fade">
                                      <p:cBhvr>
                                        <p:cTn id="24" dur="500"/>
                                        <p:tgtEl>
                                          <p:spTgt spid="69"/>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p:cTn id="27" dur="500" fill="hold"/>
                                        <p:tgtEl>
                                          <p:spTgt spid="68"/>
                                        </p:tgtEl>
                                        <p:attrNameLst>
                                          <p:attrName>ppt_w</p:attrName>
                                        </p:attrNameLst>
                                      </p:cBhvr>
                                      <p:tavLst>
                                        <p:tav tm="0">
                                          <p:val>
                                            <p:fltVal val="0"/>
                                          </p:val>
                                        </p:tav>
                                        <p:tav tm="100000">
                                          <p:val>
                                            <p:strVal val="#ppt_w"/>
                                          </p:val>
                                        </p:tav>
                                      </p:tavLst>
                                    </p:anim>
                                    <p:anim calcmode="lin" valueType="num">
                                      <p:cBhvr>
                                        <p:cTn id="28" dur="500" fill="hold"/>
                                        <p:tgtEl>
                                          <p:spTgt spid="68"/>
                                        </p:tgtEl>
                                        <p:attrNameLst>
                                          <p:attrName>ppt_h</p:attrName>
                                        </p:attrNameLst>
                                      </p:cBhvr>
                                      <p:tavLst>
                                        <p:tav tm="0">
                                          <p:val>
                                            <p:fltVal val="0"/>
                                          </p:val>
                                        </p:tav>
                                        <p:tav tm="100000">
                                          <p:val>
                                            <p:strVal val="#ppt_h"/>
                                          </p:val>
                                        </p:tav>
                                      </p:tavLst>
                                    </p:anim>
                                    <p:animEffect transition="in" filter="fade">
                                      <p:cBhvr>
                                        <p:cTn id="29" dur="500"/>
                                        <p:tgtEl>
                                          <p:spTgt spid="68"/>
                                        </p:tgtEl>
                                      </p:cBhvr>
                                    </p:animEffect>
                                  </p:childTnLst>
                                </p:cTn>
                              </p:par>
                              <p:par>
                                <p:cTn id="30" presetID="53" presetClass="entr" presetSubtype="0" fill="hold" nodeType="with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p:cTn id="32" dur="500" fill="hold"/>
                                        <p:tgtEl>
                                          <p:spTgt spid="69"/>
                                        </p:tgtEl>
                                        <p:attrNameLst>
                                          <p:attrName>ppt_w</p:attrName>
                                        </p:attrNameLst>
                                      </p:cBhvr>
                                      <p:tavLst>
                                        <p:tav tm="0">
                                          <p:val>
                                            <p:fltVal val="0"/>
                                          </p:val>
                                        </p:tav>
                                        <p:tav tm="100000">
                                          <p:val>
                                            <p:strVal val="#ppt_w"/>
                                          </p:val>
                                        </p:tav>
                                      </p:tavLst>
                                    </p:anim>
                                    <p:anim calcmode="lin" valueType="num">
                                      <p:cBhvr>
                                        <p:cTn id="33" dur="500" fill="hold"/>
                                        <p:tgtEl>
                                          <p:spTgt spid="69"/>
                                        </p:tgtEl>
                                        <p:attrNameLst>
                                          <p:attrName>ppt_h</p:attrName>
                                        </p:attrNameLst>
                                      </p:cBhvr>
                                      <p:tavLst>
                                        <p:tav tm="0">
                                          <p:val>
                                            <p:fltVal val="0"/>
                                          </p:val>
                                        </p:tav>
                                        <p:tav tm="100000">
                                          <p:val>
                                            <p:strVal val="#ppt_h"/>
                                          </p:val>
                                        </p:tav>
                                      </p:tavLst>
                                    </p:anim>
                                    <p:animEffect transition="in" filter="fade">
                                      <p:cBhvr>
                                        <p:cTn id="34" dur="500"/>
                                        <p:tgtEl>
                                          <p:spTgt spid="6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6">
                                            <p:txEl>
                                              <p:pRg st="0" end="0"/>
                                            </p:txEl>
                                          </p:spTgt>
                                        </p:tgtEl>
                                        <p:attrNameLst>
                                          <p:attrName>style.visibility</p:attrName>
                                        </p:attrNameLst>
                                      </p:cBhvr>
                                      <p:to>
                                        <p:strVal val="visible"/>
                                      </p:to>
                                    </p:set>
                                    <p:animEffect transition="in" filter="fade">
                                      <p:cBhvr>
                                        <p:cTn id="39" dur="500"/>
                                        <p:tgtEl>
                                          <p:spTgt spid="76">
                                            <p:txEl>
                                              <p:pRg st="0" end="0"/>
                                            </p:txEl>
                                          </p:spTgt>
                                        </p:tgtEl>
                                      </p:cBhvr>
                                    </p:animEffect>
                                  </p:childTnLst>
                                  <p:subTnLst>
                                    <p:set>
                                      <p:cBhvr override="childStyle">
                                        <p:cTn dur="1" fill="hold" display="0" masterRel="nextClick" afterEffect="1"/>
                                        <p:tgtEl>
                                          <p:spTgt spid="76">
                                            <p:txEl>
                                              <p:pRg st="0" end="0"/>
                                            </p:txEl>
                                          </p:spTgt>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1">
                                            <p:txEl>
                                              <p:pRg st="0" end="0"/>
                                            </p:txEl>
                                          </p:spTgt>
                                        </p:tgtEl>
                                        <p:attrNameLst>
                                          <p:attrName>style.visibility</p:attrName>
                                        </p:attrNameLst>
                                      </p:cBhvr>
                                      <p:to>
                                        <p:strVal val="visible"/>
                                      </p:to>
                                    </p:set>
                                    <p:animEffect transition="in" filter="fade">
                                      <p:cBhvr>
                                        <p:cTn id="44" dur="500"/>
                                        <p:tgtEl>
                                          <p:spTgt spid="91">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0">
                                            <p:txEl>
                                              <p:pRg st="0" end="0"/>
                                            </p:txEl>
                                          </p:spTgt>
                                        </p:tgtEl>
                                        <p:attrNameLst>
                                          <p:attrName>style.visibility</p:attrName>
                                        </p:attrNameLst>
                                      </p:cBhvr>
                                      <p:to>
                                        <p:strVal val="visible"/>
                                      </p:to>
                                    </p:set>
                                    <p:animEffect transition="in" filter="fade">
                                      <p:cBhvr>
                                        <p:cTn id="49" dur="500"/>
                                        <p:tgtEl>
                                          <p:spTgt spid="90">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0">
                                            <p:txEl>
                                              <p:pRg st="1" end="1"/>
                                            </p:txEl>
                                          </p:spTgt>
                                        </p:tgtEl>
                                        <p:attrNameLst>
                                          <p:attrName>style.visibility</p:attrName>
                                        </p:attrNameLst>
                                      </p:cBhvr>
                                      <p:to>
                                        <p:strVal val="visible"/>
                                      </p:to>
                                    </p:set>
                                    <p:animEffect transition="in" filter="fade">
                                      <p:cBhvr>
                                        <p:cTn id="54" dur="500"/>
                                        <p:tgtEl>
                                          <p:spTgt spid="90">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0">
                                            <p:txEl>
                                              <p:pRg st="2" end="2"/>
                                            </p:txEl>
                                          </p:spTgt>
                                        </p:tgtEl>
                                        <p:attrNameLst>
                                          <p:attrName>style.visibility</p:attrName>
                                        </p:attrNameLst>
                                      </p:cBhvr>
                                      <p:to>
                                        <p:strVal val="visible"/>
                                      </p:to>
                                    </p:set>
                                    <p:animEffect transition="in" filter="fade">
                                      <p:cBhvr>
                                        <p:cTn id="59" dur="500"/>
                                        <p:tgtEl>
                                          <p:spTgt spid="90">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7">
                                            <p:txEl>
                                              <p:pRg st="0" end="0"/>
                                            </p:txEl>
                                          </p:spTgt>
                                        </p:tgtEl>
                                        <p:attrNameLst>
                                          <p:attrName>style.visibility</p:attrName>
                                        </p:attrNameLst>
                                      </p:cBhvr>
                                      <p:to>
                                        <p:strVal val="visible"/>
                                      </p:to>
                                    </p:set>
                                    <p:animEffect transition="in" filter="fade">
                                      <p:cBhvr>
                                        <p:cTn id="64" dur="2000"/>
                                        <p:tgtEl>
                                          <p:spTgt spid="77">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8">
                                            <p:txEl>
                                              <p:pRg st="0" end="0"/>
                                            </p:txEl>
                                          </p:spTgt>
                                        </p:tgtEl>
                                        <p:attrNameLst>
                                          <p:attrName>style.visibility</p:attrName>
                                        </p:attrNameLst>
                                      </p:cBhvr>
                                      <p:to>
                                        <p:strVal val="visible"/>
                                      </p:to>
                                    </p:set>
                                    <p:animEffect transition="in" filter="fade">
                                      <p:cBhvr>
                                        <p:cTn id="69" dur="500"/>
                                        <p:tgtEl>
                                          <p:spTgt spid="78">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8">
                                            <p:txEl>
                                              <p:pRg st="1" end="1"/>
                                            </p:txEl>
                                          </p:spTgt>
                                        </p:tgtEl>
                                        <p:attrNameLst>
                                          <p:attrName>style.visibility</p:attrName>
                                        </p:attrNameLst>
                                      </p:cBhvr>
                                      <p:to>
                                        <p:strVal val="visible"/>
                                      </p:to>
                                    </p:set>
                                    <p:animEffect transition="in" filter="fade">
                                      <p:cBhvr>
                                        <p:cTn id="74" dur="500"/>
                                        <p:tgtEl>
                                          <p:spTgt spid="78">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8">
                                            <p:txEl>
                                              <p:pRg st="2" end="2"/>
                                            </p:txEl>
                                          </p:spTgt>
                                        </p:tgtEl>
                                        <p:attrNameLst>
                                          <p:attrName>style.visibility</p:attrName>
                                        </p:attrNameLst>
                                      </p:cBhvr>
                                      <p:to>
                                        <p:strVal val="visible"/>
                                      </p:to>
                                    </p:set>
                                    <p:animEffect transition="in" filter="fade">
                                      <p:cBhvr>
                                        <p:cTn id="79" dur="500"/>
                                        <p:tgtEl>
                                          <p:spTgt spid="78">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78">
                                            <p:txEl>
                                              <p:pRg st="3" end="3"/>
                                            </p:txEl>
                                          </p:spTgt>
                                        </p:tgtEl>
                                        <p:attrNameLst>
                                          <p:attrName>style.visibility</p:attrName>
                                        </p:attrNameLst>
                                      </p:cBhvr>
                                      <p:to>
                                        <p:strVal val="visible"/>
                                      </p:to>
                                    </p:set>
                                    <p:animEffect transition="in" filter="fade">
                                      <p:cBhvr>
                                        <p:cTn id="84" dur="500"/>
                                        <p:tgtEl>
                                          <p:spTgt spid="78">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8">
                                            <p:txEl>
                                              <p:pRg st="4" end="4"/>
                                            </p:txEl>
                                          </p:spTgt>
                                        </p:tgtEl>
                                        <p:attrNameLst>
                                          <p:attrName>style.visibility</p:attrName>
                                        </p:attrNameLst>
                                      </p:cBhvr>
                                      <p:to>
                                        <p:strVal val="visible"/>
                                      </p:to>
                                    </p:set>
                                    <p:animEffect transition="in" filter="fade">
                                      <p:cBhvr>
                                        <p:cTn id="89" dur="500"/>
                                        <p:tgtEl>
                                          <p:spTgt spid="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uiExpand="1" build="allAtOnce"/>
      <p:bldP spid="49" grpId="0" animBg="1"/>
      <p:bldP spid="68" grpId="0" animBg="1"/>
      <p:bldP spid="76" grpId="0" build="allAtOnce"/>
      <p:bldP spid="91" grpId="0" build="allAtOnce"/>
      <p:bldP spid="77" grpId="0" build="allAtOnce"/>
      <p:bldP spid="78"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38200" y="2000240"/>
            <a:ext cx="7239000" cy="400110"/>
          </a:xfrm>
          <a:prstGeom prst="rect">
            <a:avLst/>
          </a:prstGeom>
        </p:spPr>
        <p:txBody>
          <a:bodyPr wrap="square">
            <a:spAutoFit/>
          </a:bodyPr>
          <a:lstStyle/>
          <a:p>
            <a:pPr algn="ctr"/>
            <a:r>
              <a:rPr lang="fr-FR" sz="2000" b="1" dirty="0" smtClean="0">
                <a:effectLst>
                  <a:outerShdw blurRad="38100" dist="38100" dir="2700000" algn="tl">
                    <a:srgbClr val="000000">
                      <a:alpha val="43137"/>
                    </a:srgbClr>
                  </a:outerShdw>
                </a:effectLst>
              </a:rPr>
              <a:t>Présentation du Projet Informatique Appliqué</a:t>
            </a:r>
            <a:endParaRPr lang="fr-FR" sz="2000" dirty="0">
              <a:effectLst>
                <a:outerShdw blurRad="38100" dist="38100" dir="2700000" algn="tl">
                  <a:srgbClr val="000000">
                    <a:alpha val="43137"/>
                  </a:srgbClr>
                </a:outerShdw>
              </a:effectLst>
            </a:endParaRPr>
          </a:p>
        </p:txBody>
      </p:sp>
      <p:sp>
        <p:nvSpPr>
          <p:cNvPr id="14" name="Rectangle 13"/>
          <p:cNvSpPr/>
          <p:nvPr/>
        </p:nvSpPr>
        <p:spPr>
          <a:xfrm>
            <a:off x="3682244" y="2357430"/>
            <a:ext cx="1656184" cy="584775"/>
          </a:xfrm>
          <a:prstGeom prst="rect">
            <a:avLst/>
          </a:prstGeom>
        </p:spPr>
        <p:txBody>
          <a:bodyPr wrap="square">
            <a:spAutoFit/>
          </a:bodyPr>
          <a:lstStyle/>
          <a:p>
            <a:pPr algn="ctr"/>
            <a:r>
              <a:rPr lang="fr-FR" sz="3200" b="1" dirty="0">
                <a:effectLst>
                  <a:outerShdw blurRad="38100" dist="38100" dir="2700000" algn="tl">
                    <a:srgbClr val="000000">
                      <a:alpha val="43137"/>
                    </a:srgbClr>
                  </a:outerShdw>
                </a:effectLst>
                <a:latin typeface="Angsana New" pitchFamily="18" charset="-34"/>
                <a:cs typeface="Angsana New" pitchFamily="18" charset="-34"/>
              </a:rPr>
              <a:t>Thème</a:t>
            </a:r>
            <a:endParaRPr lang="fr-FR" sz="3200" dirty="0">
              <a:effectLst>
                <a:outerShdw blurRad="38100" dist="38100" dir="2700000" algn="tl">
                  <a:srgbClr val="000000">
                    <a:alpha val="43137"/>
                  </a:srgbClr>
                </a:outerShdw>
              </a:effectLst>
              <a:latin typeface="Angsana New" pitchFamily="18" charset="-34"/>
              <a:cs typeface="Angsana New" pitchFamily="18" charset="-34"/>
            </a:endParaRPr>
          </a:p>
        </p:txBody>
      </p:sp>
      <p:sp>
        <p:nvSpPr>
          <p:cNvPr id="15" name="Rectangle 14"/>
          <p:cNvSpPr/>
          <p:nvPr/>
        </p:nvSpPr>
        <p:spPr>
          <a:xfrm>
            <a:off x="4071934" y="4904914"/>
            <a:ext cx="5080861" cy="738664"/>
          </a:xfrm>
          <a:prstGeom prst="rect">
            <a:avLst/>
          </a:prstGeom>
        </p:spPr>
        <p:txBody>
          <a:bodyPr wrap="square">
            <a:spAutoFit/>
          </a:bodyPr>
          <a:lstStyle/>
          <a:p>
            <a:r>
              <a:rPr lang="fr-FR" sz="2400" b="1" dirty="0" smtClean="0">
                <a:effectLst>
                  <a:outerShdw blurRad="38100" dist="38100" dir="2700000" algn="tl">
                    <a:srgbClr val="000000">
                      <a:alpha val="43137"/>
                    </a:srgbClr>
                  </a:outerShdw>
                </a:effectLst>
                <a:latin typeface="Angsana New" pitchFamily="18" charset="-34"/>
                <a:cs typeface="Angsana New" pitchFamily="18" charset="-34"/>
              </a:rPr>
              <a:t>Membres </a:t>
            </a:r>
            <a:r>
              <a:rPr lang="fr-FR" sz="2400" b="1" dirty="0">
                <a:effectLst>
                  <a:outerShdw blurRad="38100" dist="38100" dir="2700000" algn="tl">
                    <a:srgbClr val="000000">
                      <a:alpha val="43137"/>
                    </a:srgbClr>
                  </a:outerShdw>
                </a:effectLst>
                <a:latin typeface="Angsana New" pitchFamily="18" charset="-34"/>
                <a:cs typeface="Angsana New" pitchFamily="18" charset="-34"/>
              </a:rPr>
              <a:t>de jury </a:t>
            </a:r>
            <a:r>
              <a:rPr lang="fr-FR" sz="2400" b="1" dirty="0" smtClean="0">
                <a:effectLst>
                  <a:outerShdw blurRad="38100" dist="38100" dir="2700000" algn="tl">
                    <a:srgbClr val="000000">
                      <a:alpha val="43137"/>
                    </a:srgbClr>
                  </a:outerShdw>
                </a:effectLst>
                <a:latin typeface="Angsana New" pitchFamily="18" charset="-34"/>
                <a:cs typeface="Angsana New" pitchFamily="18" charset="-34"/>
              </a:rPr>
              <a:t>:</a:t>
            </a:r>
          </a:p>
          <a:p>
            <a:endParaRPr lang="fr-FR" dirty="0">
              <a:effectLst>
                <a:outerShdw blurRad="38100" dist="38100" dir="2700000" algn="tl">
                  <a:srgbClr val="000000">
                    <a:alpha val="43137"/>
                  </a:srgbClr>
                </a:outerShdw>
              </a:effectLst>
            </a:endParaRPr>
          </a:p>
        </p:txBody>
      </p:sp>
      <p:sp>
        <p:nvSpPr>
          <p:cNvPr id="16" name="Rectangle 15"/>
          <p:cNvSpPr/>
          <p:nvPr/>
        </p:nvSpPr>
        <p:spPr>
          <a:xfrm>
            <a:off x="5487474" y="4692859"/>
            <a:ext cx="1229504" cy="307777"/>
          </a:xfrm>
          <a:prstGeom prst="rect">
            <a:avLst/>
          </a:prstGeom>
        </p:spPr>
        <p:txBody>
          <a:bodyPr wrap="none">
            <a:spAutoFit/>
          </a:bodyPr>
          <a:lstStyle/>
          <a:p>
            <a:r>
              <a:rPr lang="fr-FR" sz="1400" dirty="0" smtClean="0">
                <a:effectLst>
                  <a:outerShdw blurRad="38100" dist="38100" dir="2700000" algn="tl">
                    <a:srgbClr val="000000">
                      <a:alpha val="43137"/>
                    </a:srgbClr>
                  </a:outerShdw>
                </a:effectLst>
              </a:rPr>
              <a:t>M</a:t>
            </a:r>
            <a:r>
              <a:rPr lang="fr-FR" sz="1400" baseline="30000" dirty="0" smtClean="0">
                <a:effectLst>
                  <a:outerShdw blurRad="38100" dist="38100" dir="2700000" algn="tl">
                    <a:srgbClr val="000000">
                      <a:alpha val="43137"/>
                    </a:srgbClr>
                  </a:outerShdw>
                </a:effectLst>
              </a:rPr>
              <a:t>me</a:t>
            </a:r>
            <a:r>
              <a:rPr lang="fr-FR" sz="1400" dirty="0" smtClean="0">
                <a:effectLst>
                  <a:outerShdw blurRad="38100" dist="38100" dir="2700000" algn="tl">
                    <a:srgbClr val="000000">
                      <a:alpha val="43137"/>
                    </a:srgbClr>
                  </a:outerShdw>
                </a:effectLst>
              </a:rPr>
              <a:t>   Yi REN</a:t>
            </a:r>
            <a:endParaRPr lang="fr-FR" sz="1400" dirty="0">
              <a:effectLst>
                <a:outerShdw blurRad="38100" dist="38100" dir="2700000" algn="tl">
                  <a:srgbClr val="000000">
                    <a:alpha val="43137"/>
                  </a:srgbClr>
                </a:outerShdw>
              </a:effectLst>
            </a:endParaRPr>
          </a:p>
        </p:txBody>
      </p:sp>
      <p:sp>
        <p:nvSpPr>
          <p:cNvPr id="23" name="Rectangle 22"/>
          <p:cNvSpPr/>
          <p:nvPr/>
        </p:nvSpPr>
        <p:spPr>
          <a:xfrm>
            <a:off x="4071934" y="4324657"/>
            <a:ext cx="1393330" cy="461665"/>
          </a:xfrm>
          <a:prstGeom prst="rect">
            <a:avLst/>
          </a:prstGeom>
        </p:spPr>
        <p:txBody>
          <a:bodyPr wrap="none">
            <a:spAutoFit/>
          </a:bodyPr>
          <a:lstStyle/>
          <a:p>
            <a:r>
              <a:rPr lang="fr-FR" sz="2400" b="1" dirty="0">
                <a:effectLst>
                  <a:outerShdw blurRad="38100" dist="38100" dir="2700000" algn="tl">
                    <a:srgbClr val="000000">
                      <a:alpha val="43137"/>
                    </a:srgbClr>
                  </a:outerShdw>
                </a:effectLst>
                <a:latin typeface="Angsana New" pitchFamily="18" charset="-34"/>
                <a:cs typeface="Angsana New" pitchFamily="18" charset="-34"/>
              </a:rPr>
              <a:t>Encadré par :</a:t>
            </a:r>
            <a:endParaRPr lang="fr-FR" sz="2400" dirty="0">
              <a:effectLst>
                <a:outerShdw blurRad="38100" dist="38100" dir="2700000" algn="tl">
                  <a:srgbClr val="000000">
                    <a:alpha val="43137"/>
                  </a:srgbClr>
                </a:outerShdw>
              </a:effectLst>
              <a:latin typeface="Angsana New" pitchFamily="18" charset="-34"/>
              <a:cs typeface="Angsana New" pitchFamily="18" charset="-34"/>
            </a:endParaRPr>
          </a:p>
        </p:txBody>
      </p:sp>
      <p:sp>
        <p:nvSpPr>
          <p:cNvPr id="24" name="Rectangle 23"/>
          <p:cNvSpPr/>
          <p:nvPr/>
        </p:nvSpPr>
        <p:spPr>
          <a:xfrm>
            <a:off x="285720" y="5118099"/>
            <a:ext cx="4572000" cy="954107"/>
          </a:xfrm>
          <a:prstGeom prst="rect">
            <a:avLst/>
          </a:prstGeom>
        </p:spPr>
        <p:txBody>
          <a:bodyPr wrap="square">
            <a:spAutoFit/>
          </a:bodyPr>
          <a:lstStyle/>
          <a:p>
            <a:r>
              <a:rPr lang="fr-FR" sz="1400" dirty="0" smtClean="0">
                <a:effectLst>
                  <a:outerShdw blurRad="38100" dist="38100" dir="2700000" algn="tl">
                    <a:srgbClr val="000000">
                      <a:alpha val="43137"/>
                    </a:srgbClr>
                  </a:outerShdw>
                </a:effectLst>
              </a:rPr>
              <a:t>Mr   MEBARKI Abdelghani </a:t>
            </a:r>
          </a:p>
          <a:p>
            <a:r>
              <a:rPr lang="fr-FR" sz="1400" dirty="0" smtClean="0">
                <a:effectLst>
                  <a:outerShdw blurRad="38100" dist="38100" dir="2700000" algn="tl">
                    <a:srgbClr val="000000">
                      <a:alpha val="43137"/>
                    </a:srgbClr>
                  </a:outerShdw>
                </a:effectLst>
              </a:rPr>
              <a:t>Mr   GUALANDI Stefan </a:t>
            </a:r>
          </a:p>
          <a:p>
            <a:r>
              <a:rPr lang="fr-FR" sz="1400" dirty="0" smtClean="0">
                <a:effectLst>
                  <a:outerShdw blurRad="38100" dist="38100" dir="2700000" algn="tl">
                    <a:srgbClr val="000000">
                      <a:alpha val="43137"/>
                    </a:srgbClr>
                  </a:outerShdw>
                </a:effectLst>
              </a:rPr>
              <a:t>Mr   KOUACHI </a:t>
            </a:r>
            <a:r>
              <a:rPr lang="fr-FR" sz="1400" dirty="0" err="1" smtClean="0">
                <a:effectLst>
                  <a:outerShdw blurRad="38100" dist="38100" dir="2700000" algn="tl">
                    <a:srgbClr val="000000">
                      <a:alpha val="43137"/>
                    </a:srgbClr>
                  </a:outerShdw>
                </a:effectLst>
              </a:rPr>
              <a:t>Abdeldjalil</a:t>
            </a:r>
            <a:r>
              <a:rPr lang="fr-FR" sz="1400" dirty="0" smtClean="0">
                <a:effectLst>
                  <a:outerShdw blurRad="38100" dist="38100" dir="2700000" algn="tl">
                    <a:srgbClr val="000000">
                      <a:alpha val="43137"/>
                    </a:srgbClr>
                  </a:outerShdw>
                </a:effectLst>
              </a:rPr>
              <a:t> </a:t>
            </a:r>
          </a:p>
          <a:p>
            <a:endParaRPr lang="fr-FR" sz="1400" dirty="0" smtClean="0">
              <a:effectLst>
                <a:outerShdw blurRad="38100" dist="38100" dir="2700000" algn="tl">
                  <a:srgbClr val="000000">
                    <a:alpha val="43137"/>
                  </a:srgbClr>
                </a:outerShdw>
              </a:effectLst>
            </a:endParaRPr>
          </a:p>
        </p:txBody>
      </p:sp>
      <p:sp>
        <p:nvSpPr>
          <p:cNvPr id="26" name="Rectangle 25"/>
          <p:cNvSpPr/>
          <p:nvPr/>
        </p:nvSpPr>
        <p:spPr>
          <a:xfrm>
            <a:off x="71406" y="4643446"/>
            <a:ext cx="1483098" cy="461665"/>
          </a:xfrm>
          <a:prstGeom prst="rect">
            <a:avLst/>
          </a:prstGeom>
        </p:spPr>
        <p:txBody>
          <a:bodyPr wrap="none">
            <a:spAutoFit/>
          </a:bodyPr>
          <a:lstStyle/>
          <a:p>
            <a:r>
              <a:rPr lang="fr-FR" sz="2400" b="1" dirty="0" smtClean="0">
                <a:effectLst>
                  <a:outerShdw blurRad="38100" dist="38100" dir="2700000" algn="tl">
                    <a:srgbClr val="000000">
                      <a:alpha val="43137"/>
                    </a:srgbClr>
                  </a:outerShdw>
                </a:effectLst>
                <a:latin typeface="Angsana New" pitchFamily="18" charset="-34"/>
                <a:cs typeface="Angsana New" pitchFamily="18" charset="-34"/>
              </a:rPr>
              <a:t>    Réalisé </a:t>
            </a:r>
            <a:r>
              <a:rPr lang="fr-FR" sz="2400" b="1" dirty="0">
                <a:effectLst>
                  <a:outerShdw blurRad="38100" dist="38100" dir="2700000" algn="tl">
                    <a:srgbClr val="000000">
                      <a:alpha val="43137"/>
                    </a:srgbClr>
                  </a:outerShdw>
                </a:effectLst>
                <a:latin typeface="Angsana New" pitchFamily="18" charset="-34"/>
                <a:cs typeface="Angsana New" pitchFamily="18" charset="-34"/>
              </a:rPr>
              <a:t>par :</a:t>
            </a:r>
            <a:endParaRPr lang="fr-FR" sz="2400" dirty="0">
              <a:effectLst>
                <a:outerShdw blurRad="38100" dist="38100" dir="2700000" algn="tl">
                  <a:srgbClr val="000000">
                    <a:alpha val="43137"/>
                  </a:srgbClr>
                </a:outerShdw>
              </a:effectLst>
              <a:latin typeface="Angsana New" pitchFamily="18" charset="-34"/>
              <a:cs typeface="Angsana New" pitchFamily="18" charset="-34"/>
            </a:endParaRPr>
          </a:p>
        </p:txBody>
      </p:sp>
      <p:sp>
        <p:nvSpPr>
          <p:cNvPr id="27" name="Oval 29"/>
          <p:cNvSpPr>
            <a:spLocks noChangeArrowheads="1"/>
          </p:cNvSpPr>
          <p:nvPr/>
        </p:nvSpPr>
        <p:spPr bwMode="auto">
          <a:xfrm>
            <a:off x="8572528" y="6429396"/>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effectLst>
                  <a:outerShdw blurRad="38100" dist="38100" dir="2700000" algn="tl">
                    <a:srgbClr val="000000">
                      <a:alpha val="43137"/>
                    </a:srgbClr>
                  </a:outerShdw>
                </a:effectLst>
                <a:latin typeface="Times New Roman" pitchFamily="18" charset="0"/>
              </a:rPr>
              <a:t>01</a:t>
            </a:r>
            <a:endParaRPr lang="fr-FR" sz="1400" dirty="0">
              <a:effectLst>
                <a:outerShdw blurRad="38100" dist="38100" dir="2700000" algn="tl">
                  <a:srgbClr val="000000">
                    <a:alpha val="43137"/>
                  </a:srgbClr>
                </a:outerShdw>
              </a:effectLst>
              <a:latin typeface="Times New Roman" pitchFamily="18" charset="0"/>
            </a:endParaRPr>
          </a:p>
        </p:txBody>
      </p:sp>
      <p:sp>
        <p:nvSpPr>
          <p:cNvPr id="28" name="Rectangle à coins arrondis 27"/>
          <p:cNvSpPr/>
          <p:nvPr/>
        </p:nvSpPr>
        <p:spPr>
          <a:xfrm>
            <a:off x="1500166" y="2928934"/>
            <a:ext cx="6119834" cy="1214446"/>
          </a:xfrm>
          <a:prstGeom prst="roundRect">
            <a:avLst/>
          </a:prstGeom>
          <a:ln>
            <a:solidFill>
              <a:schemeClr val="tx2">
                <a:lumMod val="40000"/>
                <a:lumOff val="60000"/>
              </a:schemeClr>
            </a:solidFill>
          </a:ln>
        </p:spPr>
        <p:style>
          <a:lnRef idx="2">
            <a:schemeClr val="accent1"/>
          </a:lnRef>
          <a:fillRef idx="1002">
            <a:schemeClr val="lt2"/>
          </a:fillRef>
          <a:effectRef idx="0">
            <a:schemeClr val="accent1"/>
          </a:effectRef>
          <a:fontRef idx="minor">
            <a:schemeClr val="dk1"/>
          </a:fontRef>
        </p:style>
        <p:txBody>
          <a:bodyPr rtlCol="0" anchor="ctr"/>
          <a:lstStyle/>
          <a:p>
            <a:pPr algn="ctr"/>
            <a:r>
              <a:rPr lang="fr-FR" sz="2200" b="1" i="1" dirty="0" smtClean="0">
                <a:ln w="10541" cmpd="sng">
                  <a:solidFill>
                    <a:schemeClr val="accent1">
                      <a:shade val="88000"/>
                      <a:satMod val="110000"/>
                    </a:schemeClr>
                  </a:solidFill>
                  <a:prstDash val="solid"/>
                </a:ln>
                <a:solidFill>
                  <a:srgbClr val="0070C0"/>
                </a:solidFill>
                <a:effectLst>
                  <a:outerShdw blurRad="38100" dist="38100" dir="2700000" algn="tl">
                    <a:srgbClr val="000000">
                      <a:alpha val="43137"/>
                    </a:srgbClr>
                  </a:outerShdw>
                </a:effectLst>
              </a:rPr>
              <a:t>Conception et Réalisation d’un site web pour la gestion de ventes de Smartphones </a:t>
            </a:r>
          </a:p>
          <a:p>
            <a:pPr algn="ctr"/>
            <a:r>
              <a:rPr lang="fr-FR" sz="2200" b="1" i="1" dirty="0" smtClean="0">
                <a:ln w="10541" cmpd="sng">
                  <a:solidFill>
                    <a:schemeClr val="accent1">
                      <a:shade val="88000"/>
                      <a:satMod val="110000"/>
                    </a:schemeClr>
                  </a:solidFill>
                  <a:prstDash val="solid"/>
                </a:ln>
                <a:solidFill>
                  <a:srgbClr val="0070C0"/>
                </a:solidFill>
                <a:effectLst>
                  <a:outerShdw blurRad="38100" dist="38100" dir="2700000" algn="tl">
                    <a:srgbClr val="000000">
                      <a:alpha val="43137"/>
                    </a:srgbClr>
                  </a:outerShdw>
                </a:effectLst>
              </a:rPr>
              <a:t>CAS D’ETUDE : MARSPHONIA</a:t>
            </a:r>
            <a:endParaRPr lang="fr-FR" sz="2200" b="1" i="1" dirty="0">
              <a:ln w="10541" cmpd="sng">
                <a:solidFill>
                  <a:schemeClr val="accent1">
                    <a:shade val="88000"/>
                    <a:satMod val="110000"/>
                  </a:schemeClr>
                </a:solidFill>
                <a:prstDash val="solid"/>
              </a:ln>
              <a:solidFill>
                <a:srgbClr val="0070C0"/>
              </a:solidFill>
              <a:effectLst>
                <a:outerShdw blurRad="38100" dist="38100" dir="2700000" algn="tl">
                  <a:srgbClr val="000000">
                    <a:alpha val="43137"/>
                  </a:srgbClr>
                </a:outerShdw>
              </a:effectLst>
            </a:endParaRPr>
          </a:p>
        </p:txBody>
      </p:sp>
      <p:sp>
        <p:nvSpPr>
          <p:cNvPr id="29" name="Rectangle à coins arrondis 28"/>
          <p:cNvSpPr/>
          <p:nvPr/>
        </p:nvSpPr>
        <p:spPr>
          <a:xfrm>
            <a:off x="3518703" y="6477000"/>
            <a:ext cx="1714512" cy="320654"/>
          </a:xfrm>
          <a:prstGeom prst="roundRect">
            <a:avLst/>
          </a:prstGeom>
        </p:spPr>
        <p:style>
          <a:lnRef idx="2">
            <a:schemeClr val="accent1"/>
          </a:lnRef>
          <a:fillRef idx="1003">
            <a:schemeClr val="lt2"/>
          </a:fillRef>
          <a:effectRef idx="0">
            <a:schemeClr val="accent1"/>
          </a:effectRef>
          <a:fontRef idx="minor">
            <a:schemeClr val="dk1"/>
          </a:fontRef>
        </p:style>
        <p:txBody>
          <a:bodyPr anchor="ctr"/>
          <a:lstStyle/>
          <a:p>
            <a:pPr algn="ctr" rtl="1">
              <a:defRPr/>
            </a:pPr>
            <a:r>
              <a:rPr lang="fr-FR" b="1" dirty="0" smtClean="0">
                <a:ln w="10541" cmpd="sng">
                  <a:solidFill>
                    <a:schemeClr val="accent1">
                      <a:shade val="88000"/>
                      <a:satMod val="110000"/>
                    </a:schemeClr>
                  </a:solidFill>
                  <a:prstDash val="solid"/>
                </a:ln>
                <a:solidFill>
                  <a:srgbClr val="0070C0"/>
                </a:solidFill>
                <a:effectLst>
                  <a:outerShdw blurRad="38100" dist="38100" dir="2700000" algn="tl">
                    <a:srgbClr val="000000">
                      <a:alpha val="43137"/>
                    </a:srgbClr>
                  </a:outerShdw>
                </a:effectLst>
              </a:rPr>
              <a:t>2016/2017</a:t>
            </a:r>
            <a:endParaRPr lang="fr-FR" b="1" dirty="0">
              <a:ln w="10541" cmpd="sng">
                <a:solidFill>
                  <a:schemeClr val="accent1">
                    <a:shade val="88000"/>
                    <a:satMod val="110000"/>
                  </a:schemeClr>
                </a:solidFill>
                <a:prstDash val="solid"/>
              </a:ln>
              <a:solidFill>
                <a:srgbClr val="0070C0"/>
              </a:solidFill>
              <a:effectLst>
                <a:outerShdw blurRad="38100" dist="38100" dir="2700000" algn="tl">
                  <a:srgbClr val="000000">
                    <a:alpha val="43137"/>
                  </a:srgbClr>
                </a:outerShdw>
              </a:effectLst>
            </a:endParaRPr>
          </a:p>
        </p:txBody>
      </p:sp>
      <p:sp>
        <p:nvSpPr>
          <p:cNvPr id="17" name="Rectangle 16"/>
          <p:cNvSpPr/>
          <p:nvPr/>
        </p:nvSpPr>
        <p:spPr>
          <a:xfrm>
            <a:off x="5552795" y="5332413"/>
            <a:ext cx="1805287" cy="954107"/>
          </a:xfrm>
          <a:prstGeom prst="rect">
            <a:avLst/>
          </a:prstGeom>
        </p:spPr>
        <p:txBody>
          <a:bodyPr wrap="square">
            <a:spAutoFit/>
          </a:bodyPr>
          <a:lstStyle/>
          <a:p>
            <a:r>
              <a:rPr lang="fr-FR" sz="1400" dirty="0" smtClean="0">
                <a:effectLst>
                  <a:outerShdw blurRad="38100" dist="38100" dir="2700000" algn="tl">
                    <a:srgbClr val="000000">
                      <a:alpha val="43137"/>
                    </a:srgbClr>
                  </a:outerShdw>
                </a:effectLst>
              </a:rPr>
              <a:t>M</a:t>
            </a:r>
            <a:r>
              <a:rPr lang="fr-FR" sz="1400" baseline="30000" dirty="0" smtClean="0">
                <a:effectLst>
                  <a:outerShdw blurRad="38100" dist="38100" dir="2700000" algn="tl">
                    <a:srgbClr val="000000">
                      <a:alpha val="43137"/>
                    </a:srgbClr>
                  </a:outerShdw>
                </a:effectLst>
              </a:rPr>
              <a:t>r</a:t>
            </a:r>
            <a:r>
              <a:rPr lang="fr-FR" sz="1400" dirty="0" smtClean="0">
                <a:effectLst>
                  <a:outerShdw blurRad="38100" dist="38100" dir="2700000" algn="tl">
                    <a:srgbClr val="000000">
                      <a:alpha val="43137"/>
                    </a:srgbClr>
                  </a:outerShdw>
                </a:effectLst>
              </a:rPr>
              <a:t>   Kevin PERROT</a:t>
            </a:r>
          </a:p>
          <a:p>
            <a:endParaRPr lang="fr-FR" sz="1400" dirty="0" smtClean="0">
              <a:effectLst>
                <a:outerShdw blurRad="38100" dist="38100" dir="2700000" algn="tl">
                  <a:srgbClr val="000000">
                    <a:alpha val="43137"/>
                  </a:srgbClr>
                </a:outerShdw>
              </a:effectLst>
            </a:endParaRPr>
          </a:p>
          <a:p>
            <a:endParaRPr lang="fr-FR" sz="1400" dirty="0" smtClean="0">
              <a:effectLst>
                <a:outerShdw blurRad="38100" dist="38100" dir="2700000" algn="tl">
                  <a:srgbClr val="000000">
                    <a:alpha val="43137"/>
                  </a:srgbClr>
                </a:outerShdw>
              </a:effectLst>
            </a:endParaRPr>
          </a:p>
          <a:p>
            <a:endParaRPr lang="fr-FR" sz="1400" dirty="0">
              <a:effectLst>
                <a:outerShdw blurRad="38100" dist="38100" dir="2700000" algn="tl">
                  <a:srgbClr val="000000">
                    <a:alpha val="43137"/>
                  </a:srgbClr>
                </a:outerShdw>
              </a:effectLst>
            </a:endParaRPr>
          </a:p>
        </p:txBody>
      </p:sp>
      <p:sp>
        <p:nvSpPr>
          <p:cNvPr id="20" name="Rectangle 19"/>
          <p:cNvSpPr/>
          <p:nvPr/>
        </p:nvSpPr>
        <p:spPr>
          <a:xfrm>
            <a:off x="5552795" y="5689603"/>
            <a:ext cx="1376659" cy="954107"/>
          </a:xfrm>
          <a:prstGeom prst="rect">
            <a:avLst/>
          </a:prstGeom>
        </p:spPr>
        <p:txBody>
          <a:bodyPr wrap="square">
            <a:spAutoFit/>
          </a:bodyPr>
          <a:lstStyle/>
          <a:p>
            <a:r>
              <a:rPr lang="fr-FR" sz="1400" dirty="0" smtClean="0">
                <a:effectLst>
                  <a:outerShdw blurRad="38100" dist="38100" dir="2700000" algn="tl">
                    <a:srgbClr val="000000">
                      <a:alpha val="43137"/>
                    </a:srgbClr>
                  </a:outerShdw>
                </a:effectLst>
              </a:rPr>
              <a:t>M</a:t>
            </a:r>
            <a:r>
              <a:rPr lang="fr-FR" sz="1400" baseline="30000" dirty="0" smtClean="0">
                <a:effectLst>
                  <a:outerShdw blurRad="38100" dist="38100" dir="2700000" algn="tl">
                    <a:srgbClr val="000000">
                      <a:alpha val="43137"/>
                    </a:srgbClr>
                  </a:outerShdw>
                </a:effectLst>
              </a:rPr>
              <a:t>me</a:t>
            </a:r>
            <a:r>
              <a:rPr lang="fr-FR" sz="1400" dirty="0" smtClean="0">
                <a:effectLst>
                  <a:outerShdw blurRad="38100" dist="38100" dir="2700000" algn="tl">
                    <a:srgbClr val="000000">
                      <a:alpha val="43137"/>
                    </a:srgbClr>
                  </a:outerShdw>
                </a:effectLst>
              </a:rPr>
              <a:t>  Yi REN</a:t>
            </a:r>
          </a:p>
          <a:p>
            <a:endParaRPr lang="fr-FR" sz="1400" dirty="0" smtClean="0">
              <a:effectLst>
                <a:outerShdw blurRad="38100" dist="38100" dir="2700000" algn="tl">
                  <a:srgbClr val="000000">
                    <a:alpha val="43137"/>
                  </a:srgbClr>
                </a:outerShdw>
              </a:effectLst>
            </a:endParaRPr>
          </a:p>
          <a:p>
            <a:endParaRPr lang="fr-FR" sz="1400" dirty="0" smtClean="0">
              <a:effectLst>
                <a:outerShdw blurRad="38100" dist="38100" dir="2700000" algn="tl">
                  <a:srgbClr val="000000">
                    <a:alpha val="43137"/>
                  </a:srgbClr>
                </a:outerShdw>
              </a:effectLst>
            </a:endParaRPr>
          </a:p>
          <a:p>
            <a:endParaRPr lang="fr-FR" sz="1400" dirty="0">
              <a:effectLst>
                <a:outerShdw blurRad="38100" dist="38100" dir="2700000" algn="tl">
                  <a:srgbClr val="000000">
                    <a:alpha val="43137"/>
                  </a:srgbClr>
                </a:outerShdw>
              </a:effectLst>
            </a:endParaRPr>
          </a:p>
        </p:txBody>
      </p:sp>
      <p:pic>
        <p:nvPicPr>
          <p:cNvPr id="22" name="Image 21" descr="C:\Users\ghani\Desktop\Projet PIA\logoAMU.png"/>
          <p:cNvPicPr/>
          <p:nvPr/>
        </p:nvPicPr>
        <p:blipFill>
          <a:blip r:embed="rId3"/>
          <a:srcRect/>
          <a:stretch>
            <a:fillRect/>
          </a:stretch>
        </p:blipFill>
        <p:spPr bwMode="auto">
          <a:xfrm>
            <a:off x="285720" y="357166"/>
            <a:ext cx="2987662" cy="1357322"/>
          </a:xfrm>
          <a:prstGeom prst="rect">
            <a:avLst/>
          </a:prstGeom>
          <a:noFill/>
          <a:ln w="9525">
            <a:noFill/>
            <a:miter lim="800000"/>
            <a:headEnd/>
            <a:tailEnd/>
          </a:ln>
        </p:spPr>
      </p:pic>
      <p:pic>
        <p:nvPicPr>
          <p:cNvPr id="25" name="Image 24" descr="D:\b++\tout les projet\logo marsphone\Capture.PNG"/>
          <p:cNvPicPr/>
          <p:nvPr/>
        </p:nvPicPr>
        <p:blipFill>
          <a:blip r:embed="rId4"/>
          <a:srcRect/>
          <a:stretch>
            <a:fillRect/>
          </a:stretch>
        </p:blipFill>
        <p:spPr bwMode="auto">
          <a:xfrm>
            <a:off x="5929322" y="357166"/>
            <a:ext cx="2143140" cy="142876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8">
                                            <p:bg/>
                                          </p:spTgt>
                                        </p:tgtEl>
                                        <p:attrNameLst>
                                          <p:attrName>style.visibility</p:attrName>
                                        </p:attrNameLst>
                                      </p:cBhvr>
                                      <p:to>
                                        <p:strVal val="visible"/>
                                      </p:to>
                                    </p:set>
                                    <p:animEffect transition="in" filter="wipe(up)">
                                      <p:cBhvr>
                                        <p:cTn id="15" dur="500"/>
                                        <p:tgtEl>
                                          <p:spTgt spid="28">
                                            <p:bg/>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animEffect transition="in" filter="wipe(up)">
                                      <p:cBhvr>
                                        <p:cTn id="19" dur="500"/>
                                        <p:tgtEl>
                                          <p:spTgt spid="28">
                                            <p:txEl>
                                              <p:pRg st="0" end="0"/>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8">
                                            <p:txEl>
                                              <p:pRg st="1" end="1"/>
                                            </p:txEl>
                                          </p:spTgt>
                                        </p:tgtEl>
                                        <p:attrNameLst>
                                          <p:attrName>style.visibility</p:attrName>
                                        </p:attrNameLst>
                                      </p:cBhvr>
                                      <p:to>
                                        <p:strVal val="visible"/>
                                      </p:to>
                                    </p:set>
                                    <p:animEffect transition="in" filter="wipe(up)">
                                      <p:cBhvr>
                                        <p:cTn id="22" dur="500"/>
                                        <p:tgtEl>
                                          <p:spTgt spid="28">
                                            <p:txEl>
                                              <p:pRg st="1" end="1"/>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up)">
                                      <p:cBhvr>
                                        <p:cTn id="26" dur="500"/>
                                        <p:tgtEl>
                                          <p:spTgt spid="26">
                                            <p:txEl>
                                              <p:pRg st="0" end="0"/>
                                            </p:tx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4">
                                            <p:txEl>
                                              <p:pRg st="0" end="0"/>
                                            </p:txEl>
                                          </p:spTgt>
                                        </p:tgtEl>
                                        <p:attrNameLst>
                                          <p:attrName>style.visibility</p:attrName>
                                        </p:attrNameLst>
                                      </p:cBhvr>
                                      <p:to>
                                        <p:strVal val="visible"/>
                                      </p:to>
                                    </p:set>
                                    <p:animEffect transition="in" filter="wipe(left)">
                                      <p:cBhvr>
                                        <p:cTn id="30" dur="500"/>
                                        <p:tgtEl>
                                          <p:spTgt spid="24">
                                            <p:txEl>
                                              <p:pRg st="0" end="0"/>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
                                            <p:txEl>
                                              <p:pRg st="1" end="1"/>
                                            </p:txEl>
                                          </p:spTgt>
                                        </p:tgtEl>
                                        <p:attrNameLst>
                                          <p:attrName>style.visibility</p:attrName>
                                        </p:attrNameLst>
                                      </p:cBhvr>
                                      <p:to>
                                        <p:strVal val="visible"/>
                                      </p:to>
                                    </p:set>
                                    <p:animEffect transition="in" filter="wipe(left)">
                                      <p:cBhvr>
                                        <p:cTn id="33" dur="500"/>
                                        <p:tgtEl>
                                          <p:spTgt spid="24">
                                            <p:txEl>
                                              <p:pRg st="1" end="1"/>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
                                            <p:txEl>
                                              <p:pRg st="2" end="2"/>
                                            </p:txEl>
                                          </p:spTgt>
                                        </p:tgtEl>
                                        <p:attrNameLst>
                                          <p:attrName>style.visibility</p:attrName>
                                        </p:attrNameLst>
                                      </p:cBhvr>
                                      <p:to>
                                        <p:strVal val="visible"/>
                                      </p:to>
                                    </p:set>
                                    <p:animEffect transition="in" filter="wipe(left)">
                                      <p:cBhvr>
                                        <p:cTn id="36" dur="500"/>
                                        <p:tgtEl>
                                          <p:spTgt spid="24">
                                            <p:txEl>
                                              <p:pRg st="2" end="2"/>
                                            </p:txEl>
                                          </p:spTgt>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wipe(up)">
                                      <p:cBhvr>
                                        <p:cTn id="40" dur="500"/>
                                        <p:tgtEl>
                                          <p:spTgt spid="23">
                                            <p:txEl>
                                              <p:pRg st="0" end="0"/>
                                            </p:txEl>
                                          </p:spTgt>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left)">
                                      <p:cBhvr>
                                        <p:cTn id="44" dur="500"/>
                                        <p:tgtEl>
                                          <p:spTgt spid="16">
                                            <p:txEl>
                                              <p:pRg st="0" end="0"/>
                                            </p:txEl>
                                          </p:spTgt>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wipe(up)">
                                      <p:cBhvr>
                                        <p:cTn id="48" dur="500"/>
                                        <p:tgtEl>
                                          <p:spTgt spid="15">
                                            <p:txEl>
                                              <p:pRg st="0" end="0"/>
                                            </p:txEl>
                                          </p:spTgt>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wipe(left)">
                                      <p:cBhvr>
                                        <p:cTn id="52" dur="500"/>
                                        <p:tgtEl>
                                          <p:spTgt spid="17">
                                            <p:txEl>
                                              <p:pRg st="0" end="0"/>
                                            </p:txEl>
                                          </p:spTgt>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20">
                                            <p:txEl>
                                              <p:pRg st="0" end="0"/>
                                            </p:txEl>
                                          </p:spTgt>
                                        </p:tgtEl>
                                        <p:attrNameLst>
                                          <p:attrName>style.visibility</p:attrName>
                                        </p:attrNameLst>
                                      </p:cBhvr>
                                      <p:to>
                                        <p:strVal val="visible"/>
                                      </p:to>
                                    </p:set>
                                    <p:animEffect transition="in" filter="wipe(left)">
                                      <p:cBhvr>
                                        <p:cTn id="56"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P spid="14" grpId="0" build="allAtOnce"/>
      <p:bldP spid="15" grpId="0" build="allAtOnce"/>
      <p:bldP spid="16" grpId="0" build="allAtOnce"/>
      <p:bldP spid="23" grpId="0" build="allAtOnce"/>
      <p:bldP spid="24" grpId="0" uiExpand="1" build="allAtOnce"/>
      <p:bldP spid="26" grpId="0" build="allAtOnce"/>
      <p:bldP spid="28" grpId="0" uiExpand="1" build="allAtOnce" animBg="1"/>
      <p:bldP spid="17" grpId="0" build="allAtOnce"/>
      <p:bldP spid="20"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91"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92"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18" name="Group 32"/>
          <p:cNvGrpSpPr>
            <a:grpSpLocks/>
          </p:cNvGrpSpPr>
          <p:nvPr/>
        </p:nvGrpSpPr>
        <p:grpSpPr bwMode="auto">
          <a:xfrm>
            <a:off x="0" y="2971800"/>
            <a:ext cx="381000" cy="381000"/>
            <a:chOff x="2078" y="1680"/>
            <a:chExt cx="1615" cy="1615"/>
          </a:xfrm>
        </p:grpSpPr>
        <p:sp>
          <p:nvSpPr>
            <p:cNvPr id="11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2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25" name="Group 32"/>
          <p:cNvGrpSpPr>
            <a:grpSpLocks/>
          </p:cNvGrpSpPr>
          <p:nvPr/>
        </p:nvGrpSpPr>
        <p:grpSpPr bwMode="auto">
          <a:xfrm>
            <a:off x="0" y="3810000"/>
            <a:ext cx="381000" cy="381000"/>
            <a:chOff x="2078" y="1680"/>
            <a:chExt cx="1615" cy="1615"/>
          </a:xfrm>
        </p:grpSpPr>
        <p:sp>
          <p:nvSpPr>
            <p:cNvPr id="1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1"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3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133"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134"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135"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136" name="Oval 29"/>
          <p:cNvSpPr>
            <a:spLocks noChangeArrowheads="1"/>
          </p:cNvSpPr>
          <p:nvPr/>
        </p:nvSpPr>
        <p:spPr bwMode="auto">
          <a:xfrm>
            <a:off x="8186734"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19</a:t>
            </a:r>
            <a:endParaRPr lang="fr-FR" sz="1400" dirty="0">
              <a:latin typeface="Times New Roman" pitchFamily="18" charset="0"/>
            </a:endParaRPr>
          </a:p>
        </p:txBody>
      </p:sp>
      <p:sp>
        <p:nvSpPr>
          <p:cNvPr id="137"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138" name="Group 11"/>
          <p:cNvGrpSpPr>
            <a:grpSpLocks/>
          </p:cNvGrpSpPr>
          <p:nvPr/>
        </p:nvGrpSpPr>
        <p:grpSpPr bwMode="auto">
          <a:xfrm>
            <a:off x="0" y="4419600"/>
            <a:ext cx="381000" cy="381000"/>
            <a:chOff x="2078" y="1680"/>
            <a:chExt cx="1615" cy="1615"/>
          </a:xfrm>
        </p:grpSpPr>
        <p:sp>
          <p:nvSpPr>
            <p:cNvPr id="13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4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4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4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4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45"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146" name="Group 11"/>
          <p:cNvGrpSpPr>
            <a:grpSpLocks/>
          </p:cNvGrpSpPr>
          <p:nvPr/>
        </p:nvGrpSpPr>
        <p:grpSpPr bwMode="auto">
          <a:xfrm>
            <a:off x="2209800" y="1066800"/>
            <a:ext cx="381000" cy="381000"/>
            <a:chOff x="2078" y="1680"/>
            <a:chExt cx="1615" cy="1615"/>
          </a:xfrm>
        </p:grpSpPr>
        <p:sp>
          <p:nvSpPr>
            <p:cNvPr id="147"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48"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49"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0"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1"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2"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53" name="Rectangle 152"/>
          <p:cNvSpPr/>
          <p:nvPr/>
        </p:nvSpPr>
        <p:spPr>
          <a:xfrm>
            <a:off x="2438400" y="3429000"/>
            <a:ext cx="6477000" cy="646331"/>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Interface d’authentification</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54" name="Picture 2" descr="I:\login.PNG"/>
          <p:cNvPicPr>
            <a:picLocks noChangeAspect="1" noChangeArrowheads="1"/>
          </p:cNvPicPr>
          <p:nvPr/>
        </p:nvPicPr>
        <p:blipFill>
          <a:blip r:embed="rId2"/>
          <a:stretch>
            <a:fillRect/>
          </a:stretch>
        </p:blipFill>
        <p:spPr bwMode="auto">
          <a:xfrm>
            <a:off x="2243900" y="1500198"/>
            <a:ext cx="6900100" cy="5357826"/>
          </a:xfrm>
          <a:prstGeom prst="rect">
            <a:avLst/>
          </a:prstGeom>
          <a:noFill/>
        </p:spPr>
      </p:pic>
      <p:sp>
        <p:nvSpPr>
          <p:cNvPr id="158"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159" name="Group 32"/>
          <p:cNvGrpSpPr>
            <a:grpSpLocks/>
          </p:cNvGrpSpPr>
          <p:nvPr/>
        </p:nvGrpSpPr>
        <p:grpSpPr bwMode="auto">
          <a:xfrm>
            <a:off x="0" y="5105400"/>
            <a:ext cx="381000" cy="381000"/>
            <a:chOff x="2078" y="1680"/>
            <a:chExt cx="1615" cy="1615"/>
          </a:xfrm>
        </p:grpSpPr>
        <p:sp>
          <p:nvSpPr>
            <p:cNvPr id="16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6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66" name="Group 32"/>
          <p:cNvGrpSpPr>
            <a:grpSpLocks/>
          </p:cNvGrpSpPr>
          <p:nvPr/>
        </p:nvGrpSpPr>
        <p:grpSpPr bwMode="auto">
          <a:xfrm>
            <a:off x="0" y="2133600"/>
            <a:ext cx="381000" cy="381000"/>
            <a:chOff x="2078" y="1680"/>
            <a:chExt cx="1615" cy="1615"/>
          </a:xfrm>
        </p:grpSpPr>
        <p:sp>
          <p:nvSpPr>
            <p:cNvPr id="16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3"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174"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175" name="Group 32"/>
          <p:cNvGrpSpPr>
            <a:grpSpLocks/>
          </p:cNvGrpSpPr>
          <p:nvPr/>
        </p:nvGrpSpPr>
        <p:grpSpPr bwMode="auto">
          <a:xfrm>
            <a:off x="0" y="1524000"/>
            <a:ext cx="381000" cy="381000"/>
            <a:chOff x="2078" y="1680"/>
            <a:chExt cx="1615" cy="1615"/>
          </a:xfrm>
        </p:grpSpPr>
        <p:sp>
          <p:nvSpPr>
            <p:cNvPr id="17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p:cTn id="7" dur="500" fill="hold"/>
                                        <p:tgtEl>
                                          <p:spTgt spid="137"/>
                                        </p:tgtEl>
                                        <p:attrNameLst>
                                          <p:attrName>ppt_w</p:attrName>
                                        </p:attrNameLst>
                                      </p:cBhvr>
                                      <p:tavLst>
                                        <p:tav tm="0">
                                          <p:val>
                                            <p:fltVal val="0"/>
                                          </p:val>
                                        </p:tav>
                                        <p:tav tm="100000">
                                          <p:val>
                                            <p:strVal val="#ppt_w"/>
                                          </p:val>
                                        </p:tav>
                                      </p:tavLst>
                                    </p:anim>
                                    <p:anim calcmode="lin" valueType="num">
                                      <p:cBhvr>
                                        <p:cTn id="8" dur="500" fill="hold"/>
                                        <p:tgtEl>
                                          <p:spTgt spid="137"/>
                                        </p:tgtEl>
                                        <p:attrNameLst>
                                          <p:attrName>ppt_h</p:attrName>
                                        </p:attrNameLst>
                                      </p:cBhvr>
                                      <p:tavLst>
                                        <p:tav tm="0">
                                          <p:val>
                                            <p:fltVal val="0"/>
                                          </p:val>
                                        </p:tav>
                                        <p:tav tm="100000">
                                          <p:val>
                                            <p:strVal val="#ppt_h"/>
                                          </p:val>
                                        </p:tav>
                                      </p:tavLst>
                                    </p:anim>
                                    <p:animEffect transition="in" filter="fade">
                                      <p:cBhvr>
                                        <p:cTn id="9" dur="500"/>
                                        <p:tgtEl>
                                          <p:spTgt spid="137"/>
                                        </p:tgtEl>
                                      </p:cBhvr>
                                    </p:animEffect>
                                  </p:childTnLst>
                                </p:cTn>
                              </p:par>
                              <p:par>
                                <p:cTn id="10" presetID="53" presetClass="entr" presetSubtype="0" fill="hold" nodeType="withEffect">
                                  <p:stCondLst>
                                    <p:cond delay="0"/>
                                  </p:stCondLst>
                                  <p:childTnLst>
                                    <p:set>
                                      <p:cBhvr>
                                        <p:cTn id="11" dur="1" fill="hold">
                                          <p:stCondLst>
                                            <p:cond delay="0"/>
                                          </p:stCondLst>
                                        </p:cTn>
                                        <p:tgtEl>
                                          <p:spTgt spid="138"/>
                                        </p:tgtEl>
                                        <p:attrNameLst>
                                          <p:attrName>style.visibility</p:attrName>
                                        </p:attrNameLst>
                                      </p:cBhvr>
                                      <p:to>
                                        <p:strVal val="visible"/>
                                      </p:to>
                                    </p:set>
                                    <p:anim calcmode="lin" valueType="num">
                                      <p:cBhvr>
                                        <p:cTn id="12" dur="500" fill="hold"/>
                                        <p:tgtEl>
                                          <p:spTgt spid="138"/>
                                        </p:tgtEl>
                                        <p:attrNameLst>
                                          <p:attrName>ppt_w</p:attrName>
                                        </p:attrNameLst>
                                      </p:cBhvr>
                                      <p:tavLst>
                                        <p:tav tm="0">
                                          <p:val>
                                            <p:fltVal val="0"/>
                                          </p:val>
                                        </p:tav>
                                        <p:tav tm="100000">
                                          <p:val>
                                            <p:strVal val="#ppt_w"/>
                                          </p:val>
                                        </p:tav>
                                      </p:tavLst>
                                    </p:anim>
                                    <p:anim calcmode="lin" valueType="num">
                                      <p:cBhvr>
                                        <p:cTn id="13" dur="500" fill="hold"/>
                                        <p:tgtEl>
                                          <p:spTgt spid="138"/>
                                        </p:tgtEl>
                                        <p:attrNameLst>
                                          <p:attrName>ppt_h</p:attrName>
                                        </p:attrNameLst>
                                      </p:cBhvr>
                                      <p:tavLst>
                                        <p:tav tm="0">
                                          <p:val>
                                            <p:fltVal val="0"/>
                                          </p:val>
                                        </p:tav>
                                        <p:tav tm="100000">
                                          <p:val>
                                            <p:strVal val="#ppt_h"/>
                                          </p:val>
                                        </p:tav>
                                      </p:tavLst>
                                    </p:anim>
                                    <p:animEffect transition="in" filter="fade">
                                      <p:cBhvr>
                                        <p:cTn id="14" dur="500"/>
                                        <p:tgtEl>
                                          <p:spTgt spid="138"/>
                                        </p:tgtEl>
                                      </p:cBhvr>
                                    </p:animEffect>
                                  </p:childTnLst>
                                </p:cTn>
                              </p:par>
                              <p:par>
                                <p:cTn id="15" presetID="53" presetClass="entr" presetSubtype="0" fill="hold" nodeType="withEffect">
                                  <p:stCondLst>
                                    <p:cond delay="0"/>
                                  </p:stCondLst>
                                  <p:childTnLst>
                                    <p:set>
                                      <p:cBhvr>
                                        <p:cTn id="16" dur="1" fill="hold">
                                          <p:stCondLst>
                                            <p:cond delay="0"/>
                                          </p:stCondLst>
                                        </p:cTn>
                                        <p:tgtEl>
                                          <p:spTgt spid="138"/>
                                        </p:tgtEl>
                                        <p:attrNameLst>
                                          <p:attrName>style.visibility</p:attrName>
                                        </p:attrNameLst>
                                      </p:cBhvr>
                                      <p:to>
                                        <p:strVal val="visible"/>
                                      </p:to>
                                    </p:set>
                                    <p:anim calcmode="lin" valueType="num">
                                      <p:cBhvr>
                                        <p:cTn id="17" dur="500" fill="hold"/>
                                        <p:tgtEl>
                                          <p:spTgt spid="138"/>
                                        </p:tgtEl>
                                        <p:attrNameLst>
                                          <p:attrName>ppt_w</p:attrName>
                                        </p:attrNameLst>
                                      </p:cBhvr>
                                      <p:tavLst>
                                        <p:tav tm="0">
                                          <p:val>
                                            <p:fltVal val="0"/>
                                          </p:val>
                                        </p:tav>
                                        <p:tav tm="100000">
                                          <p:val>
                                            <p:strVal val="#ppt_w"/>
                                          </p:val>
                                        </p:tav>
                                      </p:tavLst>
                                    </p:anim>
                                    <p:anim calcmode="lin" valueType="num">
                                      <p:cBhvr>
                                        <p:cTn id="18" dur="500" fill="hold"/>
                                        <p:tgtEl>
                                          <p:spTgt spid="138"/>
                                        </p:tgtEl>
                                        <p:attrNameLst>
                                          <p:attrName>ppt_h</p:attrName>
                                        </p:attrNameLst>
                                      </p:cBhvr>
                                      <p:tavLst>
                                        <p:tav tm="0">
                                          <p:val>
                                            <p:fltVal val="0"/>
                                          </p:val>
                                        </p:tav>
                                        <p:tav tm="100000">
                                          <p:val>
                                            <p:strVal val="#ppt_h"/>
                                          </p:val>
                                        </p:tav>
                                      </p:tavLst>
                                    </p:anim>
                                    <p:animEffect transition="in" filter="fade">
                                      <p:cBhvr>
                                        <p:cTn id="19" dur="500"/>
                                        <p:tgtEl>
                                          <p:spTgt spid="138"/>
                                        </p:tgtEl>
                                      </p:cBhvr>
                                    </p:animEffect>
                                  </p:childTnLst>
                                </p:cTn>
                              </p:par>
                              <p:par>
                                <p:cTn id="20" presetID="53" presetClass="entr" presetSubtype="0" fill="hold" nodeType="withEffect">
                                  <p:stCondLst>
                                    <p:cond delay="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500" fill="hold"/>
                                        <p:tgtEl>
                                          <p:spTgt spid="146"/>
                                        </p:tgtEl>
                                        <p:attrNameLst>
                                          <p:attrName>ppt_w</p:attrName>
                                        </p:attrNameLst>
                                      </p:cBhvr>
                                      <p:tavLst>
                                        <p:tav tm="0">
                                          <p:val>
                                            <p:fltVal val="0"/>
                                          </p:val>
                                        </p:tav>
                                        <p:tav tm="100000">
                                          <p:val>
                                            <p:strVal val="#ppt_w"/>
                                          </p:val>
                                        </p:tav>
                                      </p:tavLst>
                                    </p:anim>
                                    <p:anim calcmode="lin" valueType="num">
                                      <p:cBhvr>
                                        <p:cTn id="23" dur="500" fill="hold"/>
                                        <p:tgtEl>
                                          <p:spTgt spid="146"/>
                                        </p:tgtEl>
                                        <p:attrNameLst>
                                          <p:attrName>ppt_h</p:attrName>
                                        </p:attrNameLst>
                                      </p:cBhvr>
                                      <p:tavLst>
                                        <p:tav tm="0">
                                          <p:val>
                                            <p:fltVal val="0"/>
                                          </p:val>
                                        </p:tav>
                                        <p:tav tm="100000">
                                          <p:val>
                                            <p:strVal val="#ppt_h"/>
                                          </p:val>
                                        </p:tav>
                                      </p:tavLst>
                                    </p:anim>
                                    <p:animEffect transition="in" filter="fade">
                                      <p:cBhvr>
                                        <p:cTn id="24" dur="500"/>
                                        <p:tgtEl>
                                          <p:spTgt spid="146"/>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145"/>
                                        </p:tgtEl>
                                        <p:attrNameLst>
                                          <p:attrName>style.visibility</p:attrName>
                                        </p:attrNameLst>
                                      </p:cBhvr>
                                      <p:to>
                                        <p:strVal val="visible"/>
                                      </p:to>
                                    </p:set>
                                    <p:anim calcmode="lin" valueType="num">
                                      <p:cBhvr>
                                        <p:cTn id="27" dur="500" fill="hold"/>
                                        <p:tgtEl>
                                          <p:spTgt spid="145"/>
                                        </p:tgtEl>
                                        <p:attrNameLst>
                                          <p:attrName>ppt_w</p:attrName>
                                        </p:attrNameLst>
                                      </p:cBhvr>
                                      <p:tavLst>
                                        <p:tav tm="0">
                                          <p:val>
                                            <p:fltVal val="0"/>
                                          </p:val>
                                        </p:tav>
                                        <p:tav tm="100000">
                                          <p:val>
                                            <p:strVal val="#ppt_w"/>
                                          </p:val>
                                        </p:tav>
                                      </p:tavLst>
                                    </p:anim>
                                    <p:anim calcmode="lin" valueType="num">
                                      <p:cBhvr>
                                        <p:cTn id="28" dur="500" fill="hold"/>
                                        <p:tgtEl>
                                          <p:spTgt spid="145"/>
                                        </p:tgtEl>
                                        <p:attrNameLst>
                                          <p:attrName>ppt_h</p:attrName>
                                        </p:attrNameLst>
                                      </p:cBhvr>
                                      <p:tavLst>
                                        <p:tav tm="0">
                                          <p:val>
                                            <p:fltVal val="0"/>
                                          </p:val>
                                        </p:tav>
                                        <p:tav tm="100000">
                                          <p:val>
                                            <p:strVal val="#ppt_h"/>
                                          </p:val>
                                        </p:tav>
                                      </p:tavLst>
                                    </p:anim>
                                    <p:animEffect transition="in" filter="fade">
                                      <p:cBhvr>
                                        <p:cTn id="29" dur="500"/>
                                        <p:tgtEl>
                                          <p:spTgt spid="145"/>
                                        </p:tgtEl>
                                      </p:cBhvr>
                                    </p:animEffect>
                                  </p:childTnLst>
                                </p:cTn>
                              </p:par>
                              <p:par>
                                <p:cTn id="30" presetID="53" presetClass="entr" presetSubtype="0" fill="hold" nodeType="withEffect">
                                  <p:stCondLst>
                                    <p:cond delay="0"/>
                                  </p:stCondLst>
                                  <p:childTnLst>
                                    <p:set>
                                      <p:cBhvr>
                                        <p:cTn id="31" dur="1" fill="hold">
                                          <p:stCondLst>
                                            <p:cond delay="0"/>
                                          </p:stCondLst>
                                        </p:cTn>
                                        <p:tgtEl>
                                          <p:spTgt spid="146"/>
                                        </p:tgtEl>
                                        <p:attrNameLst>
                                          <p:attrName>style.visibility</p:attrName>
                                        </p:attrNameLst>
                                      </p:cBhvr>
                                      <p:to>
                                        <p:strVal val="visible"/>
                                      </p:to>
                                    </p:set>
                                    <p:anim calcmode="lin" valueType="num">
                                      <p:cBhvr>
                                        <p:cTn id="32" dur="500" fill="hold"/>
                                        <p:tgtEl>
                                          <p:spTgt spid="146"/>
                                        </p:tgtEl>
                                        <p:attrNameLst>
                                          <p:attrName>ppt_w</p:attrName>
                                        </p:attrNameLst>
                                      </p:cBhvr>
                                      <p:tavLst>
                                        <p:tav tm="0">
                                          <p:val>
                                            <p:fltVal val="0"/>
                                          </p:val>
                                        </p:tav>
                                        <p:tav tm="100000">
                                          <p:val>
                                            <p:strVal val="#ppt_w"/>
                                          </p:val>
                                        </p:tav>
                                      </p:tavLst>
                                    </p:anim>
                                    <p:anim calcmode="lin" valueType="num">
                                      <p:cBhvr>
                                        <p:cTn id="33" dur="500" fill="hold"/>
                                        <p:tgtEl>
                                          <p:spTgt spid="146"/>
                                        </p:tgtEl>
                                        <p:attrNameLst>
                                          <p:attrName>ppt_h</p:attrName>
                                        </p:attrNameLst>
                                      </p:cBhvr>
                                      <p:tavLst>
                                        <p:tav tm="0">
                                          <p:val>
                                            <p:fltVal val="0"/>
                                          </p:val>
                                        </p:tav>
                                        <p:tav tm="100000">
                                          <p:val>
                                            <p:strVal val="#ppt_h"/>
                                          </p:val>
                                        </p:tav>
                                      </p:tavLst>
                                    </p:anim>
                                    <p:animEffect transition="in" filter="fade">
                                      <p:cBhvr>
                                        <p:cTn id="34" dur="500"/>
                                        <p:tgtEl>
                                          <p:spTgt spid="14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3">
                                            <p:txEl>
                                              <p:pRg st="0" end="0"/>
                                            </p:txEl>
                                          </p:spTgt>
                                        </p:tgtEl>
                                        <p:attrNameLst>
                                          <p:attrName>style.visibility</p:attrName>
                                        </p:attrNameLst>
                                      </p:cBhvr>
                                      <p:to>
                                        <p:strVal val="visible"/>
                                      </p:to>
                                    </p:set>
                                    <p:animEffect transition="in" filter="fade">
                                      <p:cBhvr>
                                        <p:cTn id="39" dur="500"/>
                                        <p:tgtEl>
                                          <p:spTgt spid="153">
                                            <p:txEl>
                                              <p:pRg st="0" end="0"/>
                                            </p:txEl>
                                          </p:spTgt>
                                        </p:tgtEl>
                                      </p:cBhvr>
                                    </p:animEffect>
                                  </p:childTnLst>
                                  <p:subTnLst>
                                    <p:set>
                                      <p:cBhvr override="childStyle">
                                        <p:cTn dur="1" fill="hold" display="0" masterRel="nextClick" afterEffect="1"/>
                                        <p:tgtEl>
                                          <p:spTgt spid="153">
                                            <p:txEl>
                                              <p:pRg st="0" end="0"/>
                                            </p:txEl>
                                          </p:spTgt>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54"/>
                                        </p:tgtEl>
                                        <p:attrNameLst>
                                          <p:attrName>style.visibility</p:attrName>
                                        </p:attrNameLst>
                                      </p:cBhvr>
                                      <p:to>
                                        <p:strVal val="visible"/>
                                      </p:to>
                                    </p:set>
                                    <p:anim calcmode="lin" valueType="num">
                                      <p:cBhvr additive="base">
                                        <p:cTn id="44" dur="500" fill="hold"/>
                                        <p:tgtEl>
                                          <p:spTgt spid="154"/>
                                        </p:tgtEl>
                                        <p:attrNameLst>
                                          <p:attrName>ppt_x</p:attrName>
                                        </p:attrNameLst>
                                      </p:cBhvr>
                                      <p:tavLst>
                                        <p:tav tm="0">
                                          <p:val>
                                            <p:strVal val="#ppt_x"/>
                                          </p:val>
                                        </p:tav>
                                        <p:tav tm="100000">
                                          <p:val>
                                            <p:strVal val="#ppt_x"/>
                                          </p:val>
                                        </p:tav>
                                      </p:tavLst>
                                    </p:anim>
                                    <p:anim calcmode="lin" valueType="num">
                                      <p:cBhvr additive="base">
                                        <p:cTn id="45"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45" grpId="0" animBg="1"/>
      <p:bldP spid="153"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78"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79"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80" name="Group 32"/>
          <p:cNvGrpSpPr>
            <a:grpSpLocks/>
          </p:cNvGrpSpPr>
          <p:nvPr/>
        </p:nvGrpSpPr>
        <p:grpSpPr bwMode="auto">
          <a:xfrm>
            <a:off x="0" y="2971800"/>
            <a:ext cx="381000" cy="381000"/>
            <a:chOff x="2078" y="1680"/>
            <a:chExt cx="1615" cy="1615"/>
          </a:xfrm>
        </p:grpSpPr>
        <p:sp>
          <p:nvSpPr>
            <p:cNvPr id="8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8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87" name="Group 32"/>
          <p:cNvGrpSpPr>
            <a:grpSpLocks/>
          </p:cNvGrpSpPr>
          <p:nvPr/>
        </p:nvGrpSpPr>
        <p:grpSpPr bwMode="auto">
          <a:xfrm>
            <a:off x="0" y="3810000"/>
            <a:ext cx="381000" cy="381000"/>
            <a:chOff x="2078" y="1680"/>
            <a:chExt cx="1615" cy="1615"/>
          </a:xfrm>
        </p:grpSpPr>
        <p:sp>
          <p:nvSpPr>
            <p:cNvPr id="8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3"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94"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95"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96"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97"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98" name="Oval 29"/>
          <p:cNvSpPr>
            <a:spLocks noChangeArrowheads="1"/>
          </p:cNvSpPr>
          <p:nvPr/>
        </p:nvSpPr>
        <p:spPr bwMode="auto">
          <a:xfrm>
            <a:off x="8501090"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20</a:t>
            </a:r>
            <a:endParaRPr lang="fr-FR" sz="1400" dirty="0">
              <a:latin typeface="Times New Roman" pitchFamily="18" charset="0"/>
            </a:endParaRPr>
          </a:p>
        </p:txBody>
      </p:sp>
      <p:sp>
        <p:nvSpPr>
          <p:cNvPr id="99"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100" name="Group 11"/>
          <p:cNvGrpSpPr>
            <a:grpSpLocks/>
          </p:cNvGrpSpPr>
          <p:nvPr/>
        </p:nvGrpSpPr>
        <p:grpSpPr bwMode="auto">
          <a:xfrm>
            <a:off x="0" y="4419600"/>
            <a:ext cx="381000" cy="381000"/>
            <a:chOff x="2078" y="1680"/>
            <a:chExt cx="1615" cy="1615"/>
          </a:xfrm>
        </p:grpSpPr>
        <p:sp>
          <p:nvSpPr>
            <p:cNvPr id="10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0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07"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108" name="Group 11"/>
          <p:cNvGrpSpPr>
            <a:grpSpLocks/>
          </p:cNvGrpSpPr>
          <p:nvPr/>
        </p:nvGrpSpPr>
        <p:grpSpPr bwMode="auto">
          <a:xfrm>
            <a:off x="2209800" y="1066800"/>
            <a:ext cx="381000" cy="381000"/>
            <a:chOff x="2078" y="1680"/>
            <a:chExt cx="1615" cy="1615"/>
          </a:xfrm>
        </p:grpSpPr>
        <p:sp>
          <p:nvSpPr>
            <p:cNvPr id="10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1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1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1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15" name="Rectangle 114"/>
          <p:cNvSpPr/>
          <p:nvPr/>
        </p:nvSpPr>
        <p:spPr>
          <a:xfrm>
            <a:off x="2438400" y="3429000"/>
            <a:ext cx="6477000" cy="646331"/>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Interface d’authentification</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16" name="Picture 2" descr="I:\login.PNG"/>
          <p:cNvPicPr>
            <a:picLocks noChangeAspect="1" noChangeArrowheads="1"/>
          </p:cNvPicPr>
          <p:nvPr/>
        </p:nvPicPr>
        <p:blipFill>
          <a:blip r:embed="rId2"/>
          <a:stretch>
            <a:fillRect/>
          </a:stretch>
        </p:blipFill>
        <p:spPr bwMode="auto">
          <a:xfrm>
            <a:off x="2357422" y="1714488"/>
            <a:ext cx="6500858" cy="4357717"/>
          </a:xfrm>
          <a:prstGeom prst="rect">
            <a:avLst/>
          </a:prstGeom>
          <a:noFill/>
        </p:spPr>
      </p:pic>
      <p:sp>
        <p:nvSpPr>
          <p:cNvPr id="117" name="Titre 86"/>
          <p:cNvSpPr txBox="1">
            <a:spLocks/>
          </p:cNvSpPr>
          <p:nvPr/>
        </p:nvSpPr>
        <p:spPr>
          <a:xfrm>
            <a:off x="4333884" y="4429132"/>
            <a:ext cx="1524000" cy="475488"/>
          </a:xfrm>
          <a:prstGeom prst="rect">
            <a:avLst/>
          </a:prstGeom>
        </p:spPr>
        <p:txBody>
          <a:bodyPr vert="horz" lIns="0" tIns="45720" rIns="0" bIns="0" anchor="b">
            <a:noAutofit/>
            <a:scene3d>
              <a:camera prst="orthographicFront"/>
              <a:lightRig rig="freezing" dir="t">
                <a:rot lat="0" lon="0" rev="5640000"/>
              </a:lightRig>
            </a:scene3d>
            <a:sp3d prstMaterial="flat">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400" b="1" i="0" u="none" strike="noStrike" kern="1200" cap="none" spc="0" normalizeH="0" baseline="0" noProof="0" dirty="0" smtClean="0">
                <a:ln>
                  <a:noFill/>
                </a:ln>
                <a:solidFill>
                  <a:srgbClr val="FF0000"/>
                </a:solidFill>
                <a:effectLst/>
                <a:uLnTx/>
                <a:uFillTx/>
                <a:latin typeface="+mj-lt"/>
                <a:ea typeface="+mj-ea"/>
                <a:cs typeface="+mj-cs"/>
              </a:rPr>
              <a:t>Son mot de passe</a:t>
            </a:r>
            <a:endParaRPr kumimoji="0" lang="fr-FR" sz="1400" b="1" i="0" u="none" strike="noStrike" kern="1200" cap="none" spc="0" normalizeH="0" baseline="0" noProof="0" dirty="0">
              <a:ln>
                <a:noFill/>
              </a:ln>
              <a:solidFill>
                <a:srgbClr val="FF0000"/>
              </a:solidFill>
              <a:effectLst/>
              <a:uLnTx/>
              <a:uFillTx/>
              <a:latin typeface="+mj-lt"/>
              <a:ea typeface="+mj-ea"/>
              <a:cs typeface="+mj-cs"/>
            </a:endParaRPr>
          </a:p>
        </p:txBody>
      </p:sp>
      <p:sp>
        <p:nvSpPr>
          <p:cNvPr id="118" name="Titre 86"/>
          <p:cNvSpPr txBox="1">
            <a:spLocks/>
          </p:cNvSpPr>
          <p:nvPr/>
        </p:nvSpPr>
        <p:spPr>
          <a:xfrm>
            <a:off x="2547934" y="4453710"/>
            <a:ext cx="1524000" cy="475488"/>
          </a:xfrm>
          <a:prstGeom prst="rect">
            <a:avLst/>
          </a:prstGeom>
        </p:spPr>
        <p:txBody>
          <a:bodyPr vert="horz" lIns="0" tIns="45720" rIns="0" bIns="0" anchor="b">
            <a:noAutofit/>
            <a:scene3d>
              <a:camera prst="orthographicFront"/>
              <a:lightRig rig="freezing" dir="t">
                <a:rot lat="0" lon="0" rev="5640000"/>
              </a:lightRig>
            </a:scene3d>
            <a:sp3d prstMaterial="flat">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400" b="1" dirty="0" smtClean="0">
                <a:solidFill>
                  <a:srgbClr val="FF0000"/>
                </a:solidFill>
                <a:latin typeface="+mj-lt"/>
                <a:ea typeface="+mj-ea"/>
                <a:cs typeface="+mj-cs"/>
              </a:rPr>
              <a:t>L’utilisateur</a:t>
            </a:r>
            <a:endParaRPr kumimoji="0" lang="fr-FR" sz="1400" b="1" i="0" u="none" strike="noStrike" kern="1200" cap="none" spc="0" normalizeH="0" baseline="0" noProof="0" dirty="0">
              <a:ln>
                <a:noFill/>
              </a:ln>
              <a:solidFill>
                <a:srgbClr val="FF0000"/>
              </a:solidFill>
              <a:effectLst/>
              <a:uLnTx/>
              <a:uFillTx/>
              <a:latin typeface="+mj-lt"/>
              <a:ea typeface="+mj-ea"/>
              <a:cs typeface="+mj-cs"/>
            </a:endParaRPr>
          </a:p>
        </p:txBody>
      </p:sp>
      <p:sp>
        <p:nvSpPr>
          <p:cNvPr id="119" name="Titre 86"/>
          <p:cNvSpPr txBox="1">
            <a:spLocks/>
          </p:cNvSpPr>
          <p:nvPr/>
        </p:nvSpPr>
        <p:spPr>
          <a:xfrm>
            <a:off x="6619900" y="4429132"/>
            <a:ext cx="1524000" cy="475488"/>
          </a:xfrm>
          <a:prstGeom prst="rect">
            <a:avLst/>
          </a:prstGeom>
        </p:spPr>
        <p:txBody>
          <a:bodyPr vert="horz" lIns="0" tIns="45720" rIns="0" bIns="0" anchor="b">
            <a:noAutofit/>
            <a:scene3d>
              <a:camera prst="orthographicFront"/>
              <a:lightRig rig="freezing" dir="t">
                <a:rot lat="0" lon="0" rev="5640000"/>
              </a:lightRig>
            </a:scene3d>
            <a:sp3d prstMaterial="flat">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400" b="1" i="0" u="none" strike="noStrike" kern="1200" cap="none" spc="0" normalizeH="0" baseline="0" noProof="0" dirty="0" smtClean="0">
                <a:ln>
                  <a:noFill/>
                </a:ln>
                <a:solidFill>
                  <a:srgbClr val="FF0000"/>
                </a:solidFill>
                <a:effectLst/>
                <a:uLnTx/>
                <a:uFillTx/>
                <a:latin typeface="+mj-lt"/>
                <a:ea typeface="+mj-ea"/>
                <a:cs typeface="+mj-cs"/>
              </a:rPr>
              <a:t>Validation</a:t>
            </a:r>
            <a:endParaRPr kumimoji="0" lang="fr-FR" sz="1400" b="1" i="0" u="none" strike="noStrike" kern="1200" cap="none" spc="0" normalizeH="0" baseline="0" noProof="0" dirty="0">
              <a:ln>
                <a:noFill/>
              </a:ln>
              <a:solidFill>
                <a:srgbClr val="FF0000"/>
              </a:solidFill>
              <a:effectLst/>
              <a:uLnTx/>
              <a:uFillTx/>
              <a:latin typeface="+mj-lt"/>
              <a:ea typeface="+mj-ea"/>
              <a:cs typeface="+mj-cs"/>
            </a:endParaRPr>
          </a:p>
        </p:txBody>
      </p:sp>
      <p:sp>
        <p:nvSpPr>
          <p:cNvPr id="120"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121" name="Group 32"/>
          <p:cNvGrpSpPr>
            <a:grpSpLocks/>
          </p:cNvGrpSpPr>
          <p:nvPr/>
        </p:nvGrpSpPr>
        <p:grpSpPr bwMode="auto">
          <a:xfrm>
            <a:off x="0" y="5105400"/>
            <a:ext cx="381000" cy="381000"/>
            <a:chOff x="2078" y="1680"/>
            <a:chExt cx="1615" cy="1615"/>
          </a:xfrm>
        </p:grpSpPr>
        <p:sp>
          <p:nvSpPr>
            <p:cNvPr id="12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2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28" name="Group 32"/>
          <p:cNvGrpSpPr>
            <a:grpSpLocks/>
          </p:cNvGrpSpPr>
          <p:nvPr/>
        </p:nvGrpSpPr>
        <p:grpSpPr bwMode="auto">
          <a:xfrm>
            <a:off x="0" y="2133600"/>
            <a:ext cx="381000" cy="381000"/>
            <a:chOff x="2078" y="1680"/>
            <a:chExt cx="1615" cy="1615"/>
          </a:xfrm>
        </p:grpSpPr>
        <p:sp>
          <p:nvSpPr>
            <p:cNvPr id="12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3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3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35"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136"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137" name="Group 32"/>
          <p:cNvGrpSpPr>
            <a:grpSpLocks/>
          </p:cNvGrpSpPr>
          <p:nvPr/>
        </p:nvGrpSpPr>
        <p:grpSpPr bwMode="auto">
          <a:xfrm>
            <a:off x="0" y="1524000"/>
            <a:ext cx="381000" cy="381000"/>
            <a:chOff x="2078" y="1680"/>
            <a:chExt cx="1615" cy="1615"/>
          </a:xfrm>
        </p:grpSpPr>
        <p:sp>
          <p:nvSpPr>
            <p:cNvPr id="13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4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4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4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44" name="Rectangle à coins arrondis 143"/>
          <p:cNvSpPr/>
          <p:nvPr/>
        </p:nvSpPr>
        <p:spPr>
          <a:xfrm>
            <a:off x="2285984" y="4000504"/>
            <a:ext cx="1643074" cy="6429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Rectangle à coins arrondis 144"/>
          <p:cNvSpPr/>
          <p:nvPr/>
        </p:nvSpPr>
        <p:spPr>
          <a:xfrm>
            <a:off x="4500562" y="4000504"/>
            <a:ext cx="1143008" cy="6429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Rectangle à coins arrondis 145"/>
          <p:cNvSpPr/>
          <p:nvPr/>
        </p:nvSpPr>
        <p:spPr>
          <a:xfrm>
            <a:off x="6643702" y="4214818"/>
            <a:ext cx="714380" cy="4286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Effect transition="in" filter="fade">
                                      <p:cBhvr>
                                        <p:cTn id="9" dur="500"/>
                                        <p:tgtEl>
                                          <p:spTgt spid="99"/>
                                        </p:tgtEl>
                                      </p:cBhvr>
                                    </p:animEffect>
                                  </p:childTnLst>
                                </p:cTn>
                              </p:par>
                              <p:par>
                                <p:cTn id="10" presetID="53" presetClass="entr" presetSubtype="0" fill="hold" nodeType="withEffect">
                                  <p:stCondLst>
                                    <p:cond delay="0"/>
                                  </p:stCondLst>
                                  <p:childTnLst>
                                    <p:set>
                                      <p:cBhvr>
                                        <p:cTn id="11" dur="1" fill="hold">
                                          <p:stCondLst>
                                            <p:cond delay="0"/>
                                          </p:stCondLst>
                                        </p:cTn>
                                        <p:tgtEl>
                                          <p:spTgt spid="100"/>
                                        </p:tgtEl>
                                        <p:attrNameLst>
                                          <p:attrName>style.visibility</p:attrName>
                                        </p:attrNameLst>
                                      </p:cBhvr>
                                      <p:to>
                                        <p:strVal val="visible"/>
                                      </p:to>
                                    </p:set>
                                    <p:anim calcmode="lin" valueType="num">
                                      <p:cBhvr>
                                        <p:cTn id="12" dur="500" fill="hold"/>
                                        <p:tgtEl>
                                          <p:spTgt spid="100"/>
                                        </p:tgtEl>
                                        <p:attrNameLst>
                                          <p:attrName>ppt_w</p:attrName>
                                        </p:attrNameLst>
                                      </p:cBhvr>
                                      <p:tavLst>
                                        <p:tav tm="0">
                                          <p:val>
                                            <p:fltVal val="0"/>
                                          </p:val>
                                        </p:tav>
                                        <p:tav tm="100000">
                                          <p:val>
                                            <p:strVal val="#ppt_w"/>
                                          </p:val>
                                        </p:tav>
                                      </p:tavLst>
                                    </p:anim>
                                    <p:anim calcmode="lin" valueType="num">
                                      <p:cBhvr>
                                        <p:cTn id="13" dur="500" fill="hold"/>
                                        <p:tgtEl>
                                          <p:spTgt spid="100"/>
                                        </p:tgtEl>
                                        <p:attrNameLst>
                                          <p:attrName>ppt_h</p:attrName>
                                        </p:attrNameLst>
                                      </p:cBhvr>
                                      <p:tavLst>
                                        <p:tav tm="0">
                                          <p:val>
                                            <p:fltVal val="0"/>
                                          </p:val>
                                        </p:tav>
                                        <p:tav tm="100000">
                                          <p:val>
                                            <p:strVal val="#ppt_h"/>
                                          </p:val>
                                        </p:tav>
                                      </p:tavLst>
                                    </p:anim>
                                    <p:animEffect transition="in" filter="fade">
                                      <p:cBhvr>
                                        <p:cTn id="14" dur="500"/>
                                        <p:tgtEl>
                                          <p:spTgt spid="100"/>
                                        </p:tgtEl>
                                      </p:cBhvr>
                                    </p:animEffect>
                                  </p:childTnLst>
                                </p:cTn>
                              </p:par>
                              <p:par>
                                <p:cTn id="15" presetID="53"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p:cTn id="17" dur="500" fill="hold"/>
                                        <p:tgtEl>
                                          <p:spTgt spid="100"/>
                                        </p:tgtEl>
                                        <p:attrNameLst>
                                          <p:attrName>ppt_w</p:attrName>
                                        </p:attrNameLst>
                                      </p:cBhvr>
                                      <p:tavLst>
                                        <p:tav tm="0">
                                          <p:val>
                                            <p:fltVal val="0"/>
                                          </p:val>
                                        </p:tav>
                                        <p:tav tm="100000">
                                          <p:val>
                                            <p:strVal val="#ppt_w"/>
                                          </p:val>
                                        </p:tav>
                                      </p:tavLst>
                                    </p:anim>
                                    <p:anim calcmode="lin" valueType="num">
                                      <p:cBhvr>
                                        <p:cTn id="18" dur="500" fill="hold"/>
                                        <p:tgtEl>
                                          <p:spTgt spid="100"/>
                                        </p:tgtEl>
                                        <p:attrNameLst>
                                          <p:attrName>ppt_h</p:attrName>
                                        </p:attrNameLst>
                                      </p:cBhvr>
                                      <p:tavLst>
                                        <p:tav tm="0">
                                          <p:val>
                                            <p:fltVal val="0"/>
                                          </p:val>
                                        </p:tav>
                                        <p:tav tm="100000">
                                          <p:val>
                                            <p:strVal val="#ppt_h"/>
                                          </p:val>
                                        </p:tav>
                                      </p:tavLst>
                                    </p:anim>
                                    <p:animEffect transition="in" filter="fade">
                                      <p:cBhvr>
                                        <p:cTn id="19" dur="500"/>
                                        <p:tgtEl>
                                          <p:spTgt spid="100"/>
                                        </p:tgtEl>
                                      </p:cBhvr>
                                    </p:animEffect>
                                  </p:childTnLst>
                                </p:cTn>
                              </p:par>
                              <p:par>
                                <p:cTn id="20" presetID="53" presetClass="entr" presetSubtype="0" fill="hold" nodeType="withEffect">
                                  <p:stCondLst>
                                    <p:cond delay="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animEffect transition="in" filter="fade">
                                      <p:cBhvr>
                                        <p:cTn id="24" dur="500"/>
                                        <p:tgtEl>
                                          <p:spTgt spid="108"/>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anim calcmode="lin" valueType="num">
                                      <p:cBhvr>
                                        <p:cTn id="27" dur="500" fill="hold"/>
                                        <p:tgtEl>
                                          <p:spTgt spid="107"/>
                                        </p:tgtEl>
                                        <p:attrNameLst>
                                          <p:attrName>ppt_w</p:attrName>
                                        </p:attrNameLst>
                                      </p:cBhvr>
                                      <p:tavLst>
                                        <p:tav tm="0">
                                          <p:val>
                                            <p:fltVal val="0"/>
                                          </p:val>
                                        </p:tav>
                                        <p:tav tm="100000">
                                          <p:val>
                                            <p:strVal val="#ppt_w"/>
                                          </p:val>
                                        </p:tav>
                                      </p:tavLst>
                                    </p:anim>
                                    <p:anim calcmode="lin" valueType="num">
                                      <p:cBhvr>
                                        <p:cTn id="28" dur="500" fill="hold"/>
                                        <p:tgtEl>
                                          <p:spTgt spid="107"/>
                                        </p:tgtEl>
                                        <p:attrNameLst>
                                          <p:attrName>ppt_h</p:attrName>
                                        </p:attrNameLst>
                                      </p:cBhvr>
                                      <p:tavLst>
                                        <p:tav tm="0">
                                          <p:val>
                                            <p:fltVal val="0"/>
                                          </p:val>
                                        </p:tav>
                                        <p:tav tm="100000">
                                          <p:val>
                                            <p:strVal val="#ppt_h"/>
                                          </p:val>
                                        </p:tav>
                                      </p:tavLst>
                                    </p:anim>
                                    <p:animEffect transition="in" filter="fade">
                                      <p:cBhvr>
                                        <p:cTn id="29" dur="500"/>
                                        <p:tgtEl>
                                          <p:spTgt spid="107"/>
                                        </p:tgtEl>
                                      </p:cBhvr>
                                    </p:animEffect>
                                  </p:childTnLst>
                                </p:cTn>
                              </p:par>
                              <p:par>
                                <p:cTn id="30" presetID="53" presetClass="entr" presetSubtype="0" fill="hold" nodeType="with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p:cTn id="32" dur="500" fill="hold"/>
                                        <p:tgtEl>
                                          <p:spTgt spid="108"/>
                                        </p:tgtEl>
                                        <p:attrNameLst>
                                          <p:attrName>ppt_w</p:attrName>
                                        </p:attrNameLst>
                                      </p:cBhvr>
                                      <p:tavLst>
                                        <p:tav tm="0">
                                          <p:val>
                                            <p:fltVal val="0"/>
                                          </p:val>
                                        </p:tav>
                                        <p:tav tm="100000">
                                          <p:val>
                                            <p:strVal val="#ppt_w"/>
                                          </p:val>
                                        </p:tav>
                                      </p:tavLst>
                                    </p:anim>
                                    <p:anim calcmode="lin" valueType="num">
                                      <p:cBhvr>
                                        <p:cTn id="33" dur="500" fill="hold"/>
                                        <p:tgtEl>
                                          <p:spTgt spid="108"/>
                                        </p:tgtEl>
                                        <p:attrNameLst>
                                          <p:attrName>ppt_h</p:attrName>
                                        </p:attrNameLst>
                                      </p:cBhvr>
                                      <p:tavLst>
                                        <p:tav tm="0">
                                          <p:val>
                                            <p:fltVal val="0"/>
                                          </p:val>
                                        </p:tav>
                                        <p:tav tm="100000">
                                          <p:val>
                                            <p:strVal val="#ppt_h"/>
                                          </p:val>
                                        </p:tav>
                                      </p:tavLst>
                                    </p:anim>
                                    <p:animEffect transition="in" filter="fade">
                                      <p:cBhvr>
                                        <p:cTn id="34" dur="500"/>
                                        <p:tgtEl>
                                          <p:spTgt spid="10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5">
                                            <p:txEl>
                                              <p:pRg st="0" end="0"/>
                                            </p:txEl>
                                          </p:spTgt>
                                        </p:tgtEl>
                                        <p:attrNameLst>
                                          <p:attrName>style.visibility</p:attrName>
                                        </p:attrNameLst>
                                      </p:cBhvr>
                                      <p:to>
                                        <p:strVal val="visible"/>
                                      </p:to>
                                    </p:set>
                                    <p:animEffect transition="in" filter="fade">
                                      <p:cBhvr>
                                        <p:cTn id="39" dur="500"/>
                                        <p:tgtEl>
                                          <p:spTgt spid="115">
                                            <p:txEl>
                                              <p:pRg st="0" end="0"/>
                                            </p:txEl>
                                          </p:spTgt>
                                        </p:tgtEl>
                                      </p:cBhvr>
                                    </p:animEffect>
                                  </p:childTnLst>
                                  <p:subTnLst>
                                    <p:set>
                                      <p:cBhvr override="childStyle">
                                        <p:cTn dur="1" fill="hold" display="0" masterRel="nextClick" afterEffect="1"/>
                                        <p:tgtEl>
                                          <p:spTgt spid="115">
                                            <p:txEl>
                                              <p:pRg st="0" end="0"/>
                                            </p:txEl>
                                          </p:spTgt>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16"/>
                                        </p:tgtEl>
                                        <p:attrNameLst>
                                          <p:attrName>style.visibility</p:attrName>
                                        </p:attrNameLst>
                                      </p:cBhvr>
                                      <p:to>
                                        <p:strVal val="visible"/>
                                      </p:to>
                                    </p:set>
                                    <p:anim calcmode="lin" valueType="num">
                                      <p:cBhvr additive="base">
                                        <p:cTn id="44" dur="500" fill="hold"/>
                                        <p:tgtEl>
                                          <p:spTgt spid="116"/>
                                        </p:tgtEl>
                                        <p:attrNameLst>
                                          <p:attrName>ppt_x</p:attrName>
                                        </p:attrNameLst>
                                      </p:cBhvr>
                                      <p:tavLst>
                                        <p:tav tm="0">
                                          <p:val>
                                            <p:strVal val="#ppt_x"/>
                                          </p:val>
                                        </p:tav>
                                        <p:tav tm="100000">
                                          <p:val>
                                            <p:strVal val="#ppt_x"/>
                                          </p:val>
                                        </p:tav>
                                      </p:tavLst>
                                    </p:anim>
                                    <p:anim calcmode="lin" valueType="num">
                                      <p:cBhvr additive="base">
                                        <p:cTn id="45"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18"/>
                                        </p:tgtEl>
                                        <p:attrNameLst>
                                          <p:attrName>style.visibility</p:attrName>
                                        </p:attrNameLst>
                                      </p:cBhvr>
                                      <p:to>
                                        <p:strVal val="visible"/>
                                      </p:to>
                                    </p:set>
                                    <p:animEffect transition="in" filter="wipe(down)">
                                      <p:cBhvr>
                                        <p:cTn id="50" dur="500"/>
                                        <p:tgtEl>
                                          <p:spTgt spid="11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44"/>
                                        </p:tgtEl>
                                        <p:attrNameLst>
                                          <p:attrName>style.visibility</p:attrName>
                                        </p:attrNameLst>
                                      </p:cBhvr>
                                      <p:to>
                                        <p:strVal val="visible"/>
                                      </p:to>
                                    </p:set>
                                    <p:animEffect transition="in" filter="wipe(down)">
                                      <p:cBhvr>
                                        <p:cTn id="53" dur="500"/>
                                        <p:tgtEl>
                                          <p:spTgt spid="14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wipe(down)">
                                      <p:cBhvr>
                                        <p:cTn id="58" dur="500"/>
                                        <p:tgtEl>
                                          <p:spTgt spid="117"/>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45"/>
                                        </p:tgtEl>
                                        <p:attrNameLst>
                                          <p:attrName>style.visibility</p:attrName>
                                        </p:attrNameLst>
                                      </p:cBhvr>
                                      <p:to>
                                        <p:strVal val="visible"/>
                                      </p:to>
                                    </p:set>
                                    <p:animEffect transition="in" filter="wipe(down)">
                                      <p:cBhvr>
                                        <p:cTn id="61" dur="500"/>
                                        <p:tgtEl>
                                          <p:spTgt spid="14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9"/>
                                        </p:tgtEl>
                                        <p:attrNameLst>
                                          <p:attrName>style.visibility</p:attrName>
                                        </p:attrNameLst>
                                      </p:cBhvr>
                                      <p:to>
                                        <p:strVal val="visible"/>
                                      </p:to>
                                    </p:set>
                                    <p:animEffect transition="in" filter="wipe(down)">
                                      <p:cBhvr>
                                        <p:cTn id="66" dur="500"/>
                                        <p:tgtEl>
                                          <p:spTgt spid="11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46"/>
                                        </p:tgtEl>
                                        <p:attrNameLst>
                                          <p:attrName>style.visibility</p:attrName>
                                        </p:attrNameLst>
                                      </p:cBhvr>
                                      <p:to>
                                        <p:strVal val="visible"/>
                                      </p:to>
                                    </p:set>
                                    <p:animEffect transition="in" filter="wipe(down)">
                                      <p:cBhvr>
                                        <p:cTn id="69"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7" grpId="0" animBg="1"/>
      <p:bldP spid="115" grpId="0" build="allAtOnce"/>
      <p:bldP spid="117" grpId="0"/>
      <p:bldP spid="118" grpId="0"/>
      <p:bldP spid="119" grpId="0"/>
      <p:bldP spid="144" grpId="0" animBg="1"/>
      <p:bldP spid="145" grpId="0" animBg="1"/>
      <p:bldP spid="1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2"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3"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4" name="Group 32"/>
          <p:cNvGrpSpPr>
            <a:grpSpLocks/>
          </p:cNvGrpSpPr>
          <p:nvPr/>
        </p:nvGrpSpPr>
        <p:grpSpPr bwMode="auto">
          <a:xfrm>
            <a:off x="0" y="2971800"/>
            <a:ext cx="381000" cy="381000"/>
            <a:chOff x="2078" y="1680"/>
            <a:chExt cx="1615" cy="1615"/>
          </a:xfrm>
        </p:grpSpPr>
        <p:sp>
          <p:nvSpPr>
            <p:cNvPr id="1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3" name="Group 32"/>
          <p:cNvGrpSpPr>
            <a:grpSpLocks/>
          </p:cNvGrpSpPr>
          <p:nvPr/>
        </p:nvGrpSpPr>
        <p:grpSpPr bwMode="auto">
          <a:xfrm>
            <a:off x="0" y="2133600"/>
            <a:ext cx="381000" cy="381000"/>
            <a:chOff x="2078" y="1680"/>
            <a:chExt cx="1615" cy="1615"/>
          </a:xfrm>
        </p:grpSpPr>
        <p:sp>
          <p:nvSpPr>
            <p:cNvPr id="2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0" name="Group 32"/>
          <p:cNvGrpSpPr>
            <a:grpSpLocks/>
          </p:cNvGrpSpPr>
          <p:nvPr/>
        </p:nvGrpSpPr>
        <p:grpSpPr bwMode="auto">
          <a:xfrm>
            <a:off x="0" y="3810000"/>
            <a:ext cx="381000" cy="381000"/>
            <a:chOff x="2078" y="1680"/>
            <a:chExt cx="1615" cy="1615"/>
          </a:xfrm>
        </p:grpSpPr>
        <p:sp>
          <p:nvSpPr>
            <p:cNvPr id="3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6"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52"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53"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54"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55" name="Group 32"/>
          <p:cNvGrpSpPr>
            <a:grpSpLocks/>
          </p:cNvGrpSpPr>
          <p:nvPr/>
        </p:nvGrpSpPr>
        <p:grpSpPr bwMode="auto">
          <a:xfrm>
            <a:off x="0" y="1524000"/>
            <a:ext cx="381000" cy="381000"/>
            <a:chOff x="2078" y="1680"/>
            <a:chExt cx="1615" cy="1615"/>
          </a:xfrm>
        </p:grpSpPr>
        <p:sp>
          <p:nvSpPr>
            <p:cNvPr id="5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6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3"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64"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21</a:t>
            </a:r>
            <a:endParaRPr lang="fr-FR" sz="1400" dirty="0">
              <a:latin typeface="Times New Roman" pitchFamily="18" charset="0"/>
            </a:endParaRPr>
          </a:p>
        </p:txBody>
      </p:sp>
      <p:sp>
        <p:nvSpPr>
          <p:cNvPr id="65"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66" name="Group 11"/>
          <p:cNvGrpSpPr>
            <a:grpSpLocks/>
          </p:cNvGrpSpPr>
          <p:nvPr/>
        </p:nvGrpSpPr>
        <p:grpSpPr bwMode="auto">
          <a:xfrm>
            <a:off x="0" y="4419600"/>
            <a:ext cx="381000" cy="381000"/>
            <a:chOff x="2078" y="1680"/>
            <a:chExt cx="1615" cy="1615"/>
          </a:xfrm>
        </p:grpSpPr>
        <p:sp>
          <p:nvSpPr>
            <p:cNvPr id="67"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8"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9"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0"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1"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2"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1" name="Rectangle 80"/>
          <p:cNvSpPr/>
          <p:nvPr/>
        </p:nvSpPr>
        <p:spPr>
          <a:xfrm>
            <a:off x="2971800" y="3429000"/>
            <a:ext cx="5486400" cy="646331"/>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Administrateur</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2"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84" name="Group 32"/>
          <p:cNvGrpSpPr>
            <a:grpSpLocks/>
          </p:cNvGrpSpPr>
          <p:nvPr/>
        </p:nvGrpSpPr>
        <p:grpSpPr bwMode="auto">
          <a:xfrm>
            <a:off x="0" y="5105400"/>
            <a:ext cx="381000" cy="381000"/>
            <a:chOff x="2078" y="1680"/>
            <a:chExt cx="1615" cy="1615"/>
          </a:xfrm>
        </p:grpSpPr>
        <p:sp>
          <p:nvSpPr>
            <p:cNvPr id="8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8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91"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92"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93" name="Group 11"/>
          <p:cNvGrpSpPr>
            <a:grpSpLocks/>
          </p:cNvGrpSpPr>
          <p:nvPr/>
        </p:nvGrpSpPr>
        <p:grpSpPr bwMode="auto">
          <a:xfrm>
            <a:off x="2209800" y="1066800"/>
            <a:ext cx="381000" cy="381000"/>
            <a:chOff x="2078" y="1680"/>
            <a:chExt cx="1615" cy="1615"/>
          </a:xfrm>
        </p:grpSpPr>
        <p:sp>
          <p:nvSpPr>
            <p:cNvPr id="9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9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3" name="Image 72" descr="C:\Users\HP\Desktop\interface\2016-05-30_122259.png"/>
          <p:cNvPicPr/>
          <p:nvPr/>
        </p:nvPicPr>
        <p:blipFill>
          <a:blip r:embed="rId2"/>
          <a:stretch>
            <a:fillRect/>
          </a:stretch>
        </p:blipFill>
        <p:spPr bwMode="auto">
          <a:xfrm>
            <a:off x="2357422" y="1785926"/>
            <a:ext cx="6664777" cy="4357718"/>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0" fill="hold"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p:cTn id="17" dur="500" fill="hold"/>
                                        <p:tgtEl>
                                          <p:spTgt spid="66"/>
                                        </p:tgtEl>
                                        <p:attrNameLst>
                                          <p:attrName>ppt_w</p:attrName>
                                        </p:attrNameLst>
                                      </p:cBhvr>
                                      <p:tavLst>
                                        <p:tav tm="0">
                                          <p:val>
                                            <p:fltVal val="0"/>
                                          </p:val>
                                        </p:tav>
                                        <p:tav tm="100000">
                                          <p:val>
                                            <p:strVal val="#ppt_w"/>
                                          </p:val>
                                        </p:tav>
                                      </p:tavLst>
                                    </p:anim>
                                    <p:anim calcmode="lin" valueType="num">
                                      <p:cBhvr>
                                        <p:cTn id="18" dur="500" fill="hold"/>
                                        <p:tgtEl>
                                          <p:spTgt spid="66"/>
                                        </p:tgtEl>
                                        <p:attrNameLst>
                                          <p:attrName>ppt_h</p:attrName>
                                        </p:attrNameLst>
                                      </p:cBhvr>
                                      <p:tavLst>
                                        <p:tav tm="0">
                                          <p:val>
                                            <p:fltVal val="0"/>
                                          </p:val>
                                        </p:tav>
                                        <p:tav tm="100000">
                                          <p:val>
                                            <p:strVal val="#ppt_h"/>
                                          </p:val>
                                        </p:tav>
                                      </p:tavLst>
                                    </p:anim>
                                    <p:animEffect transition="in" filter="fade">
                                      <p:cBhvr>
                                        <p:cTn id="19" dur="500"/>
                                        <p:tgtEl>
                                          <p:spTgt spid="6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81">
                                            <p:txEl>
                                              <p:pRg st="0" end="0"/>
                                            </p:txEl>
                                          </p:spTgt>
                                        </p:tgtEl>
                                        <p:attrNameLst>
                                          <p:attrName>style.visibility</p:attrName>
                                        </p:attrNameLst>
                                      </p:cBhvr>
                                      <p:to>
                                        <p:strVal val="visible"/>
                                      </p:to>
                                    </p:set>
                                    <p:anim calcmode="lin" valueType="num">
                                      <p:cBhvr>
                                        <p:cTn id="24" dur="500" fill="hold"/>
                                        <p:tgtEl>
                                          <p:spTgt spid="81">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81">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81">
                                            <p:txEl>
                                              <p:pRg st="0" end="0"/>
                                            </p:txEl>
                                          </p:spTgt>
                                        </p:tgtEl>
                                      </p:cBhvr>
                                    </p:animEffect>
                                  </p:childTnLst>
                                  <p:subTnLst>
                                    <p:set>
                                      <p:cBhvr override="childStyle">
                                        <p:cTn dur="1" fill="hold" display="0" masterRel="nextClick" afterEffect="1"/>
                                        <p:tgtEl>
                                          <p:spTgt spid="81">
                                            <p:txEl>
                                              <p:pRg st="0" end="0"/>
                                            </p:txEl>
                                          </p:spTgt>
                                        </p:tgtEl>
                                        <p:attrNameLst>
                                          <p:attrName>style.visibility</p:attrName>
                                        </p:attrNameLst>
                                      </p:cBhvr>
                                      <p:to>
                                        <p:strVal val="hidden"/>
                                      </p:to>
                                    </p:set>
                                  </p:subTnLst>
                                </p:cTn>
                              </p:par>
                              <p:par>
                                <p:cTn id="27" presetID="53" presetClass="entr" presetSubtype="0"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 calcmode="lin" valueType="num">
                                      <p:cBhvr>
                                        <p:cTn id="29" dur="500" fill="hold"/>
                                        <p:tgtEl>
                                          <p:spTgt spid="93"/>
                                        </p:tgtEl>
                                        <p:attrNameLst>
                                          <p:attrName>ppt_w</p:attrName>
                                        </p:attrNameLst>
                                      </p:cBhvr>
                                      <p:tavLst>
                                        <p:tav tm="0">
                                          <p:val>
                                            <p:fltVal val="0"/>
                                          </p:val>
                                        </p:tav>
                                        <p:tav tm="100000">
                                          <p:val>
                                            <p:strVal val="#ppt_w"/>
                                          </p:val>
                                        </p:tav>
                                      </p:tavLst>
                                    </p:anim>
                                    <p:anim calcmode="lin" valueType="num">
                                      <p:cBhvr>
                                        <p:cTn id="30" dur="500" fill="hold"/>
                                        <p:tgtEl>
                                          <p:spTgt spid="93"/>
                                        </p:tgtEl>
                                        <p:attrNameLst>
                                          <p:attrName>ppt_h</p:attrName>
                                        </p:attrNameLst>
                                      </p:cBhvr>
                                      <p:tavLst>
                                        <p:tav tm="0">
                                          <p:val>
                                            <p:fltVal val="0"/>
                                          </p:val>
                                        </p:tav>
                                        <p:tav tm="100000">
                                          <p:val>
                                            <p:strVal val="#ppt_h"/>
                                          </p:val>
                                        </p:tav>
                                      </p:tavLst>
                                    </p:anim>
                                    <p:animEffect transition="in" filter="fade">
                                      <p:cBhvr>
                                        <p:cTn id="31" dur="500"/>
                                        <p:tgtEl>
                                          <p:spTgt spid="93"/>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92"/>
                                        </p:tgtEl>
                                        <p:attrNameLst>
                                          <p:attrName>style.visibility</p:attrName>
                                        </p:attrNameLst>
                                      </p:cBhvr>
                                      <p:to>
                                        <p:strVal val="visible"/>
                                      </p:to>
                                    </p:set>
                                    <p:anim calcmode="lin" valueType="num">
                                      <p:cBhvr>
                                        <p:cTn id="34" dur="500" fill="hold"/>
                                        <p:tgtEl>
                                          <p:spTgt spid="92"/>
                                        </p:tgtEl>
                                        <p:attrNameLst>
                                          <p:attrName>ppt_w</p:attrName>
                                        </p:attrNameLst>
                                      </p:cBhvr>
                                      <p:tavLst>
                                        <p:tav tm="0">
                                          <p:val>
                                            <p:fltVal val="0"/>
                                          </p:val>
                                        </p:tav>
                                        <p:tav tm="100000">
                                          <p:val>
                                            <p:strVal val="#ppt_w"/>
                                          </p:val>
                                        </p:tav>
                                      </p:tavLst>
                                    </p:anim>
                                    <p:anim calcmode="lin" valueType="num">
                                      <p:cBhvr>
                                        <p:cTn id="35" dur="500" fill="hold"/>
                                        <p:tgtEl>
                                          <p:spTgt spid="92"/>
                                        </p:tgtEl>
                                        <p:attrNameLst>
                                          <p:attrName>ppt_h</p:attrName>
                                        </p:attrNameLst>
                                      </p:cBhvr>
                                      <p:tavLst>
                                        <p:tav tm="0">
                                          <p:val>
                                            <p:fltVal val="0"/>
                                          </p:val>
                                        </p:tav>
                                        <p:tav tm="100000">
                                          <p:val>
                                            <p:strVal val="#ppt_h"/>
                                          </p:val>
                                        </p:tav>
                                      </p:tavLst>
                                    </p:anim>
                                    <p:animEffect transition="in" filter="fade">
                                      <p:cBhvr>
                                        <p:cTn id="36" dur="500"/>
                                        <p:tgtEl>
                                          <p:spTgt spid="92"/>
                                        </p:tgtEl>
                                      </p:cBhvr>
                                    </p:animEffect>
                                  </p:childTnLst>
                                </p:cTn>
                              </p:par>
                              <p:par>
                                <p:cTn id="37" presetID="53" presetClass="entr" presetSubtype="0" fill="hold" nodeType="withEffect">
                                  <p:stCondLst>
                                    <p:cond delay="0"/>
                                  </p:stCondLst>
                                  <p:childTnLst>
                                    <p:set>
                                      <p:cBhvr>
                                        <p:cTn id="38" dur="1" fill="hold">
                                          <p:stCondLst>
                                            <p:cond delay="0"/>
                                          </p:stCondLst>
                                        </p:cTn>
                                        <p:tgtEl>
                                          <p:spTgt spid="93"/>
                                        </p:tgtEl>
                                        <p:attrNameLst>
                                          <p:attrName>style.visibility</p:attrName>
                                        </p:attrNameLst>
                                      </p:cBhvr>
                                      <p:to>
                                        <p:strVal val="visible"/>
                                      </p:to>
                                    </p:set>
                                    <p:anim calcmode="lin" valueType="num">
                                      <p:cBhvr>
                                        <p:cTn id="39" dur="500" fill="hold"/>
                                        <p:tgtEl>
                                          <p:spTgt spid="93"/>
                                        </p:tgtEl>
                                        <p:attrNameLst>
                                          <p:attrName>ppt_w</p:attrName>
                                        </p:attrNameLst>
                                      </p:cBhvr>
                                      <p:tavLst>
                                        <p:tav tm="0">
                                          <p:val>
                                            <p:fltVal val="0"/>
                                          </p:val>
                                        </p:tav>
                                        <p:tav tm="100000">
                                          <p:val>
                                            <p:strVal val="#ppt_w"/>
                                          </p:val>
                                        </p:tav>
                                      </p:tavLst>
                                    </p:anim>
                                    <p:anim calcmode="lin" valueType="num">
                                      <p:cBhvr>
                                        <p:cTn id="40" dur="500" fill="hold"/>
                                        <p:tgtEl>
                                          <p:spTgt spid="93"/>
                                        </p:tgtEl>
                                        <p:attrNameLst>
                                          <p:attrName>ppt_h</p:attrName>
                                        </p:attrNameLst>
                                      </p:cBhvr>
                                      <p:tavLst>
                                        <p:tav tm="0">
                                          <p:val>
                                            <p:fltVal val="0"/>
                                          </p:val>
                                        </p:tav>
                                        <p:tav tm="100000">
                                          <p:val>
                                            <p:strVal val="#ppt_h"/>
                                          </p:val>
                                        </p:tav>
                                      </p:tavLst>
                                    </p:anim>
                                    <p:animEffect transition="in" filter="fade">
                                      <p:cBhvr>
                                        <p:cTn id="41" dur="500"/>
                                        <p:tgtEl>
                                          <p:spTgt spid="9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additive="base">
                                        <p:cTn id="46" dur="500" fill="hold"/>
                                        <p:tgtEl>
                                          <p:spTgt spid="73"/>
                                        </p:tgtEl>
                                        <p:attrNameLst>
                                          <p:attrName>ppt_x</p:attrName>
                                        </p:attrNameLst>
                                      </p:cBhvr>
                                      <p:tavLst>
                                        <p:tav tm="0">
                                          <p:val>
                                            <p:strVal val="#ppt_x"/>
                                          </p:val>
                                        </p:tav>
                                        <p:tav tm="100000">
                                          <p:val>
                                            <p:strVal val="#ppt_x"/>
                                          </p:val>
                                        </p:tav>
                                      </p:tavLst>
                                    </p:anim>
                                    <p:anim calcmode="lin" valueType="num">
                                      <p:cBhvr additive="base">
                                        <p:cTn id="47"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81" grpId="0" build="allAtOnce"/>
      <p:bldP spid="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4"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5"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38100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54"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65"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66"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22</a:t>
            </a:r>
            <a:endParaRPr lang="fr-FR" sz="1400" dirty="0">
              <a:latin typeface="Times New Roman" pitchFamily="18" charset="0"/>
            </a:endParaRPr>
          </a:p>
        </p:txBody>
      </p:sp>
      <p:sp>
        <p:nvSpPr>
          <p:cNvPr id="67"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68" name="Group 11"/>
          <p:cNvGrpSpPr>
            <a:grpSpLocks/>
          </p:cNvGrpSpPr>
          <p:nvPr/>
        </p:nvGrpSpPr>
        <p:grpSpPr bwMode="auto">
          <a:xfrm>
            <a:off x="0" y="4419600"/>
            <a:ext cx="381000" cy="381000"/>
            <a:chOff x="2078" y="1680"/>
            <a:chExt cx="1615" cy="1615"/>
          </a:xfrm>
        </p:grpSpPr>
        <p:sp>
          <p:nvSpPr>
            <p:cNvPr id="6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3" name="Rectangle 82"/>
          <p:cNvSpPr/>
          <p:nvPr/>
        </p:nvSpPr>
        <p:spPr>
          <a:xfrm>
            <a:off x="2786050" y="3733800"/>
            <a:ext cx="5105400" cy="646331"/>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a:t>
            </a:r>
            <a:r>
              <a:rPr lang="fr-FR"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d’inscription</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4"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86" name="Group 32"/>
          <p:cNvGrpSpPr>
            <a:grpSpLocks/>
          </p:cNvGrpSpPr>
          <p:nvPr/>
        </p:nvGrpSpPr>
        <p:grpSpPr bwMode="auto">
          <a:xfrm>
            <a:off x="0" y="5105400"/>
            <a:ext cx="381000" cy="381000"/>
            <a:chOff x="2078" y="1680"/>
            <a:chExt cx="1615" cy="1615"/>
          </a:xfrm>
        </p:grpSpPr>
        <p:sp>
          <p:nvSpPr>
            <p:cNvPr id="8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93"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94"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95" name="Group 11"/>
          <p:cNvGrpSpPr>
            <a:grpSpLocks/>
          </p:cNvGrpSpPr>
          <p:nvPr/>
        </p:nvGrpSpPr>
        <p:grpSpPr bwMode="auto">
          <a:xfrm>
            <a:off x="2209800" y="1066800"/>
            <a:ext cx="381000" cy="381000"/>
            <a:chOff x="2078" y="1680"/>
            <a:chExt cx="1615" cy="1615"/>
          </a:xfrm>
        </p:grpSpPr>
        <p:sp>
          <p:nvSpPr>
            <p:cNvPr id="9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8"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9"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00"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1"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10" name="Group 32"/>
          <p:cNvGrpSpPr>
            <a:grpSpLocks/>
          </p:cNvGrpSpPr>
          <p:nvPr/>
        </p:nvGrpSpPr>
        <p:grpSpPr bwMode="auto">
          <a:xfrm>
            <a:off x="0" y="2133600"/>
            <a:ext cx="381000" cy="381000"/>
            <a:chOff x="2078" y="1680"/>
            <a:chExt cx="1615" cy="1615"/>
          </a:xfrm>
        </p:grpSpPr>
        <p:sp>
          <p:nvSpPr>
            <p:cNvPr id="11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1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1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1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17"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118"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119" name="Group 32"/>
          <p:cNvGrpSpPr>
            <a:grpSpLocks/>
          </p:cNvGrpSpPr>
          <p:nvPr/>
        </p:nvGrpSpPr>
        <p:grpSpPr bwMode="auto">
          <a:xfrm>
            <a:off x="0" y="1524000"/>
            <a:ext cx="381000" cy="381000"/>
            <a:chOff x="2078" y="1680"/>
            <a:chExt cx="1615" cy="1615"/>
          </a:xfrm>
        </p:grpSpPr>
        <p:sp>
          <p:nvSpPr>
            <p:cNvPr id="12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2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pic>
        <p:nvPicPr>
          <p:cNvPr id="1026" name="Picture 2" descr="C:\Users\ghani\Desktop\Groupe1_2017_04_14\Documentation\Rapport\interfaces\insc.PNG"/>
          <p:cNvPicPr>
            <a:picLocks noChangeAspect="1" noChangeArrowheads="1"/>
          </p:cNvPicPr>
          <p:nvPr/>
        </p:nvPicPr>
        <p:blipFill>
          <a:blip r:embed="rId2"/>
          <a:srcRect/>
          <a:stretch>
            <a:fillRect/>
          </a:stretch>
        </p:blipFill>
        <p:spPr bwMode="auto">
          <a:xfrm>
            <a:off x="2428860" y="1643051"/>
            <a:ext cx="6000792" cy="4714908"/>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53" presetClass="entr" presetSubtype="0" fill="hold" nodeType="with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par>
                                <p:cTn id="15" presetID="53"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p:cTn id="17" dur="500" fill="hold"/>
                                        <p:tgtEl>
                                          <p:spTgt spid="68"/>
                                        </p:tgtEl>
                                        <p:attrNameLst>
                                          <p:attrName>ppt_w</p:attrName>
                                        </p:attrNameLst>
                                      </p:cBhvr>
                                      <p:tavLst>
                                        <p:tav tm="0">
                                          <p:val>
                                            <p:fltVal val="0"/>
                                          </p:val>
                                        </p:tav>
                                        <p:tav tm="100000">
                                          <p:val>
                                            <p:strVal val="#ppt_w"/>
                                          </p:val>
                                        </p:tav>
                                      </p:tavLst>
                                    </p:anim>
                                    <p:anim calcmode="lin" valueType="num">
                                      <p:cBhvr>
                                        <p:cTn id="18" dur="500" fill="hold"/>
                                        <p:tgtEl>
                                          <p:spTgt spid="68"/>
                                        </p:tgtEl>
                                        <p:attrNameLst>
                                          <p:attrName>ppt_h</p:attrName>
                                        </p:attrNameLst>
                                      </p:cBhvr>
                                      <p:tavLst>
                                        <p:tav tm="0">
                                          <p:val>
                                            <p:fltVal val="0"/>
                                          </p:val>
                                        </p:tav>
                                        <p:tav tm="100000">
                                          <p:val>
                                            <p:strVal val="#ppt_h"/>
                                          </p:val>
                                        </p:tav>
                                      </p:tavLst>
                                    </p:anim>
                                    <p:animEffect transition="in" filter="fade">
                                      <p:cBhvr>
                                        <p:cTn id="19" dur="500"/>
                                        <p:tgtEl>
                                          <p:spTgt spid="68"/>
                                        </p:tgtEl>
                                      </p:cBhvr>
                                    </p:animEffect>
                                  </p:childTnLst>
                                </p:cTn>
                              </p:par>
                              <p:par>
                                <p:cTn id="20" presetID="53" presetClass="entr" presetSubtype="0" fill="hold" nodeType="withEffect">
                                  <p:stCondLst>
                                    <p:cond delay="0"/>
                                  </p:stCondLst>
                                  <p:childTnLst>
                                    <p:set>
                                      <p:cBhvr>
                                        <p:cTn id="21" dur="1" fill="hold">
                                          <p:stCondLst>
                                            <p:cond delay="0"/>
                                          </p:stCondLst>
                                        </p:cTn>
                                        <p:tgtEl>
                                          <p:spTgt spid="94"/>
                                        </p:tgtEl>
                                        <p:attrNameLst>
                                          <p:attrName>style.visibility</p:attrName>
                                        </p:attrNameLst>
                                      </p:cBhvr>
                                      <p:to>
                                        <p:strVal val="visible"/>
                                      </p:to>
                                    </p:set>
                                    <p:anim calcmode="lin" valueType="num">
                                      <p:cBhvr>
                                        <p:cTn id="22" dur="500" fill="hold"/>
                                        <p:tgtEl>
                                          <p:spTgt spid="94"/>
                                        </p:tgtEl>
                                        <p:attrNameLst>
                                          <p:attrName>ppt_w</p:attrName>
                                        </p:attrNameLst>
                                      </p:cBhvr>
                                      <p:tavLst>
                                        <p:tav tm="0">
                                          <p:val>
                                            <p:fltVal val="0"/>
                                          </p:val>
                                        </p:tav>
                                        <p:tav tm="100000">
                                          <p:val>
                                            <p:strVal val="#ppt_w"/>
                                          </p:val>
                                        </p:tav>
                                      </p:tavLst>
                                    </p:anim>
                                    <p:anim calcmode="lin" valueType="num">
                                      <p:cBhvr>
                                        <p:cTn id="23" dur="500" fill="hold"/>
                                        <p:tgtEl>
                                          <p:spTgt spid="94"/>
                                        </p:tgtEl>
                                        <p:attrNameLst>
                                          <p:attrName>ppt_h</p:attrName>
                                        </p:attrNameLst>
                                      </p:cBhvr>
                                      <p:tavLst>
                                        <p:tav tm="0">
                                          <p:val>
                                            <p:fltVal val="0"/>
                                          </p:val>
                                        </p:tav>
                                        <p:tav tm="100000">
                                          <p:val>
                                            <p:strVal val="#ppt_h"/>
                                          </p:val>
                                        </p:tav>
                                      </p:tavLst>
                                    </p:anim>
                                    <p:animEffect transition="in" filter="fade">
                                      <p:cBhvr>
                                        <p:cTn id="24" dur="500"/>
                                        <p:tgtEl>
                                          <p:spTgt spid="94"/>
                                        </p:tgtEl>
                                      </p:cBhvr>
                                    </p:animEffect>
                                  </p:childTnLst>
                                </p:cTn>
                              </p:par>
                              <p:par>
                                <p:cTn id="25" presetID="53" presetClass="entr" presetSubtype="0" fill="hold" nodeType="withEffect">
                                  <p:stCondLst>
                                    <p:cond delay="0"/>
                                  </p:stCondLst>
                                  <p:childTnLst>
                                    <p:set>
                                      <p:cBhvr>
                                        <p:cTn id="26" dur="1" fill="hold">
                                          <p:stCondLst>
                                            <p:cond delay="0"/>
                                          </p:stCondLst>
                                        </p:cTn>
                                        <p:tgtEl>
                                          <p:spTgt spid="95"/>
                                        </p:tgtEl>
                                        <p:attrNameLst>
                                          <p:attrName>style.visibility</p:attrName>
                                        </p:attrNameLst>
                                      </p:cBhvr>
                                      <p:to>
                                        <p:strVal val="visible"/>
                                      </p:to>
                                    </p:set>
                                    <p:anim calcmode="lin" valueType="num">
                                      <p:cBhvr>
                                        <p:cTn id="27" dur="500" fill="hold"/>
                                        <p:tgtEl>
                                          <p:spTgt spid="95"/>
                                        </p:tgtEl>
                                        <p:attrNameLst>
                                          <p:attrName>ppt_w</p:attrName>
                                        </p:attrNameLst>
                                      </p:cBhvr>
                                      <p:tavLst>
                                        <p:tav tm="0">
                                          <p:val>
                                            <p:fltVal val="0"/>
                                          </p:val>
                                        </p:tav>
                                        <p:tav tm="100000">
                                          <p:val>
                                            <p:strVal val="#ppt_w"/>
                                          </p:val>
                                        </p:tav>
                                      </p:tavLst>
                                    </p:anim>
                                    <p:anim calcmode="lin" valueType="num">
                                      <p:cBhvr>
                                        <p:cTn id="28" dur="500" fill="hold"/>
                                        <p:tgtEl>
                                          <p:spTgt spid="95"/>
                                        </p:tgtEl>
                                        <p:attrNameLst>
                                          <p:attrName>ppt_h</p:attrName>
                                        </p:attrNameLst>
                                      </p:cBhvr>
                                      <p:tavLst>
                                        <p:tav tm="0">
                                          <p:val>
                                            <p:fltVal val="0"/>
                                          </p:val>
                                        </p:tav>
                                        <p:tav tm="100000">
                                          <p:val>
                                            <p:strVal val="#ppt_h"/>
                                          </p:val>
                                        </p:tav>
                                      </p:tavLst>
                                    </p:anim>
                                    <p:animEffect transition="in" filter="fade">
                                      <p:cBhvr>
                                        <p:cTn id="29" dur="500"/>
                                        <p:tgtEl>
                                          <p:spTgt spid="95"/>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83">
                                            <p:txEl>
                                              <p:pRg st="0" end="0"/>
                                            </p:txEl>
                                          </p:spTgt>
                                        </p:tgtEl>
                                        <p:attrNameLst>
                                          <p:attrName>style.visibility</p:attrName>
                                        </p:attrNameLst>
                                      </p:cBhvr>
                                      <p:to>
                                        <p:strVal val="visible"/>
                                      </p:to>
                                    </p:set>
                                    <p:anim calcmode="lin" valueType="num">
                                      <p:cBhvr>
                                        <p:cTn id="34" dur="500" fill="hold"/>
                                        <p:tgtEl>
                                          <p:spTgt spid="83">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83">
                                            <p:txEl>
                                              <p:pRg st="0" end="0"/>
                                            </p:txEl>
                                          </p:spTgt>
                                        </p:tgtEl>
                                        <p:attrNameLst>
                                          <p:attrName>ppt_h</p:attrName>
                                        </p:attrNameLst>
                                      </p:cBhvr>
                                      <p:tavLst>
                                        <p:tav tm="0">
                                          <p:val>
                                            <p:fltVal val="0"/>
                                          </p:val>
                                        </p:tav>
                                        <p:tav tm="100000">
                                          <p:val>
                                            <p:strVal val="#ppt_h"/>
                                          </p:val>
                                        </p:tav>
                                      </p:tavLst>
                                    </p:anim>
                                    <p:animEffect transition="in" filter="fade">
                                      <p:cBhvr>
                                        <p:cTn id="36" dur="500"/>
                                        <p:tgtEl>
                                          <p:spTgt spid="83">
                                            <p:txEl>
                                              <p:pRg st="0" end="0"/>
                                            </p:txEl>
                                          </p:spTgt>
                                        </p:tgtEl>
                                      </p:cBhvr>
                                    </p:animEffect>
                                  </p:childTnLst>
                                  <p:subTnLst>
                                    <p:set>
                                      <p:cBhvr override="childStyle">
                                        <p:cTn dur="1" fill="hold" display="0" masterRel="nextClick" afterEffect="1"/>
                                        <p:tgtEl>
                                          <p:spTgt spid="83">
                                            <p:txEl>
                                              <p:pRg st="0" end="0"/>
                                            </p:txEl>
                                          </p:spTgt>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anim calcmode="lin" valueType="num">
                                      <p:cBhvr additive="base">
                                        <p:cTn id="41" dur="500" fill="hold"/>
                                        <p:tgtEl>
                                          <p:spTgt spid="1026"/>
                                        </p:tgtEl>
                                        <p:attrNameLst>
                                          <p:attrName>ppt_x</p:attrName>
                                        </p:attrNameLst>
                                      </p:cBhvr>
                                      <p:tavLst>
                                        <p:tav tm="0">
                                          <p:val>
                                            <p:strVal val="#ppt_x"/>
                                          </p:val>
                                        </p:tav>
                                        <p:tav tm="100000">
                                          <p:val>
                                            <p:strVal val="#ppt_x"/>
                                          </p:val>
                                        </p:tav>
                                      </p:tavLst>
                                    </p:anim>
                                    <p:anim calcmode="lin" valueType="num">
                                      <p:cBhvr additive="base">
                                        <p:cTn id="4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83"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4"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5"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6"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7"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8"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9"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20"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21"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22" name="Group 32"/>
          <p:cNvGrpSpPr>
            <a:grpSpLocks/>
          </p:cNvGrpSpPr>
          <p:nvPr/>
        </p:nvGrpSpPr>
        <p:grpSpPr bwMode="auto">
          <a:xfrm>
            <a:off x="0" y="2971800"/>
            <a:ext cx="381000" cy="381000"/>
            <a:chOff x="2078" y="1680"/>
            <a:chExt cx="1615" cy="1615"/>
          </a:xfrm>
        </p:grpSpPr>
        <p:sp>
          <p:nvSpPr>
            <p:cNvPr id="2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1" name="Group 32"/>
          <p:cNvGrpSpPr>
            <a:grpSpLocks/>
          </p:cNvGrpSpPr>
          <p:nvPr/>
        </p:nvGrpSpPr>
        <p:grpSpPr bwMode="auto">
          <a:xfrm>
            <a:off x="0" y="1981200"/>
            <a:ext cx="381000" cy="381000"/>
            <a:chOff x="2078" y="1680"/>
            <a:chExt cx="1615" cy="1615"/>
          </a:xfrm>
        </p:grpSpPr>
        <p:sp>
          <p:nvSpPr>
            <p:cNvPr id="3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8" name="Group 32"/>
          <p:cNvGrpSpPr>
            <a:grpSpLocks/>
          </p:cNvGrpSpPr>
          <p:nvPr/>
        </p:nvGrpSpPr>
        <p:grpSpPr bwMode="auto">
          <a:xfrm>
            <a:off x="0" y="3810000"/>
            <a:ext cx="381000" cy="381000"/>
            <a:chOff x="2078" y="1680"/>
            <a:chExt cx="1615" cy="1615"/>
          </a:xfrm>
        </p:grpSpPr>
        <p:sp>
          <p:nvSpPr>
            <p:cNvPr id="3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4"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0"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61"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62"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63" name="Group 32"/>
          <p:cNvGrpSpPr>
            <a:grpSpLocks/>
          </p:cNvGrpSpPr>
          <p:nvPr/>
        </p:nvGrpSpPr>
        <p:grpSpPr bwMode="auto">
          <a:xfrm>
            <a:off x="0" y="1295400"/>
            <a:ext cx="381000" cy="381000"/>
            <a:chOff x="2078" y="1680"/>
            <a:chExt cx="1615" cy="1615"/>
          </a:xfrm>
        </p:grpSpPr>
        <p:sp>
          <p:nvSpPr>
            <p:cNvPr id="6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6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71"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72"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23</a:t>
            </a:r>
            <a:endParaRPr lang="fr-FR" sz="1400" dirty="0">
              <a:latin typeface="Times New Roman" pitchFamily="18" charset="0"/>
            </a:endParaRPr>
          </a:p>
        </p:txBody>
      </p:sp>
      <p:sp>
        <p:nvSpPr>
          <p:cNvPr id="73"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74" name="Group 11"/>
          <p:cNvGrpSpPr>
            <a:grpSpLocks/>
          </p:cNvGrpSpPr>
          <p:nvPr/>
        </p:nvGrpSpPr>
        <p:grpSpPr bwMode="auto">
          <a:xfrm>
            <a:off x="0" y="4419600"/>
            <a:ext cx="381000" cy="381000"/>
            <a:chOff x="2078" y="1680"/>
            <a:chExt cx="1615" cy="1615"/>
          </a:xfrm>
        </p:grpSpPr>
        <p:sp>
          <p:nvSpPr>
            <p:cNvPr id="7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9" name="Rectangle 88"/>
          <p:cNvSpPr/>
          <p:nvPr/>
        </p:nvSpPr>
        <p:spPr>
          <a:xfrm>
            <a:off x="3048000" y="3620869"/>
            <a:ext cx="5486400" cy="1200329"/>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‘Ajouter un Smartphone’</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90"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91" name="Group 32"/>
          <p:cNvGrpSpPr>
            <a:grpSpLocks/>
          </p:cNvGrpSpPr>
          <p:nvPr/>
        </p:nvGrpSpPr>
        <p:grpSpPr bwMode="auto">
          <a:xfrm>
            <a:off x="0" y="5105400"/>
            <a:ext cx="381000" cy="381000"/>
            <a:chOff x="2078" y="1680"/>
            <a:chExt cx="1615" cy="1615"/>
          </a:xfrm>
        </p:grpSpPr>
        <p:sp>
          <p:nvSpPr>
            <p:cNvPr id="9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98"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99"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100" name="Group 11"/>
          <p:cNvGrpSpPr>
            <a:grpSpLocks/>
          </p:cNvGrpSpPr>
          <p:nvPr/>
        </p:nvGrpSpPr>
        <p:grpSpPr bwMode="auto">
          <a:xfrm>
            <a:off x="2209800" y="1066800"/>
            <a:ext cx="381000" cy="381000"/>
            <a:chOff x="2078" y="1680"/>
            <a:chExt cx="1615" cy="1615"/>
          </a:xfrm>
        </p:grpSpPr>
        <p:sp>
          <p:nvSpPr>
            <p:cNvPr id="10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0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2050" name="Picture 2" descr="C:\Users\ghani\Desktop\Groupe1_2017_04_14\Documentation\Rapport\interfaces\ajout tel.PNG"/>
          <p:cNvPicPr>
            <a:picLocks noChangeAspect="1" noChangeArrowheads="1"/>
          </p:cNvPicPr>
          <p:nvPr/>
        </p:nvPicPr>
        <p:blipFill>
          <a:blip r:embed="rId2"/>
          <a:stretch>
            <a:fillRect/>
          </a:stretch>
        </p:blipFill>
        <p:spPr bwMode="auto">
          <a:xfrm>
            <a:off x="2285984" y="1571613"/>
            <a:ext cx="6236753" cy="4786345"/>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500" fill="hold"/>
                                        <p:tgtEl>
                                          <p:spTgt spid="73"/>
                                        </p:tgtEl>
                                        <p:attrNameLst>
                                          <p:attrName>ppt_w</p:attrName>
                                        </p:attrNameLst>
                                      </p:cBhvr>
                                      <p:tavLst>
                                        <p:tav tm="0">
                                          <p:val>
                                            <p:fltVal val="0"/>
                                          </p:val>
                                        </p:tav>
                                        <p:tav tm="100000">
                                          <p:val>
                                            <p:strVal val="#ppt_w"/>
                                          </p:val>
                                        </p:tav>
                                      </p:tavLst>
                                    </p:anim>
                                    <p:anim calcmode="lin" valueType="num">
                                      <p:cBhvr>
                                        <p:cTn id="8" dur="500" fill="hold"/>
                                        <p:tgtEl>
                                          <p:spTgt spid="73"/>
                                        </p:tgtEl>
                                        <p:attrNameLst>
                                          <p:attrName>ppt_h</p:attrName>
                                        </p:attrNameLst>
                                      </p:cBhvr>
                                      <p:tavLst>
                                        <p:tav tm="0">
                                          <p:val>
                                            <p:fltVal val="0"/>
                                          </p:val>
                                        </p:tav>
                                        <p:tav tm="100000">
                                          <p:val>
                                            <p:strVal val="#ppt_h"/>
                                          </p:val>
                                        </p:tav>
                                      </p:tavLst>
                                    </p:anim>
                                    <p:animEffect transition="in" filter="fade">
                                      <p:cBhvr>
                                        <p:cTn id="9" dur="500"/>
                                        <p:tgtEl>
                                          <p:spTgt spid="73"/>
                                        </p:tgtEl>
                                      </p:cBhvr>
                                    </p:animEffect>
                                  </p:childTnLst>
                                </p:cTn>
                              </p:par>
                              <p:par>
                                <p:cTn id="10" presetID="53" presetClass="entr" presetSubtype="0" fill="hold" nodeType="with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p:cTn id="12" dur="500" fill="hold"/>
                                        <p:tgtEl>
                                          <p:spTgt spid="74"/>
                                        </p:tgtEl>
                                        <p:attrNameLst>
                                          <p:attrName>ppt_w</p:attrName>
                                        </p:attrNameLst>
                                      </p:cBhvr>
                                      <p:tavLst>
                                        <p:tav tm="0">
                                          <p:val>
                                            <p:fltVal val="0"/>
                                          </p:val>
                                        </p:tav>
                                        <p:tav tm="100000">
                                          <p:val>
                                            <p:strVal val="#ppt_w"/>
                                          </p:val>
                                        </p:tav>
                                      </p:tavLst>
                                    </p:anim>
                                    <p:anim calcmode="lin" valueType="num">
                                      <p:cBhvr>
                                        <p:cTn id="13" dur="500" fill="hold"/>
                                        <p:tgtEl>
                                          <p:spTgt spid="74"/>
                                        </p:tgtEl>
                                        <p:attrNameLst>
                                          <p:attrName>ppt_h</p:attrName>
                                        </p:attrNameLst>
                                      </p:cBhvr>
                                      <p:tavLst>
                                        <p:tav tm="0">
                                          <p:val>
                                            <p:fltVal val="0"/>
                                          </p:val>
                                        </p:tav>
                                        <p:tav tm="100000">
                                          <p:val>
                                            <p:strVal val="#ppt_h"/>
                                          </p:val>
                                        </p:tav>
                                      </p:tavLst>
                                    </p:anim>
                                    <p:animEffect transition="in" filter="fade">
                                      <p:cBhvr>
                                        <p:cTn id="14" dur="500"/>
                                        <p:tgtEl>
                                          <p:spTgt spid="74"/>
                                        </p:tgtEl>
                                      </p:cBhvr>
                                    </p:animEffect>
                                  </p:childTnLst>
                                </p:cTn>
                              </p:par>
                              <p:par>
                                <p:cTn id="15" presetID="53"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fltVal val="0"/>
                                          </p:val>
                                        </p:tav>
                                        <p:tav tm="100000">
                                          <p:val>
                                            <p:strVal val="#ppt_h"/>
                                          </p:val>
                                        </p:tav>
                                      </p:tavLst>
                                    </p:anim>
                                    <p:animEffect transition="in" filter="fade">
                                      <p:cBhvr>
                                        <p:cTn id="19" dur="500"/>
                                        <p:tgtEl>
                                          <p:spTgt spid="74"/>
                                        </p:tgtEl>
                                      </p:cBhvr>
                                    </p:animEffect>
                                  </p:childTnLst>
                                </p:cTn>
                              </p:par>
                              <p:par>
                                <p:cTn id="20" presetID="53" presetClass="entr" presetSubtype="0" fill="hold" nodeType="withEffect">
                                  <p:stCondLst>
                                    <p:cond delay="0"/>
                                  </p:stCondLst>
                                  <p:childTnLst>
                                    <p:set>
                                      <p:cBhvr>
                                        <p:cTn id="21" dur="1" fill="hold">
                                          <p:stCondLst>
                                            <p:cond delay="0"/>
                                          </p:stCondLst>
                                        </p:cTn>
                                        <p:tgtEl>
                                          <p:spTgt spid="100"/>
                                        </p:tgtEl>
                                        <p:attrNameLst>
                                          <p:attrName>style.visibility</p:attrName>
                                        </p:attrNameLst>
                                      </p:cBhvr>
                                      <p:to>
                                        <p:strVal val="visible"/>
                                      </p:to>
                                    </p:set>
                                    <p:anim calcmode="lin" valueType="num">
                                      <p:cBhvr>
                                        <p:cTn id="22" dur="500" fill="hold"/>
                                        <p:tgtEl>
                                          <p:spTgt spid="100"/>
                                        </p:tgtEl>
                                        <p:attrNameLst>
                                          <p:attrName>ppt_w</p:attrName>
                                        </p:attrNameLst>
                                      </p:cBhvr>
                                      <p:tavLst>
                                        <p:tav tm="0">
                                          <p:val>
                                            <p:fltVal val="0"/>
                                          </p:val>
                                        </p:tav>
                                        <p:tav tm="100000">
                                          <p:val>
                                            <p:strVal val="#ppt_w"/>
                                          </p:val>
                                        </p:tav>
                                      </p:tavLst>
                                    </p:anim>
                                    <p:anim calcmode="lin" valueType="num">
                                      <p:cBhvr>
                                        <p:cTn id="23" dur="500" fill="hold"/>
                                        <p:tgtEl>
                                          <p:spTgt spid="100"/>
                                        </p:tgtEl>
                                        <p:attrNameLst>
                                          <p:attrName>ppt_h</p:attrName>
                                        </p:attrNameLst>
                                      </p:cBhvr>
                                      <p:tavLst>
                                        <p:tav tm="0">
                                          <p:val>
                                            <p:fltVal val="0"/>
                                          </p:val>
                                        </p:tav>
                                        <p:tav tm="100000">
                                          <p:val>
                                            <p:strVal val="#ppt_h"/>
                                          </p:val>
                                        </p:tav>
                                      </p:tavLst>
                                    </p:anim>
                                    <p:animEffect transition="in" filter="fade">
                                      <p:cBhvr>
                                        <p:cTn id="24" dur="500"/>
                                        <p:tgtEl>
                                          <p:spTgt spid="100"/>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anim calcmode="lin" valueType="num">
                                      <p:cBhvr>
                                        <p:cTn id="27" dur="500" fill="hold"/>
                                        <p:tgtEl>
                                          <p:spTgt spid="99"/>
                                        </p:tgtEl>
                                        <p:attrNameLst>
                                          <p:attrName>ppt_w</p:attrName>
                                        </p:attrNameLst>
                                      </p:cBhvr>
                                      <p:tavLst>
                                        <p:tav tm="0">
                                          <p:val>
                                            <p:fltVal val="0"/>
                                          </p:val>
                                        </p:tav>
                                        <p:tav tm="100000">
                                          <p:val>
                                            <p:strVal val="#ppt_w"/>
                                          </p:val>
                                        </p:tav>
                                      </p:tavLst>
                                    </p:anim>
                                    <p:anim calcmode="lin" valueType="num">
                                      <p:cBhvr>
                                        <p:cTn id="28" dur="500" fill="hold"/>
                                        <p:tgtEl>
                                          <p:spTgt spid="99"/>
                                        </p:tgtEl>
                                        <p:attrNameLst>
                                          <p:attrName>ppt_h</p:attrName>
                                        </p:attrNameLst>
                                      </p:cBhvr>
                                      <p:tavLst>
                                        <p:tav tm="0">
                                          <p:val>
                                            <p:fltVal val="0"/>
                                          </p:val>
                                        </p:tav>
                                        <p:tav tm="100000">
                                          <p:val>
                                            <p:strVal val="#ppt_h"/>
                                          </p:val>
                                        </p:tav>
                                      </p:tavLst>
                                    </p:anim>
                                    <p:animEffect transition="in" filter="fade">
                                      <p:cBhvr>
                                        <p:cTn id="29" dur="500"/>
                                        <p:tgtEl>
                                          <p:spTgt spid="99"/>
                                        </p:tgtEl>
                                      </p:cBhvr>
                                    </p:animEffect>
                                  </p:childTnLst>
                                </p:cTn>
                              </p:par>
                              <p:par>
                                <p:cTn id="30" presetID="53" presetClass="entr" presetSubtype="0" fill="hold" nodeType="withEffect">
                                  <p:stCondLst>
                                    <p:cond delay="0"/>
                                  </p:stCondLst>
                                  <p:childTnLst>
                                    <p:set>
                                      <p:cBhvr>
                                        <p:cTn id="31" dur="1" fill="hold">
                                          <p:stCondLst>
                                            <p:cond delay="0"/>
                                          </p:stCondLst>
                                        </p:cTn>
                                        <p:tgtEl>
                                          <p:spTgt spid="100"/>
                                        </p:tgtEl>
                                        <p:attrNameLst>
                                          <p:attrName>style.visibility</p:attrName>
                                        </p:attrNameLst>
                                      </p:cBhvr>
                                      <p:to>
                                        <p:strVal val="visible"/>
                                      </p:to>
                                    </p:set>
                                    <p:anim calcmode="lin" valueType="num">
                                      <p:cBhvr>
                                        <p:cTn id="32" dur="500" fill="hold"/>
                                        <p:tgtEl>
                                          <p:spTgt spid="100"/>
                                        </p:tgtEl>
                                        <p:attrNameLst>
                                          <p:attrName>ppt_w</p:attrName>
                                        </p:attrNameLst>
                                      </p:cBhvr>
                                      <p:tavLst>
                                        <p:tav tm="0">
                                          <p:val>
                                            <p:fltVal val="0"/>
                                          </p:val>
                                        </p:tav>
                                        <p:tav tm="100000">
                                          <p:val>
                                            <p:strVal val="#ppt_w"/>
                                          </p:val>
                                        </p:tav>
                                      </p:tavLst>
                                    </p:anim>
                                    <p:anim calcmode="lin" valueType="num">
                                      <p:cBhvr>
                                        <p:cTn id="33" dur="500" fill="hold"/>
                                        <p:tgtEl>
                                          <p:spTgt spid="100"/>
                                        </p:tgtEl>
                                        <p:attrNameLst>
                                          <p:attrName>ppt_h</p:attrName>
                                        </p:attrNameLst>
                                      </p:cBhvr>
                                      <p:tavLst>
                                        <p:tav tm="0">
                                          <p:val>
                                            <p:fltVal val="0"/>
                                          </p:val>
                                        </p:tav>
                                        <p:tav tm="100000">
                                          <p:val>
                                            <p:strVal val="#ppt_h"/>
                                          </p:val>
                                        </p:tav>
                                      </p:tavLst>
                                    </p:anim>
                                    <p:animEffect transition="in" filter="fade">
                                      <p:cBhvr>
                                        <p:cTn id="34" dur="500"/>
                                        <p:tgtEl>
                                          <p:spTgt spid="10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89">
                                            <p:txEl>
                                              <p:pRg st="0" end="0"/>
                                            </p:txEl>
                                          </p:spTgt>
                                        </p:tgtEl>
                                        <p:attrNameLst>
                                          <p:attrName>style.visibility</p:attrName>
                                        </p:attrNameLst>
                                      </p:cBhvr>
                                      <p:to>
                                        <p:strVal val="visible"/>
                                      </p:to>
                                    </p:set>
                                    <p:anim calcmode="lin" valueType="num">
                                      <p:cBhvr>
                                        <p:cTn id="39" dur="500" fill="hold"/>
                                        <p:tgtEl>
                                          <p:spTgt spid="89">
                                            <p:txEl>
                                              <p:pRg st="0" end="0"/>
                                            </p:txEl>
                                          </p:spTgt>
                                        </p:tgtEl>
                                        <p:attrNameLst>
                                          <p:attrName>ppt_w</p:attrName>
                                        </p:attrNameLst>
                                      </p:cBhvr>
                                      <p:tavLst>
                                        <p:tav tm="0">
                                          <p:val>
                                            <p:fltVal val="0"/>
                                          </p:val>
                                        </p:tav>
                                        <p:tav tm="100000">
                                          <p:val>
                                            <p:strVal val="#ppt_w"/>
                                          </p:val>
                                        </p:tav>
                                      </p:tavLst>
                                    </p:anim>
                                    <p:anim calcmode="lin" valueType="num">
                                      <p:cBhvr>
                                        <p:cTn id="40" dur="500" fill="hold"/>
                                        <p:tgtEl>
                                          <p:spTgt spid="89">
                                            <p:txEl>
                                              <p:pRg st="0" end="0"/>
                                            </p:txEl>
                                          </p:spTgt>
                                        </p:tgtEl>
                                        <p:attrNameLst>
                                          <p:attrName>ppt_h</p:attrName>
                                        </p:attrNameLst>
                                      </p:cBhvr>
                                      <p:tavLst>
                                        <p:tav tm="0">
                                          <p:val>
                                            <p:fltVal val="0"/>
                                          </p:val>
                                        </p:tav>
                                        <p:tav tm="100000">
                                          <p:val>
                                            <p:strVal val="#ppt_h"/>
                                          </p:val>
                                        </p:tav>
                                      </p:tavLst>
                                    </p:anim>
                                    <p:animEffect transition="in" filter="fade">
                                      <p:cBhvr>
                                        <p:cTn id="41" dur="500"/>
                                        <p:tgtEl>
                                          <p:spTgt spid="89">
                                            <p:txEl>
                                              <p:pRg st="0" end="0"/>
                                            </p:txEl>
                                          </p:spTgt>
                                        </p:tgtEl>
                                      </p:cBhvr>
                                    </p:animEffect>
                                  </p:childTnLst>
                                  <p:subTnLst>
                                    <p:set>
                                      <p:cBhvr override="childStyle">
                                        <p:cTn dur="1" fill="hold" display="0" masterRel="nextClick" afterEffect="1"/>
                                        <p:tgtEl>
                                          <p:spTgt spid="89">
                                            <p:txEl>
                                              <p:pRg st="0" end="0"/>
                                            </p:txEl>
                                          </p:spTgt>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050"/>
                                        </p:tgtEl>
                                        <p:attrNameLst>
                                          <p:attrName>style.visibility</p:attrName>
                                        </p:attrNameLst>
                                      </p:cBhvr>
                                      <p:to>
                                        <p:strVal val="visible"/>
                                      </p:to>
                                    </p:set>
                                    <p:anim calcmode="lin" valueType="num">
                                      <p:cBhvr additive="base">
                                        <p:cTn id="46" dur="500" fill="hold"/>
                                        <p:tgtEl>
                                          <p:spTgt spid="2050"/>
                                        </p:tgtEl>
                                        <p:attrNameLst>
                                          <p:attrName>ppt_x</p:attrName>
                                        </p:attrNameLst>
                                      </p:cBhvr>
                                      <p:tavLst>
                                        <p:tav tm="0">
                                          <p:val>
                                            <p:strVal val="#ppt_x"/>
                                          </p:val>
                                        </p:tav>
                                        <p:tav tm="100000">
                                          <p:val>
                                            <p:strVal val="#ppt_x"/>
                                          </p:val>
                                        </p:tav>
                                      </p:tavLst>
                                    </p:anim>
                                    <p:anim calcmode="lin" valueType="num">
                                      <p:cBhvr additive="base">
                                        <p:cTn id="47"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89" grpId="0" build="allAtOnce"/>
      <p:bldP spid="9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4DC251E-4F90-44E8-8D94-A8DC98E0344C}" type="slidenum">
              <a:rPr lang="fr-FR" smtClean="0"/>
              <a:pPr/>
              <a:t>25</a:t>
            </a:fld>
            <a:endParaRPr lang="fr-FR" dirty="0"/>
          </a:p>
        </p:txBody>
      </p:sp>
      <p:sp>
        <p:nvSpPr>
          <p:cNvPr id="6"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4"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5"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25" name="Group 32"/>
          <p:cNvGrpSpPr>
            <a:grpSpLocks/>
          </p:cNvGrpSpPr>
          <p:nvPr/>
        </p:nvGrpSpPr>
        <p:grpSpPr bwMode="auto">
          <a:xfrm>
            <a:off x="0" y="19812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38100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51054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54"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55"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56"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57" name="Group 32"/>
          <p:cNvGrpSpPr>
            <a:grpSpLocks/>
          </p:cNvGrpSpPr>
          <p:nvPr/>
        </p:nvGrpSpPr>
        <p:grpSpPr bwMode="auto">
          <a:xfrm>
            <a:off x="0" y="1295400"/>
            <a:ext cx="381000" cy="381000"/>
            <a:chOff x="2078" y="1680"/>
            <a:chExt cx="1615" cy="1615"/>
          </a:xfrm>
        </p:grpSpPr>
        <p:sp>
          <p:nvSpPr>
            <p:cNvPr id="5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6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5"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66"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24</a:t>
            </a:r>
            <a:endParaRPr lang="fr-FR" sz="1400" dirty="0">
              <a:latin typeface="Times New Roman" pitchFamily="18" charset="0"/>
            </a:endParaRPr>
          </a:p>
        </p:txBody>
      </p:sp>
      <p:sp>
        <p:nvSpPr>
          <p:cNvPr id="67"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68" name="Group 11"/>
          <p:cNvGrpSpPr>
            <a:grpSpLocks/>
          </p:cNvGrpSpPr>
          <p:nvPr/>
        </p:nvGrpSpPr>
        <p:grpSpPr bwMode="auto">
          <a:xfrm>
            <a:off x="0" y="4419600"/>
            <a:ext cx="381000" cy="381000"/>
            <a:chOff x="2078" y="1680"/>
            <a:chExt cx="1615" cy="1615"/>
          </a:xfrm>
        </p:grpSpPr>
        <p:sp>
          <p:nvSpPr>
            <p:cNvPr id="6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3" name="Rectangle 82"/>
          <p:cNvSpPr/>
          <p:nvPr/>
        </p:nvSpPr>
        <p:spPr>
          <a:xfrm>
            <a:off x="3000364" y="3357562"/>
            <a:ext cx="5105400" cy="1754326"/>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‘Consulter les Smartphones coté </a:t>
            </a:r>
            <a:r>
              <a:rPr lang="fr-FR" sz="36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admin</a:t>
            </a: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4"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86"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87" name="Group 11"/>
          <p:cNvGrpSpPr>
            <a:grpSpLocks/>
          </p:cNvGrpSpPr>
          <p:nvPr/>
        </p:nvGrpSpPr>
        <p:grpSpPr bwMode="auto">
          <a:xfrm>
            <a:off x="2209800" y="1066800"/>
            <a:ext cx="381000" cy="381000"/>
            <a:chOff x="2078" y="1680"/>
            <a:chExt cx="1615" cy="1615"/>
          </a:xfrm>
        </p:grpSpPr>
        <p:sp>
          <p:nvSpPr>
            <p:cNvPr id="88"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9"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0"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1"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92"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3"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5" name="Picture 2" descr="C:\Users\ghani\Desktop\Groupe1_2017_04_14\Documentation\Rapport\interfaces\consul tel.PNG"/>
          <p:cNvPicPr>
            <a:picLocks noChangeAspect="1" noChangeArrowheads="1"/>
          </p:cNvPicPr>
          <p:nvPr/>
        </p:nvPicPr>
        <p:blipFill>
          <a:blip r:embed="rId2"/>
          <a:stretch>
            <a:fillRect/>
          </a:stretch>
        </p:blipFill>
        <p:spPr bwMode="auto">
          <a:xfrm>
            <a:off x="2428861" y="1785946"/>
            <a:ext cx="6160232" cy="4500574"/>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53" presetClass="entr" presetSubtype="0" fill="hold" nodeType="with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86"/>
                                        </p:tgtEl>
                                        <p:attrNameLst>
                                          <p:attrName>style.visibility</p:attrName>
                                        </p:attrNameLst>
                                      </p:cBhvr>
                                      <p:to>
                                        <p:strVal val="visible"/>
                                      </p:to>
                                    </p:set>
                                    <p:anim calcmode="lin" valueType="num">
                                      <p:cBhvr>
                                        <p:cTn id="17" dur="500" fill="hold"/>
                                        <p:tgtEl>
                                          <p:spTgt spid="86"/>
                                        </p:tgtEl>
                                        <p:attrNameLst>
                                          <p:attrName>ppt_w</p:attrName>
                                        </p:attrNameLst>
                                      </p:cBhvr>
                                      <p:tavLst>
                                        <p:tav tm="0">
                                          <p:val>
                                            <p:fltVal val="0"/>
                                          </p:val>
                                        </p:tav>
                                        <p:tav tm="100000">
                                          <p:val>
                                            <p:strVal val="#ppt_w"/>
                                          </p:val>
                                        </p:tav>
                                      </p:tavLst>
                                    </p:anim>
                                    <p:anim calcmode="lin" valueType="num">
                                      <p:cBhvr>
                                        <p:cTn id="18" dur="500" fill="hold"/>
                                        <p:tgtEl>
                                          <p:spTgt spid="86"/>
                                        </p:tgtEl>
                                        <p:attrNameLst>
                                          <p:attrName>ppt_h</p:attrName>
                                        </p:attrNameLst>
                                      </p:cBhvr>
                                      <p:tavLst>
                                        <p:tav tm="0">
                                          <p:val>
                                            <p:fltVal val="0"/>
                                          </p:val>
                                        </p:tav>
                                        <p:tav tm="100000">
                                          <p:val>
                                            <p:strVal val="#ppt_h"/>
                                          </p:val>
                                        </p:tav>
                                      </p:tavLst>
                                    </p:anim>
                                    <p:animEffect transition="in" filter="fade">
                                      <p:cBhvr>
                                        <p:cTn id="19" dur="500"/>
                                        <p:tgtEl>
                                          <p:spTgt spid="86"/>
                                        </p:tgtEl>
                                      </p:cBhvr>
                                    </p:animEffect>
                                  </p:childTnLst>
                                </p:cTn>
                              </p:par>
                              <p:par>
                                <p:cTn id="20" presetID="53" presetClass="entr" presetSubtype="0" fill="hold" nodeType="withEffect">
                                  <p:stCondLst>
                                    <p:cond delay="0"/>
                                  </p:stCondLst>
                                  <p:childTnLst>
                                    <p:set>
                                      <p:cBhvr>
                                        <p:cTn id="21" dur="1" fill="hold">
                                          <p:stCondLst>
                                            <p:cond delay="0"/>
                                          </p:stCondLst>
                                        </p:cTn>
                                        <p:tgtEl>
                                          <p:spTgt spid="87"/>
                                        </p:tgtEl>
                                        <p:attrNameLst>
                                          <p:attrName>style.visibility</p:attrName>
                                        </p:attrNameLst>
                                      </p:cBhvr>
                                      <p:to>
                                        <p:strVal val="visible"/>
                                      </p:to>
                                    </p:set>
                                    <p:anim calcmode="lin" valueType="num">
                                      <p:cBhvr>
                                        <p:cTn id="22" dur="500" fill="hold"/>
                                        <p:tgtEl>
                                          <p:spTgt spid="87"/>
                                        </p:tgtEl>
                                        <p:attrNameLst>
                                          <p:attrName>ppt_w</p:attrName>
                                        </p:attrNameLst>
                                      </p:cBhvr>
                                      <p:tavLst>
                                        <p:tav tm="0">
                                          <p:val>
                                            <p:fltVal val="0"/>
                                          </p:val>
                                        </p:tav>
                                        <p:tav tm="100000">
                                          <p:val>
                                            <p:strVal val="#ppt_w"/>
                                          </p:val>
                                        </p:tav>
                                      </p:tavLst>
                                    </p:anim>
                                    <p:anim calcmode="lin" valueType="num">
                                      <p:cBhvr>
                                        <p:cTn id="23" dur="500" fill="hold"/>
                                        <p:tgtEl>
                                          <p:spTgt spid="87"/>
                                        </p:tgtEl>
                                        <p:attrNameLst>
                                          <p:attrName>ppt_h</p:attrName>
                                        </p:attrNameLst>
                                      </p:cBhvr>
                                      <p:tavLst>
                                        <p:tav tm="0">
                                          <p:val>
                                            <p:fltVal val="0"/>
                                          </p:val>
                                        </p:tav>
                                        <p:tav tm="100000">
                                          <p:val>
                                            <p:strVal val="#ppt_h"/>
                                          </p:val>
                                        </p:tav>
                                      </p:tavLst>
                                    </p:anim>
                                    <p:animEffect transition="in" filter="fade">
                                      <p:cBhvr>
                                        <p:cTn id="24" dur="500"/>
                                        <p:tgtEl>
                                          <p:spTgt spid="87"/>
                                        </p:tgtEl>
                                      </p:cBhvr>
                                    </p:animEffect>
                                  </p:childTnLst>
                                </p:cTn>
                              </p:par>
                              <p:par>
                                <p:cTn id="25" presetID="53"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p:cTn id="27" dur="500" fill="hold"/>
                                        <p:tgtEl>
                                          <p:spTgt spid="68"/>
                                        </p:tgtEl>
                                        <p:attrNameLst>
                                          <p:attrName>ppt_w</p:attrName>
                                        </p:attrNameLst>
                                      </p:cBhvr>
                                      <p:tavLst>
                                        <p:tav tm="0">
                                          <p:val>
                                            <p:fltVal val="0"/>
                                          </p:val>
                                        </p:tav>
                                        <p:tav tm="100000">
                                          <p:val>
                                            <p:strVal val="#ppt_w"/>
                                          </p:val>
                                        </p:tav>
                                      </p:tavLst>
                                    </p:anim>
                                    <p:anim calcmode="lin" valueType="num">
                                      <p:cBhvr>
                                        <p:cTn id="28" dur="500" fill="hold"/>
                                        <p:tgtEl>
                                          <p:spTgt spid="68"/>
                                        </p:tgtEl>
                                        <p:attrNameLst>
                                          <p:attrName>ppt_h</p:attrName>
                                        </p:attrNameLst>
                                      </p:cBhvr>
                                      <p:tavLst>
                                        <p:tav tm="0">
                                          <p:val>
                                            <p:fltVal val="0"/>
                                          </p:val>
                                        </p:tav>
                                        <p:tav tm="100000">
                                          <p:val>
                                            <p:strVal val="#ppt_h"/>
                                          </p:val>
                                        </p:tav>
                                      </p:tavLst>
                                    </p:anim>
                                    <p:animEffect transition="in" filter="fade">
                                      <p:cBhvr>
                                        <p:cTn id="29" dur="500"/>
                                        <p:tgtEl>
                                          <p:spTgt spid="6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3">
                                            <p:txEl>
                                              <p:pRg st="0" end="0"/>
                                            </p:txEl>
                                          </p:spTgt>
                                        </p:tgtEl>
                                        <p:attrNameLst>
                                          <p:attrName>style.visibility</p:attrName>
                                        </p:attrNameLst>
                                      </p:cBhvr>
                                      <p:to>
                                        <p:strVal val="visible"/>
                                      </p:to>
                                    </p:set>
                                    <p:animEffect transition="in" filter="fade">
                                      <p:cBhvr>
                                        <p:cTn id="34" dur="500"/>
                                        <p:tgtEl>
                                          <p:spTgt spid="83">
                                            <p:txEl>
                                              <p:pRg st="0" end="0"/>
                                            </p:txEl>
                                          </p:spTgt>
                                        </p:tgtEl>
                                      </p:cBhvr>
                                    </p:animEffect>
                                  </p:childTnLst>
                                  <p:subTnLst>
                                    <p:set>
                                      <p:cBhvr override="childStyle">
                                        <p:cTn dur="1" fill="hold" display="0" masterRel="nextClick" afterEffect="1"/>
                                        <p:tgtEl>
                                          <p:spTgt spid="83">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83" grpId="0" build="allAtOnce"/>
      <p:bldP spid="8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p:cNvSpPr>
            <a:spLocks noGrp="1"/>
          </p:cNvSpPr>
          <p:nvPr>
            <p:ph type="sldNum" sz="quarter" idx="12"/>
          </p:nvPr>
        </p:nvSpPr>
        <p:spPr>
          <a:xfrm>
            <a:off x="6444676" y="6041363"/>
            <a:ext cx="512638" cy="365125"/>
          </a:xfrm>
        </p:spPr>
        <p:txBody>
          <a:bodyPr/>
          <a:lstStyle/>
          <a:p>
            <a:fld id="{64DC251E-4F90-44E8-8D94-A8DC98E0344C}" type="slidenum">
              <a:rPr lang="fr-FR" smtClean="0"/>
              <a:pPr/>
              <a:t>26</a:t>
            </a:fld>
            <a:endParaRPr lang="fr-FR" dirty="0"/>
          </a:p>
        </p:txBody>
      </p:sp>
      <p:sp>
        <p:nvSpPr>
          <p:cNvPr id="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4"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5"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6"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7" name="Group 32"/>
          <p:cNvGrpSpPr>
            <a:grpSpLocks/>
          </p:cNvGrpSpPr>
          <p:nvPr/>
        </p:nvGrpSpPr>
        <p:grpSpPr bwMode="auto">
          <a:xfrm>
            <a:off x="0" y="2971800"/>
            <a:ext cx="381000" cy="381000"/>
            <a:chOff x="2078" y="1680"/>
            <a:chExt cx="1615" cy="1615"/>
          </a:xfrm>
        </p:grpSpPr>
        <p:sp>
          <p:nvSpPr>
            <p:cNvPr id="1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4"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25" name="Group 32"/>
          <p:cNvGrpSpPr>
            <a:grpSpLocks/>
          </p:cNvGrpSpPr>
          <p:nvPr/>
        </p:nvGrpSpPr>
        <p:grpSpPr bwMode="auto">
          <a:xfrm>
            <a:off x="0" y="19812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38100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51054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6"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47"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8"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49"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50" name="Group 32"/>
          <p:cNvGrpSpPr>
            <a:grpSpLocks/>
          </p:cNvGrpSpPr>
          <p:nvPr/>
        </p:nvGrpSpPr>
        <p:grpSpPr bwMode="auto">
          <a:xfrm>
            <a:off x="0" y="1295400"/>
            <a:ext cx="381000" cy="381000"/>
            <a:chOff x="2078" y="1680"/>
            <a:chExt cx="1615" cy="1615"/>
          </a:xfrm>
        </p:grpSpPr>
        <p:sp>
          <p:nvSpPr>
            <p:cNvPr id="5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7"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58"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25</a:t>
            </a:r>
            <a:endParaRPr lang="fr-FR" sz="1400" dirty="0">
              <a:latin typeface="Times New Roman" pitchFamily="18" charset="0"/>
            </a:endParaRPr>
          </a:p>
        </p:txBody>
      </p:sp>
      <p:sp>
        <p:nvSpPr>
          <p:cNvPr id="59"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60" name="Group 11"/>
          <p:cNvGrpSpPr>
            <a:grpSpLocks/>
          </p:cNvGrpSpPr>
          <p:nvPr/>
        </p:nvGrpSpPr>
        <p:grpSpPr bwMode="auto">
          <a:xfrm>
            <a:off x="0" y="4419600"/>
            <a:ext cx="381000" cy="381000"/>
            <a:chOff x="2078" y="1680"/>
            <a:chExt cx="1615" cy="1615"/>
          </a:xfrm>
        </p:grpSpPr>
        <p:sp>
          <p:nvSpPr>
            <p:cNvPr id="6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6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7" name="Rectangle 66"/>
          <p:cNvSpPr/>
          <p:nvPr/>
        </p:nvSpPr>
        <p:spPr>
          <a:xfrm>
            <a:off x="3000364" y="3357562"/>
            <a:ext cx="5105400" cy="1754326"/>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‘Consulter les Smartphones coté Client’</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8"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69"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70" name="Group 11"/>
          <p:cNvGrpSpPr>
            <a:grpSpLocks/>
          </p:cNvGrpSpPr>
          <p:nvPr/>
        </p:nvGrpSpPr>
        <p:grpSpPr bwMode="auto">
          <a:xfrm>
            <a:off x="2209800" y="1066800"/>
            <a:ext cx="381000" cy="381000"/>
            <a:chOff x="2078" y="1680"/>
            <a:chExt cx="1615" cy="1615"/>
          </a:xfrm>
        </p:grpSpPr>
        <p:sp>
          <p:nvSpPr>
            <p:cNvPr id="7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4098" name="Picture 2" descr="C:\Users\ghani\Desktop\Groupe1_2017_04_14\Documentation\Rapport\interfaces\smar cli.PNG"/>
          <p:cNvPicPr>
            <a:picLocks noChangeAspect="1" noChangeArrowheads="1"/>
          </p:cNvPicPr>
          <p:nvPr/>
        </p:nvPicPr>
        <p:blipFill>
          <a:blip r:embed="rId2"/>
          <a:stretch>
            <a:fillRect/>
          </a:stretch>
        </p:blipFill>
        <p:spPr bwMode="auto">
          <a:xfrm>
            <a:off x="2285984" y="1901064"/>
            <a:ext cx="6357982" cy="4370352"/>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0" fill="hold" nodeType="with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p:cTn id="12" dur="500" fill="hold"/>
                                        <p:tgtEl>
                                          <p:spTgt spid="60"/>
                                        </p:tgtEl>
                                        <p:attrNameLst>
                                          <p:attrName>ppt_w</p:attrName>
                                        </p:attrNameLst>
                                      </p:cBhvr>
                                      <p:tavLst>
                                        <p:tav tm="0">
                                          <p:val>
                                            <p:fltVal val="0"/>
                                          </p:val>
                                        </p:tav>
                                        <p:tav tm="100000">
                                          <p:val>
                                            <p:strVal val="#ppt_w"/>
                                          </p:val>
                                        </p:tav>
                                      </p:tavLst>
                                    </p:anim>
                                    <p:anim calcmode="lin" valueType="num">
                                      <p:cBhvr>
                                        <p:cTn id="13" dur="500" fill="hold"/>
                                        <p:tgtEl>
                                          <p:spTgt spid="60"/>
                                        </p:tgtEl>
                                        <p:attrNameLst>
                                          <p:attrName>ppt_h</p:attrName>
                                        </p:attrNameLst>
                                      </p:cBhvr>
                                      <p:tavLst>
                                        <p:tav tm="0">
                                          <p:val>
                                            <p:fltVal val="0"/>
                                          </p:val>
                                        </p:tav>
                                        <p:tav tm="100000">
                                          <p:val>
                                            <p:strVal val="#ppt_h"/>
                                          </p:val>
                                        </p:tav>
                                      </p:tavLst>
                                    </p:anim>
                                    <p:animEffect transition="in" filter="fade">
                                      <p:cBhvr>
                                        <p:cTn id="14" dur="500"/>
                                        <p:tgtEl>
                                          <p:spTgt spid="60"/>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animEffect transition="in" filter="fade">
                                      <p:cBhvr>
                                        <p:cTn id="19" dur="500"/>
                                        <p:tgtEl>
                                          <p:spTgt spid="69"/>
                                        </p:tgtEl>
                                      </p:cBhvr>
                                    </p:animEffect>
                                  </p:childTnLst>
                                </p:cTn>
                              </p:par>
                              <p:par>
                                <p:cTn id="20" presetID="53" presetClass="entr" presetSubtype="0"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p:cTn id="22" dur="500" fill="hold"/>
                                        <p:tgtEl>
                                          <p:spTgt spid="70"/>
                                        </p:tgtEl>
                                        <p:attrNameLst>
                                          <p:attrName>ppt_w</p:attrName>
                                        </p:attrNameLst>
                                      </p:cBhvr>
                                      <p:tavLst>
                                        <p:tav tm="0">
                                          <p:val>
                                            <p:fltVal val="0"/>
                                          </p:val>
                                        </p:tav>
                                        <p:tav tm="100000">
                                          <p:val>
                                            <p:strVal val="#ppt_w"/>
                                          </p:val>
                                        </p:tav>
                                      </p:tavLst>
                                    </p:anim>
                                    <p:anim calcmode="lin" valueType="num">
                                      <p:cBhvr>
                                        <p:cTn id="23" dur="500" fill="hold"/>
                                        <p:tgtEl>
                                          <p:spTgt spid="70"/>
                                        </p:tgtEl>
                                        <p:attrNameLst>
                                          <p:attrName>ppt_h</p:attrName>
                                        </p:attrNameLst>
                                      </p:cBhvr>
                                      <p:tavLst>
                                        <p:tav tm="0">
                                          <p:val>
                                            <p:fltVal val="0"/>
                                          </p:val>
                                        </p:tav>
                                        <p:tav tm="100000">
                                          <p:val>
                                            <p:strVal val="#ppt_h"/>
                                          </p:val>
                                        </p:tav>
                                      </p:tavLst>
                                    </p:anim>
                                    <p:animEffect transition="in" filter="fade">
                                      <p:cBhvr>
                                        <p:cTn id="24" dur="500"/>
                                        <p:tgtEl>
                                          <p:spTgt spid="70"/>
                                        </p:tgtEl>
                                      </p:cBhvr>
                                    </p:animEffect>
                                  </p:childTnLst>
                                </p:cTn>
                              </p:par>
                              <p:par>
                                <p:cTn id="25" presetID="53"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p:cTn id="27" dur="500" fill="hold"/>
                                        <p:tgtEl>
                                          <p:spTgt spid="60"/>
                                        </p:tgtEl>
                                        <p:attrNameLst>
                                          <p:attrName>ppt_w</p:attrName>
                                        </p:attrNameLst>
                                      </p:cBhvr>
                                      <p:tavLst>
                                        <p:tav tm="0">
                                          <p:val>
                                            <p:fltVal val="0"/>
                                          </p:val>
                                        </p:tav>
                                        <p:tav tm="100000">
                                          <p:val>
                                            <p:strVal val="#ppt_w"/>
                                          </p:val>
                                        </p:tav>
                                      </p:tavLst>
                                    </p:anim>
                                    <p:anim calcmode="lin" valueType="num">
                                      <p:cBhvr>
                                        <p:cTn id="28" dur="500" fill="hold"/>
                                        <p:tgtEl>
                                          <p:spTgt spid="60"/>
                                        </p:tgtEl>
                                        <p:attrNameLst>
                                          <p:attrName>ppt_h</p:attrName>
                                        </p:attrNameLst>
                                      </p:cBhvr>
                                      <p:tavLst>
                                        <p:tav tm="0">
                                          <p:val>
                                            <p:fltVal val="0"/>
                                          </p:val>
                                        </p:tav>
                                        <p:tav tm="100000">
                                          <p:val>
                                            <p:strVal val="#ppt_h"/>
                                          </p:val>
                                        </p:tav>
                                      </p:tavLst>
                                    </p:anim>
                                    <p:animEffect transition="in" filter="fade">
                                      <p:cBhvr>
                                        <p:cTn id="29" dur="5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7">
                                            <p:txEl>
                                              <p:pRg st="0" end="0"/>
                                            </p:txEl>
                                          </p:spTgt>
                                        </p:tgtEl>
                                        <p:attrNameLst>
                                          <p:attrName>style.visibility</p:attrName>
                                        </p:attrNameLst>
                                      </p:cBhvr>
                                      <p:to>
                                        <p:strVal val="visible"/>
                                      </p:to>
                                    </p:set>
                                    <p:animEffect transition="in" filter="fade">
                                      <p:cBhvr>
                                        <p:cTn id="34" dur="500"/>
                                        <p:tgtEl>
                                          <p:spTgt spid="67">
                                            <p:txEl>
                                              <p:pRg st="0" end="0"/>
                                            </p:txEl>
                                          </p:spTgt>
                                        </p:tgtEl>
                                      </p:cBhvr>
                                    </p:animEffect>
                                  </p:childTnLst>
                                  <p:subTnLst>
                                    <p:set>
                                      <p:cBhvr override="childStyle">
                                        <p:cTn dur="1" fill="hold" display="0" masterRel="nextClick" afterEffect="1"/>
                                        <p:tgtEl>
                                          <p:spTgt spid="67">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098"/>
                                        </p:tgtEl>
                                        <p:attrNameLst>
                                          <p:attrName>style.visibility</p:attrName>
                                        </p:attrNameLst>
                                      </p:cBhvr>
                                      <p:to>
                                        <p:strVal val="visible"/>
                                      </p:to>
                                    </p:set>
                                    <p:anim calcmode="lin" valueType="num">
                                      <p:cBhvr additive="base">
                                        <p:cTn id="39" dur="500" fill="hold"/>
                                        <p:tgtEl>
                                          <p:spTgt spid="4098"/>
                                        </p:tgtEl>
                                        <p:attrNameLst>
                                          <p:attrName>ppt_x</p:attrName>
                                        </p:attrNameLst>
                                      </p:cBhvr>
                                      <p:tavLst>
                                        <p:tav tm="0">
                                          <p:val>
                                            <p:strVal val="#ppt_x"/>
                                          </p:val>
                                        </p:tav>
                                        <p:tav tm="100000">
                                          <p:val>
                                            <p:strVal val="#ppt_x"/>
                                          </p:val>
                                        </p:tav>
                                      </p:tavLst>
                                    </p:anim>
                                    <p:anim calcmode="lin" valueType="num">
                                      <p:cBhvr additive="base">
                                        <p:cTn id="4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7" grpId="0" build="allAtOnce"/>
      <p:bldP spid="6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4"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5"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6"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7" name="Group 32"/>
          <p:cNvGrpSpPr>
            <a:grpSpLocks/>
          </p:cNvGrpSpPr>
          <p:nvPr/>
        </p:nvGrpSpPr>
        <p:grpSpPr bwMode="auto">
          <a:xfrm>
            <a:off x="0" y="2971800"/>
            <a:ext cx="381000" cy="381000"/>
            <a:chOff x="2078" y="1680"/>
            <a:chExt cx="1615" cy="1615"/>
          </a:xfrm>
        </p:grpSpPr>
        <p:sp>
          <p:nvSpPr>
            <p:cNvPr id="1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4"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25" name="Group 32"/>
          <p:cNvGrpSpPr>
            <a:grpSpLocks/>
          </p:cNvGrpSpPr>
          <p:nvPr/>
        </p:nvGrpSpPr>
        <p:grpSpPr bwMode="auto">
          <a:xfrm>
            <a:off x="0" y="19812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38100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51054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6"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47"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8"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49"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50" name="Group 32"/>
          <p:cNvGrpSpPr>
            <a:grpSpLocks/>
          </p:cNvGrpSpPr>
          <p:nvPr/>
        </p:nvGrpSpPr>
        <p:grpSpPr bwMode="auto">
          <a:xfrm>
            <a:off x="0" y="1295400"/>
            <a:ext cx="381000" cy="381000"/>
            <a:chOff x="2078" y="1680"/>
            <a:chExt cx="1615" cy="1615"/>
          </a:xfrm>
        </p:grpSpPr>
        <p:sp>
          <p:nvSpPr>
            <p:cNvPr id="5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7"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58"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26</a:t>
            </a:r>
            <a:endParaRPr lang="fr-FR" sz="1400" dirty="0">
              <a:latin typeface="Times New Roman" pitchFamily="18" charset="0"/>
            </a:endParaRPr>
          </a:p>
        </p:txBody>
      </p:sp>
      <p:sp>
        <p:nvSpPr>
          <p:cNvPr id="59"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60" name="Group 11"/>
          <p:cNvGrpSpPr>
            <a:grpSpLocks/>
          </p:cNvGrpSpPr>
          <p:nvPr/>
        </p:nvGrpSpPr>
        <p:grpSpPr bwMode="auto">
          <a:xfrm>
            <a:off x="0" y="4419600"/>
            <a:ext cx="381000" cy="381000"/>
            <a:chOff x="2078" y="1680"/>
            <a:chExt cx="1615" cy="1615"/>
          </a:xfrm>
        </p:grpSpPr>
        <p:sp>
          <p:nvSpPr>
            <p:cNvPr id="6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6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7" name="Rectangle 66"/>
          <p:cNvSpPr/>
          <p:nvPr/>
        </p:nvSpPr>
        <p:spPr>
          <a:xfrm>
            <a:off x="3000364" y="3357562"/>
            <a:ext cx="5105400" cy="1200329"/>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‘Derniers Smartphones’</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8"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69"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70" name="Group 11"/>
          <p:cNvGrpSpPr>
            <a:grpSpLocks/>
          </p:cNvGrpSpPr>
          <p:nvPr/>
        </p:nvGrpSpPr>
        <p:grpSpPr bwMode="auto">
          <a:xfrm>
            <a:off x="2209800" y="1066800"/>
            <a:ext cx="381000" cy="381000"/>
            <a:chOff x="2078" y="1680"/>
            <a:chExt cx="1615" cy="1615"/>
          </a:xfrm>
        </p:grpSpPr>
        <p:sp>
          <p:nvSpPr>
            <p:cNvPr id="7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7" name="Picture 2" descr="C:\Users\ghani\Desktop\Groupe1_2017_04_14\Documentation\Rapport\interfaces\smar cli.PNG"/>
          <p:cNvPicPr>
            <a:picLocks noChangeAspect="1" noChangeArrowheads="1"/>
          </p:cNvPicPr>
          <p:nvPr/>
        </p:nvPicPr>
        <p:blipFill>
          <a:blip r:embed="rId2"/>
          <a:stretch>
            <a:fillRect/>
          </a:stretch>
        </p:blipFill>
        <p:spPr bwMode="auto">
          <a:xfrm>
            <a:off x="2285984" y="1571611"/>
            <a:ext cx="6215106" cy="478634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0" fill="hold" nodeType="with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p:cTn id="12" dur="500" fill="hold"/>
                                        <p:tgtEl>
                                          <p:spTgt spid="60"/>
                                        </p:tgtEl>
                                        <p:attrNameLst>
                                          <p:attrName>ppt_w</p:attrName>
                                        </p:attrNameLst>
                                      </p:cBhvr>
                                      <p:tavLst>
                                        <p:tav tm="0">
                                          <p:val>
                                            <p:fltVal val="0"/>
                                          </p:val>
                                        </p:tav>
                                        <p:tav tm="100000">
                                          <p:val>
                                            <p:strVal val="#ppt_w"/>
                                          </p:val>
                                        </p:tav>
                                      </p:tavLst>
                                    </p:anim>
                                    <p:anim calcmode="lin" valueType="num">
                                      <p:cBhvr>
                                        <p:cTn id="13" dur="500" fill="hold"/>
                                        <p:tgtEl>
                                          <p:spTgt spid="60"/>
                                        </p:tgtEl>
                                        <p:attrNameLst>
                                          <p:attrName>ppt_h</p:attrName>
                                        </p:attrNameLst>
                                      </p:cBhvr>
                                      <p:tavLst>
                                        <p:tav tm="0">
                                          <p:val>
                                            <p:fltVal val="0"/>
                                          </p:val>
                                        </p:tav>
                                        <p:tav tm="100000">
                                          <p:val>
                                            <p:strVal val="#ppt_h"/>
                                          </p:val>
                                        </p:tav>
                                      </p:tavLst>
                                    </p:anim>
                                    <p:animEffect transition="in" filter="fade">
                                      <p:cBhvr>
                                        <p:cTn id="14" dur="500"/>
                                        <p:tgtEl>
                                          <p:spTgt spid="60"/>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animEffect transition="in" filter="fade">
                                      <p:cBhvr>
                                        <p:cTn id="19" dur="500"/>
                                        <p:tgtEl>
                                          <p:spTgt spid="69"/>
                                        </p:tgtEl>
                                      </p:cBhvr>
                                    </p:animEffect>
                                  </p:childTnLst>
                                </p:cTn>
                              </p:par>
                              <p:par>
                                <p:cTn id="20" presetID="53" presetClass="entr" presetSubtype="0"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p:cTn id="22" dur="500" fill="hold"/>
                                        <p:tgtEl>
                                          <p:spTgt spid="70"/>
                                        </p:tgtEl>
                                        <p:attrNameLst>
                                          <p:attrName>ppt_w</p:attrName>
                                        </p:attrNameLst>
                                      </p:cBhvr>
                                      <p:tavLst>
                                        <p:tav tm="0">
                                          <p:val>
                                            <p:fltVal val="0"/>
                                          </p:val>
                                        </p:tav>
                                        <p:tav tm="100000">
                                          <p:val>
                                            <p:strVal val="#ppt_w"/>
                                          </p:val>
                                        </p:tav>
                                      </p:tavLst>
                                    </p:anim>
                                    <p:anim calcmode="lin" valueType="num">
                                      <p:cBhvr>
                                        <p:cTn id="23" dur="500" fill="hold"/>
                                        <p:tgtEl>
                                          <p:spTgt spid="70"/>
                                        </p:tgtEl>
                                        <p:attrNameLst>
                                          <p:attrName>ppt_h</p:attrName>
                                        </p:attrNameLst>
                                      </p:cBhvr>
                                      <p:tavLst>
                                        <p:tav tm="0">
                                          <p:val>
                                            <p:fltVal val="0"/>
                                          </p:val>
                                        </p:tav>
                                        <p:tav tm="100000">
                                          <p:val>
                                            <p:strVal val="#ppt_h"/>
                                          </p:val>
                                        </p:tav>
                                      </p:tavLst>
                                    </p:anim>
                                    <p:animEffect transition="in" filter="fade">
                                      <p:cBhvr>
                                        <p:cTn id="24" dur="500"/>
                                        <p:tgtEl>
                                          <p:spTgt spid="70"/>
                                        </p:tgtEl>
                                      </p:cBhvr>
                                    </p:animEffect>
                                  </p:childTnLst>
                                </p:cTn>
                              </p:par>
                              <p:par>
                                <p:cTn id="25" presetID="53"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p:cTn id="27" dur="500" fill="hold"/>
                                        <p:tgtEl>
                                          <p:spTgt spid="60"/>
                                        </p:tgtEl>
                                        <p:attrNameLst>
                                          <p:attrName>ppt_w</p:attrName>
                                        </p:attrNameLst>
                                      </p:cBhvr>
                                      <p:tavLst>
                                        <p:tav tm="0">
                                          <p:val>
                                            <p:fltVal val="0"/>
                                          </p:val>
                                        </p:tav>
                                        <p:tav tm="100000">
                                          <p:val>
                                            <p:strVal val="#ppt_w"/>
                                          </p:val>
                                        </p:tav>
                                      </p:tavLst>
                                    </p:anim>
                                    <p:anim calcmode="lin" valueType="num">
                                      <p:cBhvr>
                                        <p:cTn id="28" dur="500" fill="hold"/>
                                        <p:tgtEl>
                                          <p:spTgt spid="60"/>
                                        </p:tgtEl>
                                        <p:attrNameLst>
                                          <p:attrName>ppt_h</p:attrName>
                                        </p:attrNameLst>
                                      </p:cBhvr>
                                      <p:tavLst>
                                        <p:tav tm="0">
                                          <p:val>
                                            <p:fltVal val="0"/>
                                          </p:val>
                                        </p:tav>
                                        <p:tav tm="100000">
                                          <p:val>
                                            <p:strVal val="#ppt_h"/>
                                          </p:val>
                                        </p:tav>
                                      </p:tavLst>
                                    </p:anim>
                                    <p:animEffect transition="in" filter="fade">
                                      <p:cBhvr>
                                        <p:cTn id="29" dur="5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7">
                                            <p:txEl>
                                              <p:pRg st="0" end="0"/>
                                            </p:txEl>
                                          </p:spTgt>
                                        </p:tgtEl>
                                        <p:attrNameLst>
                                          <p:attrName>style.visibility</p:attrName>
                                        </p:attrNameLst>
                                      </p:cBhvr>
                                      <p:to>
                                        <p:strVal val="visible"/>
                                      </p:to>
                                    </p:set>
                                    <p:animEffect transition="in" filter="fade">
                                      <p:cBhvr>
                                        <p:cTn id="34" dur="500"/>
                                        <p:tgtEl>
                                          <p:spTgt spid="67">
                                            <p:txEl>
                                              <p:pRg st="0" end="0"/>
                                            </p:txEl>
                                          </p:spTgt>
                                        </p:tgtEl>
                                      </p:cBhvr>
                                    </p:animEffect>
                                  </p:childTnLst>
                                  <p:subTnLst>
                                    <p:set>
                                      <p:cBhvr override="childStyle">
                                        <p:cTn dur="1" fill="hold" display="0" masterRel="nextClick" afterEffect="1"/>
                                        <p:tgtEl>
                                          <p:spTgt spid="67">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7"/>
                                        </p:tgtEl>
                                        <p:attrNameLst>
                                          <p:attrName>style.visibility</p:attrName>
                                        </p:attrNameLst>
                                      </p:cBhvr>
                                      <p:to>
                                        <p:strVal val="visible"/>
                                      </p:to>
                                    </p:set>
                                    <p:anim calcmode="lin" valueType="num">
                                      <p:cBhvr additive="base">
                                        <p:cTn id="39" dur="500" fill="hold"/>
                                        <p:tgtEl>
                                          <p:spTgt spid="77"/>
                                        </p:tgtEl>
                                        <p:attrNameLst>
                                          <p:attrName>ppt_x</p:attrName>
                                        </p:attrNameLst>
                                      </p:cBhvr>
                                      <p:tavLst>
                                        <p:tav tm="0">
                                          <p:val>
                                            <p:strVal val="#ppt_x"/>
                                          </p:val>
                                        </p:tav>
                                        <p:tav tm="100000">
                                          <p:val>
                                            <p:strVal val="#ppt_x"/>
                                          </p:val>
                                        </p:tav>
                                      </p:tavLst>
                                    </p:anim>
                                    <p:anim calcmode="lin" valueType="num">
                                      <p:cBhvr additive="base">
                                        <p:cTn id="40"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7" grpId="0" build="allAtOnce"/>
      <p:bldP spid="6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4"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5"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24" name="Group 32"/>
          <p:cNvGrpSpPr>
            <a:grpSpLocks/>
          </p:cNvGrpSpPr>
          <p:nvPr/>
        </p:nvGrpSpPr>
        <p:grpSpPr bwMode="auto">
          <a:xfrm>
            <a:off x="0" y="1981200"/>
            <a:ext cx="381000" cy="381000"/>
            <a:chOff x="2078" y="1680"/>
            <a:chExt cx="1615" cy="1615"/>
          </a:xfrm>
        </p:grpSpPr>
        <p:sp>
          <p:nvSpPr>
            <p:cNvPr id="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1" name="Group 32"/>
          <p:cNvGrpSpPr>
            <a:grpSpLocks/>
          </p:cNvGrpSpPr>
          <p:nvPr/>
        </p:nvGrpSpPr>
        <p:grpSpPr bwMode="auto">
          <a:xfrm>
            <a:off x="0" y="3810000"/>
            <a:ext cx="381000" cy="381000"/>
            <a:chOff x="2078" y="1680"/>
            <a:chExt cx="1615" cy="1615"/>
          </a:xfrm>
        </p:grpSpPr>
        <p:sp>
          <p:nvSpPr>
            <p:cNvPr id="3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7"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8" name="Group 32"/>
          <p:cNvGrpSpPr>
            <a:grpSpLocks/>
          </p:cNvGrpSpPr>
          <p:nvPr/>
        </p:nvGrpSpPr>
        <p:grpSpPr bwMode="auto">
          <a:xfrm>
            <a:off x="0" y="5105400"/>
            <a:ext cx="381000" cy="381000"/>
            <a:chOff x="2078" y="1680"/>
            <a:chExt cx="1615" cy="1615"/>
          </a:xfrm>
        </p:grpSpPr>
        <p:sp>
          <p:nvSpPr>
            <p:cNvPr id="3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4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7"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48"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49" name="Group 32"/>
          <p:cNvGrpSpPr>
            <a:grpSpLocks/>
          </p:cNvGrpSpPr>
          <p:nvPr/>
        </p:nvGrpSpPr>
        <p:grpSpPr bwMode="auto">
          <a:xfrm>
            <a:off x="0" y="1295400"/>
            <a:ext cx="381000" cy="381000"/>
            <a:chOff x="2078" y="1680"/>
            <a:chExt cx="1615" cy="1615"/>
          </a:xfrm>
        </p:grpSpPr>
        <p:sp>
          <p:nvSpPr>
            <p:cNvPr id="5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6"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57"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27</a:t>
            </a:r>
            <a:endParaRPr lang="fr-FR" sz="1400" dirty="0">
              <a:latin typeface="Times New Roman" pitchFamily="18" charset="0"/>
            </a:endParaRPr>
          </a:p>
        </p:txBody>
      </p:sp>
      <p:sp>
        <p:nvSpPr>
          <p:cNvPr id="58"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59" name="Group 11"/>
          <p:cNvGrpSpPr>
            <a:grpSpLocks/>
          </p:cNvGrpSpPr>
          <p:nvPr/>
        </p:nvGrpSpPr>
        <p:grpSpPr bwMode="auto">
          <a:xfrm>
            <a:off x="0" y="4419600"/>
            <a:ext cx="381000" cy="381000"/>
            <a:chOff x="2078" y="1680"/>
            <a:chExt cx="1615" cy="1615"/>
          </a:xfrm>
        </p:grpSpPr>
        <p:sp>
          <p:nvSpPr>
            <p:cNvPr id="6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6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6" name="Rectangle 65"/>
          <p:cNvSpPr/>
          <p:nvPr/>
        </p:nvSpPr>
        <p:spPr>
          <a:xfrm>
            <a:off x="2571736" y="3357562"/>
            <a:ext cx="5929354" cy="1200329"/>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‘Smartphones les moins chers’</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7"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68"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9" name="Group 11"/>
          <p:cNvGrpSpPr>
            <a:grpSpLocks/>
          </p:cNvGrpSpPr>
          <p:nvPr/>
        </p:nvGrpSpPr>
        <p:grpSpPr bwMode="auto">
          <a:xfrm>
            <a:off x="2209800" y="1066800"/>
            <a:ext cx="381000" cy="381000"/>
            <a:chOff x="2078" y="1680"/>
            <a:chExt cx="1615" cy="1615"/>
          </a:xfrm>
        </p:grpSpPr>
        <p:sp>
          <p:nvSpPr>
            <p:cNvPr id="7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6" name="Picture 2" descr="C:\Users\ghani\Desktop\Groupe1_2017_04_14\Documentation\Rapport\interfaces\smar cli.PNG"/>
          <p:cNvPicPr>
            <a:picLocks noChangeAspect="1" noChangeArrowheads="1"/>
          </p:cNvPicPr>
          <p:nvPr/>
        </p:nvPicPr>
        <p:blipFill>
          <a:blip r:embed="rId2"/>
          <a:stretch>
            <a:fillRect/>
          </a:stretch>
        </p:blipFill>
        <p:spPr bwMode="auto">
          <a:xfrm>
            <a:off x="2428860" y="1571612"/>
            <a:ext cx="6072230" cy="478634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53"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p:cTn id="17" dur="500" fill="hold"/>
                                        <p:tgtEl>
                                          <p:spTgt spid="68"/>
                                        </p:tgtEl>
                                        <p:attrNameLst>
                                          <p:attrName>ppt_w</p:attrName>
                                        </p:attrNameLst>
                                      </p:cBhvr>
                                      <p:tavLst>
                                        <p:tav tm="0">
                                          <p:val>
                                            <p:fltVal val="0"/>
                                          </p:val>
                                        </p:tav>
                                        <p:tav tm="100000">
                                          <p:val>
                                            <p:strVal val="#ppt_w"/>
                                          </p:val>
                                        </p:tav>
                                      </p:tavLst>
                                    </p:anim>
                                    <p:anim calcmode="lin" valueType="num">
                                      <p:cBhvr>
                                        <p:cTn id="18" dur="500" fill="hold"/>
                                        <p:tgtEl>
                                          <p:spTgt spid="68"/>
                                        </p:tgtEl>
                                        <p:attrNameLst>
                                          <p:attrName>ppt_h</p:attrName>
                                        </p:attrNameLst>
                                      </p:cBhvr>
                                      <p:tavLst>
                                        <p:tav tm="0">
                                          <p:val>
                                            <p:fltVal val="0"/>
                                          </p:val>
                                        </p:tav>
                                        <p:tav tm="100000">
                                          <p:val>
                                            <p:strVal val="#ppt_h"/>
                                          </p:val>
                                        </p:tav>
                                      </p:tavLst>
                                    </p:anim>
                                    <p:animEffect transition="in" filter="fade">
                                      <p:cBhvr>
                                        <p:cTn id="19" dur="500"/>
                                        <p:tgtEl>
                                          <p:spTgt spid="68"/>
                                        </p:tgtEl>
                                      </p:cBhvr>
                                    </p:animEffect>
                                  </p:childTnLst>
                                </p:cTn>
                              </p:par>
                              <p:par>
                                <p:cTn id="20" presetID="53" presetClass="entr" presetSubtype="0" fill="hold" nodeType="with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p:cTn id="22" dur="500" fill="hold"/>
                                        <p:tgtEl>
                                          <p:spTgt spid="69"/>
                                        </p:tgtEl>
                                        <p:attrNameLst>
                                          <p:attrName>ppt_w</p:attrName>
                                        </p:attrNameLst>
                                      </p:cBhvr>
                                      <p:tavLst>
                                        <p:tav tm="0">
                                          <p:val>
                                            <p:fltVal val="0"/>
                                          </p:val>
                                        </p:tav>
                                        <p:tav tm="100000">
                                          <p:val>
                                            <p:strVal val="#ppt_w"/>
                                          </p:val>
                                        </p:tav>
                                      </p:tavLst>
                                    </p:anim>
                                    <p:anim calcmode="lin" valueType="num">
                                      <p:cBhvr>
                                        <p:cTn id="23" dur="500" fill="hold"/>
                                        <p:tgtEl>
                                          <p:spTgt spid="69"/>
                                        </p:tgtEl>
                                        <p:attrNameLst>
                                          <p:attrName>ppt_h</p:attrName>
                                        </p:attrNameLst>
                                      </p:cBhvr>
                                      <p:tavLst>
                                        <p:tav tm="0">
                                          <p:val>
                                            <p:fltVal val="0"/>
                                          </p:val>
                                        </p:tav>
                                        <p:tav tm="100000">
                                          <p:val>
                                            <p:strVal val="#ppt_h"/>
                                          </p:val>
                                        </p:tav>
                                      </p:tavLst>
                                    </p:anim>
                                    <p:animEffect transition="in" filter="fade">
                                      <p:cBhvr>
                                        <p:cTn id="24" dur="500"/>
                                        <p:tgtEl>
                                          <p:spTgt spid="69"/>
                                        </p:tgtEl>
                                      </p:cBhvr>
                                    </p:animEffect>
                                  </p:childTnLst>
                                </p:cTn>
                              </p:par>
                              <p:par>
                                <p:cTn id="25" presetID="53"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6">
                                            <p:txEl>
                                              <p:pRg st="0" end="0"/>
                                            </p:txEl>
                                          </p:spTgt>
                                        </p:tgtEl>
                                        <p:attrNameLst>
                                          <p:attrName>style.visibility</p:attrName>
                                        </p:attrNameLst>
                                      </p:cBhvr>
                                      <p:to>
                                        <p:strVal val="visible"/>
                                      </p:to>
                                    </p:set>
                                    <p:animEffect transition="in" filter="fade">
                                      <p:cBhvr>
                                        <p:cTn id="34" dur="500"/>
                                        <p:tgtEl>
                                          <p:spTgt spid="66">
                                            <p:txEl>
                                              <p:pRg st="0" end="0"/>
                                            </p:txEl>
                                          </p:spTgt>
                                        </p:tgtEl>
                                      </p:cBhvr>
                                    </p:animEffect>
                                  </p:childTnLst>
                                  <p:subTnLst>
                                    <p:set>
                                      <p:cBhvr override="childStyle">
                                        <p:cTn dur="1" fill="hold" display="0" masterRel="nextClick" afterEffect="1"/>
                                        <p:tgtEl>
                                          <p:spTgt spid="66">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500" fill="hold"/>
                                        <p:tgtEl>
                                          <p:spTgt spid="76"/>
                                        </p:tgtEl>
                                        <p:attrNameLst>
                                          <p:attrName>ppt_x</p:attrName>
                                        </p:attrNameLst>
                                      </p:cBhvr>
                                      <p:tavLst>
                                        <p:tav tm="0">
                                          <p:val>
                                            <p:strVal val="#ppt_x"/>
                                          </p:val>
                                        </p:tav>
                                        <p:tav tm="100000">
                                          <p:val>
                                            <p:strVal val="#ppt_x"/>
                                          </p:val>
                                        </p:tav>
                                      </p:tavLst>
                                    </p:anim>
                                    <p:anim calcmode="lin" valueType="num">
                                      <p:cBhvr additive="base">
                                        <p:cTn id="4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6" grpId="0" build="allAtOnce"/>
      <p:bldP spid="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4"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5"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24" name="Group 32"/>
          <p:cNvGrpSpPr>
            <a:grpSpLocks/>
          </p:cNvGrpSpPr>
          <p:nvPr/>
        </p:nvGrpSpPr>
        <p:grpSpPr bwMode="auto">
          <a:xfrm>
            <a:off x="0" y="1981200"/>
            <a:ext cx="381000" cy="381000"/>
            <a:chOff x="2078" y="1680"/>
            <a:chExt cx="1615" cy="1615"/>
          </a:xfrm>
        </p:grpSpPr>
        <p:sp>
          <p:nvSpPr>
            <p:cNvPr id="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1" name="Group 32"/>
          <p:cNvGrpSpPr>
            <a:grpSpLocks/>
          </p:cNvGrpSpPr>
          <p:nvPr/>
        </p:nvGrpSpPr>
        <p:grpSpPr bwMode="auto">
          <a:xfrm>
            <a:off x="0" y="3810000"/>
            <a:ext cx="381000" cy="381000"/>
            <a:chOff x="2078" y="1680"/>
            <a:chExt cx="1615" cy="1615"/>
          </a:xfrm>
        </p:grpSpPr>
        <p:sp>
          <p:nvSpPr>
            <p:cNvPr id="3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7"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8" name="Group 32"/>
          <p:cNvGrpSpPr>
            <a:grpSpLocks/>
          </p:cNvGrpSpPr>
          <p:nvPr/>
        </p:nvGrpSpPr>
        <p:grpSpPr bwMode="auto">
          <a:xfrm>
            <a:off x="0" y="5105400"/>
            <a:ext cx="381000" cy="381000"/>
            <a:chOff x="2078" y="1680"/>
            <a:chExt cx="1615" cy="1615"/>
          </a:xfrm>
        </p:grpSpPr>
        <p:sp>
          <p:nvSpPr>
            <p:cNvPr id="3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4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7"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48"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49" name="Group 32"/>
          <p:cNvGrpSpPr>
            <a:grpSpLocks/>
          </p:cNvGrpSpPr>
          <p:nvPr/>
        </p:nvGrpSpPr>
        <p:grpSpPr bwMode="auto">
          <a:xfrm>
            <a:off x="0" y="1295400"/>
            <a:ext cx="381000" cy="381000"/>
            <a:chOff x="2078" y="1680"/>
            <a:chExt cx="1615" cy="1615"/>
          </a:xfrm>
        </p:grpSpPr>
        <p:sp>
          <p:nvSpPr>
            <p:cNvPr id="5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6"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57"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28</a:t>
            </a:r>
            <a:endParaRPr lang="fr-FR" sz="1400" dirty="0">
              <a:latin typeface="Times New Roman" pitchFamily="18" charset="0"/>
            </a:endParaRPr>
          </a:p>
        </p:txBody>
      </p:sp>
      <p:sp>
        <p:nvSpPr>
          <p:cNvPr id="58"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59" name="Group 11"/>
          <p:cNvGrpSpPr>
            <a:grpSpLocks/>
          </p:cNvGrpSpPr>
          <p:nvPr/>
        </p:nvGrpSpPr>
        <p:grpSpPr bwMode="auto">
          <a:xfrm>
            <a:off x="0" y="4419600"/>
            <a:ext cx="381000" cy="381000"/>
            <a:chOff x="2078" y="1680"/>
            <a:chExt cx="1615" cy="1615"/>
          </a:xfrm>
        </p:grpSpPr>
        <p:sp>
          <p:nvSpPr>
            <p:cNvPr id="6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6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6" name="Rectangle 65"/>
          <p:cNvSpPr/>
          <p:nvPr/>
        </p:nvSpPr>
        <p:spPr>
          <a:xfrm>
            <a:off x="2571736" y="3357562"/>
            <a:ext cx="5929354" cy="646331"/>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‘Promos’</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7"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68"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9" name="Group 11"/>
          <p:cNvGrpSpPr>
            <a:grpSpLocks/>
          </p:cNvGrpSpPr>
          <p:nvPr/>
        </p:nvGrpSpPr>
        <p:grpSpPr bwMode="auto">
          <a:xfrm>
            <a:off x="2209800" y="1066800"/>
            <a:ext cx="381000" cy="381000"/>
            <a:chOff x="2078" y="1680"/>
            <a:chExt cx="1615" cy="1615"/>
          </a:xfrm>
        </p:grpSpPr>
        <p:sp>
          <p:nvSpPr>
            <p:cNvPr id="7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6" name="Picture 2" descr="C:\Users\ghani\Desktop\Groupe1_2017_04_14\Documentation\Rapport\interfaces\smar cli.PNG"/>
          <p:cNvPicPr>
            <a:picLocks noChangeAspect="1" noChangeArrowheads="1"/>
          </p:cNvPicPr>
          <p:nvPr/>
        </p:nvPicPr>
        <p:blipFill>
          <a:blip r:embed="rId2"/>
          <a:stretch>
            <a:fillRect/>
          </a:stretch>
        </p:blipFill>
        <p:spPr bwMode="auto">
          <a:xfrm>
            <a:off x="2352319" y="1571611"/>
            <a:ext cx="6291647" cy="478634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53"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p:cTn id="17" dur="500" fill="hold"/>
                                        <p:tgtEl>
                                          <p:spTgt spid="68"/>
                                        </p:tgtEl>
                                        <p:attrNameLst>
                                          <p:attrName>ppt_w</p:attrName>
                                        </p:attrNameLst>
                                      </p:cBhvr>
                                      <p:tavLst>
                                        <p:tav tm="0">
                                          <p:val>
                                            <p:fltVal val="0"/>
                                          </p:val>
                                        </p:tav>
                                        <p:tav tm="100000">
                                          <p:val>
                                            <p:strVal val="#ppt_w"/>
                                          </p:val>
                                        </p:tav>
                                      </p:tavLst>
                                    </p:anim>
                                    <p:anim calcmode="lin" valueType="num">
                                      <p:cBhvr>
                                        <p:cTn id="18" dur="500" fill="hold"/>
                                        <p:tgtEl>
                                          <p:spTgt spid="68"/>
                                        </p:tgtEl>
                                        <p:attrNameLst>
                                          <p:attrName>ppt_h</p:attrName>
                                        </p:attrNameLst>
                                      </p:cBhvr>
                                      <p:tavLst>
                                        <p:tav tm="0">
                                          <p:val>
                                            <p:fltVal val="0"/>
                                          </p:val>
                                        </p:tav>
                                        <p:tav tm="100000">
                                          <p:val>
                                            <p:strVal val="#ppt_h"/>
                                          </p:val>
                                        </p:tav>
                                      </p:tavLst>
                                    </p:anim>
                                    <p:animEffect transition="in" filter="fade">
                                      <p:cBhvr>
                                        <p:cTn id="19" dur="500"/>
                                        <p:tgtEl>
                                          <p:spTgt spid="68"/>
                                        </p:tgtEl>
                                      </p:cBhvr>
                                    </p:animEffect>
                                  </p:childTnLst>
                                </p:cTn>
                              </p:par>
                              <p:par>
                                <p:cTn id="20" presetID="53" presetClass="entr" presetSubtype="0" fill="hold" nodeType="with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p:cTn id="22" dur="500" fill="hold"/>
                                        <p:tgtEl>
                                          <p:spTgt spid="69"/>
                                        </p:tgtEl>
                                        <p:attrNameLst>
                                          <p:attrName>ppt_w</p:attrName>
                                        </p:attrNameLst>
                                      </p:cBhvr>
                                      <p:tavLst>
                                        <p:tav tm="0">
                                          <p:val>
                                            <p:fltVal val="0"/>
                                          </p:val>
                                        </p:tav>
                                        <p:tav tm="100000">
                                          <p:val>
                                            <p:strVal val="#ppt_w"/>
                                          </p:val>
                                        </p:tav>
                                      </p:tavLst>
                                    </p:anim>
                                    <p:anim calcmode="lin" valueType="num">
                                      <p:cBhvr>
                                        <p:cTn id="23" dur="500" fill="hold"/>
                                        <p:tgtEl>
                                          <p:spTgt spid="69"/>
                                        </p:tgtEl>
                                        <p:attrNameLst>
                                          <p:attrName>ppt_h</p:attrName>
                                        </p:attrNameLst>
                                      </p:cBhvr>
                                      <p:tavLst>
                                        <p:tav tm="0">
                                          <p:val>
                                            <p:fltVal val="0"/>
                                          </p:val>
                                        </p:tav>
                                        <p:tav tm="100000">
                                          <p:val>
                                            <p:strVal val="#ppt_h"/>
                                          </p:val>
                                        </p:tav>
                                      </p:tavLst>
                                    </p:anim>
                                    <p:animEffect transition="in" filter="fade">
                                      <p:cBhvr>
                                        <p:cTn id="24" dur="500"/>
                                        <p:tgtEl>
                                          <p:spTgt spid="69"/>
                                        </p:tgtEl>
                                      </p:cBhvr>
                                    </p:animEffect>
                                  </p:childTnLst>
                                </p:cTn>
                              </p:par>
                              <p:par>
                                <p:cTn id="25" presetID="53"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6">
                                            <p:txEl>
                                              <p:pRg st="0" end="0"/>
                                            </p:txEl>
                                          </p:spTgt>
                                        </p:tgtEl>
                                        <p:attrNameLst>
                                          <p:attrName>style.visibility</p:attrName>
                                        </p:attrNameLst>
                                      </p:cBhvr>
                                      <p:to>
                                        <p:strVal val="visible"/>
                                      </p:to>
                                    </p:set>
                                    <p:animEffect transition="in" filter="fade">
                                      <p:cBhvr>
                                        <p:cTn id="34" dur="500"/>
                                        <p:tgtEl>
                                          <p:spTgt spid="66">
                                            <p:txEl>
                                              <p:pRg st="0" end="0"/>
                                            </p:txEl>
                                          </p:spTgt>
                                        </p:tgtEl>
                                      </p:cBhvr>
                                    </p:animEffect>
                                  </p:childTnLst>
                                  <p:subTnLst>
                                    <p:set>
                                      <p:cBhvr override="childStyle">
                                        <p:cTn dur="1" fill="hold" display="0" masterRel="nextClick" afterEffect="1"/>
                                        <p:tgtEl>
                                          <p:spTgt spid="66">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500" fill="hold"/>
                                        <p:tgtEl>
                                          <p:spTgt spid="76"/>
                                        </p:tgtEl>
                                        <p:attrNameLst>
                                          <p:attrName>ppt_x</p:attrName>
                                        </p:attrNameLst>
                                      </p:cBhvr>
                                      <p:tavLst>
                                        <p:tav tm="0">
                                          <p:val>
                                            <p:strVal val="#ppt_x"/>
                                          </p:val>
                                        </p:tav>
                                        <p:tav tm="100000">
                                          <p:val>
                                            <p:strVal val="#ppt_x"/>
                                          </p:val>
                                        </p:tav>
                                      </p:tavLst>
                                    </p:anim>
                                    <p:anim calcmode="lin" valueType="num">
                                      <p:cBhvr additive="base">
                                        <p:cTn id="4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6" grpId="0" build="allAtOnce"/>
      <p:bldP spid="6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1981200" y="533400"/>
            <a:ext cx="6172200" cy="715963"/>
          </a:xfrm>
        </p:spPr>
        <p:txBody>
          <a:bodyPr>
            <a:normAutofit/>
          </a:bodyPr>
          <a:lstStyle/>
          <a:p>
            <a:pPr algn="ctr"/>
            <a:r>
              <a:rPr lang="fr-FR" sz="3600" dirty="0" smtClean="0">
                <a:effectLst>
                  <a:outerShdw blurRad="38100" dist="38100" dir="2700000" algn="tl">
                    <a:srgbClr val="000000">
                      <a:alpha val="43137"/>
                    </a:srgbClr>
                  </a:outerShdw>
                </a:effectLst>
                <a:latin typeface="Bodoni MT Black" pitchFamily="18" charset="0"/>
              </a:rPr>
              <a:t>Plan de travail</a:t>
            </a:r>
            <a:endParaRPr lang="fr-FR" sz="3600" b="1" dirty="0">
              <a:solidFill>
                <a:schemeClr val="accent2"/>
              </a:solidFill>
              <a:effectLst>
                <a:outerShdw blurRad="38100" dist="38100" dir="2700000" algn="tl">
                  <a:srgbClr val="000000">
                    <a:alpha val="43137"/>
                  </a:srgbClr>
                </a:outerShdw>
              </a:effectLst>
              <a:latin typeface="Castellar" pitchFamily="18" charset="0"/>
            </a:endParaRPr>
          </a:p>
        </p:txBody>
      </p:sp>
      <p:sp>
        <p:nvSpPr>
          <p:cNvPr id="4104" name="Line 8"/>
          <p:cNvSpPr>
            <a:spLocks noChangeShapeType="1"/>
          </p:cNvSpPr>
          <p:nvPr/>
        </p:nvSpPr>
        <p:spPr bwMode="auto">
          <a:xfrm>
            <a:off x="1219200" y="1242000"/>
            <a:ext cx="0" cy="5616000"/>
          </a:xfrm>
          <a:prstGeom prst="line">
            <a:avLst/>
          </a:prstGeom>
          <a:noFill/>
          <a:ln w="38100">
            <a:solidFill>
              <a:srgbClr val="333399"/>
            </a:solidFill>
            <a:round/>
            <a:headEnd/>
            <a:tailEnd/>
          </a:ln>
          <a:effectLst/>
        </p:spPr>
        <p:txBody>
          <a:bodyPr/>
          <a:lstStyle/>
          <a:p>
            <a:endParaRPr lang="fr-FR" dirty="0"/>
          </a:p>
        </p:txBody>
      </p:sp>
      <p:sp>
        <p:nvSpPr>
          <p:cNvPr id="4105" name="Line 9"/>
          <p:cNvSpPr>
            <a:spLocks noChangeShapeType="1"/>
          </p:cNvSpPr>
          <p:nvPr/>
        </p:nvSpPr>
        <p:spPr bwMode="auto">
          <a:xfrm>
            <a:off x="1219200" y="1219200"/>
            <a:ext cx="7920000" cy="0"/>
          </a:xfrm>
          <a:prstGeom prst="line">
            <a:avLst/>
          </a:prstGeom>
          <a:noFill/>
          <a:ln w="38100">
            <a:solidFill>
              <a:srgbClr val="333399"/>
            </a:solidFill>
            <a:round/>
            <a:headEnd/>
            <a:tailEnd/>
          </a:ln>
          <a:effectLst/>
        </p:spPr>
        <p:txBody>
          <a:bodyPr/>
          <a:lstStyle/>
          <a:p>
            <a:endParaRPr lang="fr-FR" dirty="0"/>
          </a:p>
        </p:txBody>
      </p:sp>
      <p:sp>
        <p:nvSpPr>
          <p:cNvPr id="93" name="ZoneTexte 92"/>
          <p:cNvSpPr txBox="1"/>
          <p:nvPr/>
        </p:nvSpPr>
        <p:spPr>
          <a:xfrm>
            <a:off x="2133600" y="1676400"/>
            <a:ext cx="3733800" cy="369332"/>
          </a:xfrm>
          <a:prstGeom prst="rect">
            <a:avLst/>
          </a:prstGeom>
          <a:noFill/>
        </p:spPr>
        <p:txBody>
          <a:bodyPr wrap="square" rtlCol="0">
            <a:spAutoFit/>
          </a:bodyPr>
          <a:lstStyle/>
          <a:p>
            <a:endParaRPr lang="fr-FR" dirty="0"/>
          </a:p>
        </p:txBody>
      </p:sp>
      <p:sp>
        <p:nvSpPr>
          <p:cNvPr id="96" name="AutoShape 4"/>
          <p:cNvSpPr>
            <a:spLocks noChangeArrowheads="1"/>
          </p:cNvSpPr>
          <p:nvPr/>
        </p:nvSpPr>
        <p:spPr bwMode="ltGray">
          <a:xfrm rot="5400000">
            <a:off x="-1093787"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fr-FR" dirty="0"/>
          </a:p>
        </p:txBody>
      </p:sp>
      <p:sp>
        <p:nvSpPr>
          <p:cNvPr id="97" name="AutoShape 5"/>
          <p:cNvSpPr>
            <a:spLocks noChangeArrowheads="1"/>
          </p:cNvSpPr>
          <p:nvPr/>
        </p:nvSpPr>
        <p:spPr bwMode="ltGray">
          <a:xfrm rot="5400000" flipH="1">
            <a:off x="-737393" y="20629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FFC000"/>
              </a:gs>
              <a:gs pos="100000">
                <a:schemeClr val="hlink">
                  <a:gamma/>
                  <a:tint val="0"/>
                  <a:invGamma/>
                  <a:alpha val="48000"/>
                </a:schemeClr>
              </a:gs>
            </a:gsLst>
            <a:lin ang="5400000" scaled="1"/>
          </a:gradFill>
          <a:ln w="0" algn="ctr">
            <a:noFill/>
            <a:miter lim="800000"/>
            <a:headEnd/>
            <a:tailEnd/>
          </a:ln>
          <a:effectLst/>
        </p:spPr>
        <p:txBody>
          <a:bodyPr wrap="none" anchor="ctr"/>
          <a:lstStyle/>
          <a:p>
            <a:r>
              <a:rPr lang="fr-FR" dirty="0" smtClean="0"/>
              <a:t> </a:t>
            </a:r>
            <a:endParaRPr lang="fr-FR" dirty="0"/>
          </a:p>
        </p:txBody>
      </p:sp>
      <p:sp>
        <p:nvSpPr>
          <p:cNvPr id="98" name="AutoShape 6"/>
          <p:cNvSpPr>
            <a:spLocks noChangeArrowheads="1"/>
          </p:cNvSpPr>
          <p:nvPr/>
        </p:nvSpPr>
        <p:spPr bwMode="gray">
          <a:xfrm>
            <a:off x="3124200" y="5969000"/>
            <a:ext cx="287656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effectLst>
                  <a:outerShdw blurRad="38100" dist="38100" dir="2700000" algn="tl">
                    <a:srgbClr val="000000">
                      <a:alpha val="43137"/>
                    </a:srgbClr>
                  </a:outerShdw>
                </a:effectLst>
                <a:latin typeface="Cambria Math" pitchFamily="18" charset="0"/>
                <a:ea typeface="Cambria Math" pitchFamily="18" charset="0"/>
              </a:rPr>
              <a:t>Conclusion et Perspectives</a:t>
            </a:r>
            <a:endParaRPr lang="fr-FR" b="1" dirty="0">
              <a:solidFill>
                <a:schemeClr val="tx2"/>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99" name="AutoShape 7"/>
          <p:cNvSpPr>
            <a:spLocks noChangeArrowheads="1"/>
          </p:cNvSpPr>
          <p:nvPr/>
        </p:nvSpPr>
        <p:spPr bwMode="gray">
          <a:xfrm>
            <a:off x="3810000" y="5257800"/>
            <a:ext cx="14478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effectLst>
                  <a:outerShdw blurRad="38100" dist="38100" dir="2700000" algn="tl">
                    <a:srgbClr val="000000">
                      <a:alpha val="43137"/>
                    </a:srgbClr>
                  </a:outerShdw>
                </a:effectLst>
                <a:latin typeface="Cambria Math" pitchFamily="18" charset="0"/>
                <a:ea typeface="Cambria Math" pitchFamily="18" charset="0"/>
              </a:rPr>
              <a:t>Réalisation </a:t>
            </a:r>
          </a:p>
        </p:txBody>
      </p:sp>
      <p:sp>
        <p:nvSpPr>
          <p:cNvPr id="100" name="AutoShape 8"/>
          <p:cNvSpPr>
            <a:spLocks noChangeArrowheads="1"/>
          </p:cNvSpPr>
          <p:nvPr/>
        </p:nvSpPr>
        <p:spPr bwMode="gray">
          <a:xfrm>
            <a:off x="4267200" y="4292600"/>
            <a:ext cx="2514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b="1" dirty="0" smtClean="0">
                <a:solidFill>
                  <a:schemeClr val="tx2"/>
                </a:solidFill>
                <a:effectLst>
                  <a:outerShdw blurRad="38100" dist="38100" dir="2700000" algn="tl">
                    <a:srgbClr val="000000">
                      <a:alpha val="43137"/>
                    </a:srgbClr>
                  </a:outerShdw>
                </a:effectLst>
                <a:latin typeface="Cambria Math" pitchFamily="18" charset="0"/>
                <a:ea typeface="Cambria Math" pitchFamily="18" charset="0"/>
              </a:rPr>
              <a:t>Analyse et Conception</a:t>
            </a:r>
            <a:endParaRPr lang="fr-FR" b="1" dirty="0">
              <a:solidFill>
                <a:schemeClr val="tx2"/>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101" name="AutoShape 9"/>
          <p:cNvSpPr>
            <a:spLocks noChangeArrowheads="1"/>
          </p:cNvSpPr>
          <p:nvPr/>
        </p:nvSpPr>
        <p:spPr bwMode="gray">
          <a:xfrm>
            <a:off x="4700622" y="3276600"/>
            <a:ext cx="265746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b="1" dirty="0" smtClean="0">
                <a:solidFill>
                  <a:schemeClr val="tx2"/>
                </a:solidFill>
                <a:effectLst>
                  <a:outerShdw blurRad="38100" dist="38100" dir="2700000" algn="tl">
                    <a:srgbClr val="000000">
                      <a:alpha val="43137"/>
                    </a:srgbClr>
                  </a:outerShdw>
                </a:effectLst>
                <a:latin typeface="Cambria Math" pitchFamily="18" charset="0"/>
                <a:ea typeface="Cambria Math" pitchFamily="18" charset="0"/>
              </a:rPr>
              <a:t>Spécification des Besoins</a:t>
            </a:r>
            <a:endParaRPr lang="fr-FR" b="1" dirty="0">
              <a:solidFill>
                <a:schemeClr val="tx2"/>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102" name="AutoShape 10"/>
          <p:cNvSpPr>
            <a:spLocks noChangeArrowheads="1"/>
          </p:cNvSpPr>
          <p:nvPr/>
        </p:nvSpPr>
        <p:spPr bwMode="gray">
          <a:xfrm>
            <a:off x="3352800" y="1676400"/>
            <a:ext cx="16637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effectLst>
                  <a:outerShdw blurRad="38100" dist="38100" dir="2700000" algn="tl">
                    <a:srgbClr val="000000">
                      <a:alpha val="43137"/>
                    </a:srgbClr>
                  </a:outerShdw>
                </a:effectLst>
                <a:latin typeface="Cambria Math" pitchFamily="18" charset="0"/>
                <a:ea typeface="Cambria Math" pitchFamily="18" charset="0"/>
              </a:rPr>
              <a:t>Introduction</a:t>
            </a:r>
            <a:endParaRPr lang="fr-FR" b="1" dirty="0">
              <a:solidFill>
                <a:schemeClr val="tx2"/>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103" name="Group 11"/>
          <p:cNvGrpSpPr>
            <a:grpSpLocks/>
          </p:cNvGrpSpPr>
          <p:nvPr/>
        </p:nvGrpSpPr>
        <p:grpSpPr bwMode="auto">
          <a:xfrm>
            <a:off x="2286000" y="1765300"/>
            <a:ext cx="381000" cy="381000"/>
            <a:chOff x="2078" y="1680"/>
            <a:chExt cx="1615" cy="1615"/>
          </a:xfrm>
        </p:grpSpPr>
        <p:sp>
          <p:nvSpPr>
            <p:cNvPr id="10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0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9" name="Oval 17"/>
            <p:cNvSpPr>
              <a:spLocks noChangeArrowheads="1"/>
            </p:cNvSpPr>
            <p:nvPr/>
          </p:nvSpPr>
          <p:spPr bwMode="gray">
            <a:xfrm>
              <a:off x="2337" y="1939"/>
              <a:ext cx="1096" cy="1098"/>
            </a:xfrm>
            <a:prstGeom prst="ellipse">
              <a:avLst/>
            </a:prstGeom>
            <a:gradFill rotWithShape="1">
              <a:gsLst>
                <a:gs pos="0">
                  <a:srgbClr val="EE4B2A"/>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10" name="Group 18"/>
          <p:cNvGrpSpPr>
            <a:grpSpLocks/>
          </p:cNvGrpSpPr>
          <p:nvPr/>
        </p:nvGrpSpPr>
        <p:grpSpPr bwMode="auto">
          <a:xfrm>
            <a:off x="3048000" y="2438400"/>
            <a:ext cx="381000" cy="381000"/>
            <a:chOff x="2078" y="1680"/>
            <a:chExt cx="1615" cy="1615"/>
          </a:xfrm>
        </p:grpSpPr>
        <p:sp>
          <p:nvSpPr>
            <p:cNvPr id="111"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2"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13"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14"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fr-FR" dirty="0"/>
            </a:p>
          </p:txBody>
        </p:sp>
        <p:sp>
          <p:nvSpPr>
            <p:cNvPr id="115"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6"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17" name="Group 25"/>
          <p:cNvGrpSpPr>
            <a:grpSpLocks/>
          </p:cNvGrpSpPr>
          <p:nvPr/>
        </p:nvGrpSpPr>
        <p:grpSpPr bwMode="auto">
          <a:xfrm>
            <a:off x="3429000" y="3352800"/>
            <a:ext cx="374431" cy="381000"/>
            <a:chOff x="2078" y="1680"/>
            <a:chExt cx="1615" cy="1615"/>
          </a:xfrm>
        </p:grpSpPr>
        <p:sp>
          <p:nvSpPr>
            <p:cNvPr id="118"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9"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0"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1"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fr-FR" dirty="0"/>
            </a:p>
          </p:txBody>
        </p:sp>
        <p:sp>
          <p:nvSpPr>
            <p:cNvPr id="122"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23"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24" name="Group 32"/>
          <p:cNvGrpSpPr>
            <a:grpSpLocks/>
          </p:cNvGrpSpPr>
          <p:nvPr/>
        </p:nvGrpSpPr>
        <p:grpSpPr bwMode="auto">
          <a:xfrm>
            <a:off x="3429000" y="4343400"/>
            <a:ext cx="381000" cy="381000"/>
            <a:chOff x="2078" y="1680"/>
            <a:chExt cx="1615" cy="1615"/>
          </a:xfrm>
        </p:grpSpPr>
        <p:sp>
          <p:nvSpPr>
            <p:cNvPr id="1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0"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31" name="Group 39"/>
          <p:cNvGrpSpPr>
            <a:grpSpLocks/>
          </p:cNvGrpSpPr>
          <p:nvPr/>
        </p:nvGrpSpPr>
        <p:grpSpPr bwMode="auto">
          <a:xfrm>
            <a:off x="2209800" y="5943600"/>
            <a:ext cx="355600" cy="381000"/>
            <a:chOff x="2078" y="1680"/>
            <a:chExt cx="1615" cy="1615"/>
          </a:xfrm>
        </p:grpSpPr>
        <p:sp>
          <p:nvSpPr>
            <p:cNvPr id="132"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3"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4"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35"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136"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7" name="Oval 45"/>
            <p:cNvSpPr>
              <a:spLocks noChangeArrowheads="1"/>
            </p:cNvSpPr>
            <p:nvPr/>
          </p:nvSpPr>
          <p:spPr bwMode="gray">
            <a:xfrm>
              <a:off x="2337" y="1939"/>
              <a:ext cx="1096" cy="1098"/>
            </a:xfrm>
            <a:prstGeom prst="ellipse">
              <a:avLst/>
            </a:prstGeom>
            <a:gradFill rotWithShape="1">
              <a:gsLst>
                <a:gs pos="0">
                  <a:srgbClr val="FFFF00"/>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8" name="Oval 29"/>
          <p:cNvSpPr>
            <a:spLocks noChangeArrowheads="1"/>
          </p:cNvSpPr>
          <p:nvPr/>
        </p:nvSpPr>
        <p:spPr bwMode="auto">
          <a:xfrm>
            <a:off x="8572528" y="6429396"/>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02</a:t>
            </a:r>
            <a:endParaRPr lang="fr-FR" sz="1400" dirty="0">
              <a:latin typeface="Times New Roman" pitchFamily="18" charset="0"/>
            </a:endParaRPr>
          </a:p>
        </p:txBody>
      </p:sp>
      <p:sp>
        <p:nvSpPr>
          <p:cNvPr id="70" name="AutoShape 9"/>
          <p:cNvSpPr>
            <a:spLocks noChangeArrowheads="1"/>
          </p:cNvSpPr>
          <p:nvPr/>
        </p:nvSpPr>
        <p:spPr bwMode="gray">
          <a:xfrm>
            <a:off x="4114800" y="2362200"/>
            <a:ext cx="18288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b="1" dirty="0" smtClean="0">
                <a:solidFill>
                  <a:schemeClr val="tx2"/>
                </a:solidFill>
                <a:effectLst>
                  <a:outerShdw blurRad="38100" dist="38100" dir="2700000" algn="tl">
                    <a:srgbClr val="000000">
                      <a:alpha val="43137"/>
                    </a:srgbClr>
                  </a:outerShdw>
                </a:effectLst>
                <a:latin typeface="Cambria Math" pitchFamily="18" charset="0"/>
                <a:ea typeface="Cambria Math" pitchFamily="18" charset="0"/>
              </a:rPr>
              <a:t>Cadre général</a:t>
            </a:r>
            <a:endParaRPr lang="fr-FR" b="1" dirty="0">
              <a:solidFill>
                <a:schemeClr val="tx2"/>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71" name="Group 32"/>
          <p:cNvGrpSpPr>
            <a:grpSpLocks/>
          </p:cNvGrpSpPr>
          <p:nvPr/>
        </p:nvGrpSpPr>
        <p:grpSpPr bwMode="auto">
          <a:xfrm>
            <a:off x="2971800" y="5257800"/>
            <a:ext cx="381000" cy="381000"/>
            <a:chOff x="2078" y="1680"/>
            <a:chExt cx="1615" cy="1615"/>
          </a:xfrm>
        </p:grpSpPr>
        <p:sp>
          <p:nvSpPr>
            <p:cNvPr id="7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7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7" name="Oval 38"/>
            <p:cNvSpPr>
              <a:spLocks noChangeArrowheads="1"/>
            </p:cNvSpPr>
            <p:nvPr/>
          </p:nvSpPr>
          <p:spPr bwMode="gray">
            <a:xfrm>
              <a:off x="2337" y="1939"/>
              <a:ext cx="1096" cy="1098"/>
            </a:xfrm>
            <a:prstGeom prst="ellipse">
              <a:avLst/>
            </a:prstGeom>
            <a:gradFill rotWithShape="1">
              <a:gsLst>
                <a:gs pos="0">
                  <a:srgbClr val="FF0000"/>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58" name="Picture 44" descr="D:\FinalRapport\FinalRapport\pictures fidelity\new\con-1.png"/>
          <p:cNvPicPr>
            <a:picLocks noChangeAspect="1" noChangeArrowheads="1"/>
          </p:cNvPicPr>
          <p:nvPr/>
        </p:nvPicPr>
        <p:blipFill>
          <a:blip r:embed="rId3"/>
          <a:srcRect/>
          <a:stretch>
            <a:fillRect/>
          </a:stretch>
        </p:blipFill>
        <p:spPr bwMode="auto">
          <a:xfrm flipH="1">
            <a:off x="457200" y="228600"/>
            <a:ext cx="1828800" cy="21336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additive="base">
                                        <p:cTn id="11" dur="500" fill="hold"/>
                                        <p:tgtEl>
                                          <p:spTgt spid="103"/>
                                        </p:tgtEl>
                                        <p:attrNameLst>
                                          <p:attrName>ppt_x</p:attrName>
                                        </p:attrNameLst>
                                      </p:cBhvr>
                                      <p:tavLst>
                                        <p:tav tm="0">
                                          <p:val>
                                            <p:strVal val="#ppt_x"/>
                                          </p:val>
                                        </p:tav>
                                        <p:tav tm="100000">
                                          <p:val>
                                            <p:strVal val="#ppt_x"/>
                                          </p:val>
                                        </p:tav>
                                      </p:tavLst>
                                    </p:anim>
                                    <p:anim calcmode="lin" valueType="num">
                                      <p:cBhvr additive="base">
                                        <p:cTn id="12"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additive="base">
                                        <p:cTn id="17" dur="500" fill="hold"/>
                                        <p:tgtEl>
                                          <p:spTgt spid="70"/>
                                        </p:tgtEl>
                                        <p:attrNameLst>
                                          <p:attrName>ppt_x</p:attrName>
                                        </p:attrNameLst>
                                      </p:cBhvr>
                                      <p:tavLst>
                                        <p:tav tm="0">
                                          <p:val>
                                            <p:strVal val="#ppt_x"/>
                                          </p:val>
                                        </p:tav>
                                        <p:tav tm="100000">
                                          <p:val>
                                            <p:strVal val="#ppt_x"/>
                                          </p:val>
                                        </p:tav>
                                      </p:tavLst>
                                    </p:anim>
                                    <p:anim calcmode="lin" valueType="num">
                                      <p:cBhvr additive="base">
                                        <p:cTn id="18" dur="500" fill="hold"/>
                                        <p:tgtEl>
                                          <p:spTgt spid="7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0"/>
                                        </p:tgtEl>
                                        <p:attrNameLst>
                                          <p:attrName>style.visibility</p:attrName>
                                        </p:attrNameLst>
                                      </p:cBhvr>
                                      <p:to>
                                        <p:strVal val="visible"/>
                                      </p:to>
                                    </p:set>
                                    <p:anim calcmode="lin" valueType="num">
                                      <p:cBhvr additive="base">
                                        <p:cTn id="21" dur="500" fill="hold"/>
                                        <p:tgtEl>
                                          <p:spTgt spid="110"/>
                                        </p:tgtEl>
                                        <p:attrNameLst>
                                          <p:attrName>ppt_x</p:attrName>
                                        </p:attrNameLst>
                                      </p:cBhvr>
                                      <p:tavLst>
                                        <p:tav tm="0">
                                          <p:val>
                                            <p:strVal val="#ppt_x"/>
                                          </p:val>
                                        </p:tav>
                                        <p:tav tm="100000">
                                          <p:val>
                                            <p:strVal val="#ppt_x"/>
                                          </p:val>
                                        </p:tav>
                                      </p:tavLst>
                                    </p:anim>
                                    <p:anim calcmode="lin" valueType="num">
                                      <p:cBhvr additive="base">
                                        <p:cTn id="22"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anim calcmode="lin" valueType="num">
                                      <p:cBhvr additive="base">
                                        <p:cTn id="27" dur="500" fill="hold"/>
                                        <p:tgtEl>
                                          <p:spTgt spid="101"/>
                                        </p:tgtEl>
                                        <p:attrNameLst>
                                          <p:attrName>ppt_x</p:attrName>
                                        </p:attrNameLst>
                                      </p:cBhvr>
                                      <p:tavLst>
                                        <p:tav tm="0">
                                          <p:val>
                                            <p:strVal val="#ppt_x"/>
                                          </p:val>
                                        </p:tav>
                                        <p:tav tm="100000">
                                          <p:val>
                                            <p:strVal val="#ppt_x"/>
                                          </p:val>
                                        </p:tav>
                                      </p:tavLst>
                                    </p:anim>
                                    <p:anim calcmode="lin" valueType="num">
                                      <p:cBhvr additive="base">
                                        <p:cTn id="28" dur="500" fill="hold"/>
                                        <p:tgtEl>
                                          <p:spTgt spid="10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additive="base">
                                        <p:cTn id="31" dur="500" fill="hold"/>
                                        <p:tgtEl>
                                          <p:spTgt spid="117"/>
                                        </p:tgtEl>
                                        <p:attrNameLst>
                                          <p:attrName>ppt_x</p:attrName>
                                        </p:attrNameLst>
                                      </p:cBhvr>
                                      <p:tavLst>
                                        <p:tav tm="0">
                                          <p:val>
                                            <p:strVal val="#ppt_x"/>
                                          </p:val>
                                        </p:tav>
                                        <p:tav tm="100000">
                                          <p:val>
                                            <p:strVal val="#ppt_x"/>
                                          </p:val>
                                        </p:tav>
                                      </p:tavLst>
                                    </p:anim>
                                    <p:anim calcmode="lin" valueType="num">
                                      <p:cBhvr additive="base">
                                        <p:cTn id="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0"/>
                                        </p:tgtEl>
                                        <p:attrNameLst>
                                          <p:attrName>style.visibility</p:attrName>
                                        </p:attrNameLst>
                                      </p:cBhvr>
                                      <p:to>
                                        <p:strVal val="visible"/>
                                      </p:to>
                                    </p:set>
                                    <p:anim calcmode="lin" valueType="num">
                                      <p:cBhvr additive="base">
                                        <p:cTn id="37" dur="500" fill="hold"/>
                                        <p:tgtEl>
                                          <p:spTgt spid="100"/>
                                        </p:tgtEl>
                                        <p:attrNameLst>
                                          <p:attrName>ppt_x</p:attrName>
                                        </p:attrNameLst>
                                      </p:cBhvr>
                                      <p:tavLst>
                                        <p:tav tm="0">
                                          <p:val>
                                            <p:strVal val="#ppt_x"/>
                                          </p:val>
                                        </p:tav>
                                        <p:tav tm="100000">
                                          <p:val>
                                            <p:strVal val="#ppt_x"/>
                                          </p:val>
                                        </p:tav>
                                      </p:tavLst>
                                    </p:anim>
                                    <p:anim calcmode="lin" valueType="num">
                                      <p:cBhvr additive="base">
                                        <p:cTn id="38" dur="500" fill="hold"/>
                                        <p:tgtEl>
                                          <p:spTgt spid="10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4"/>
                                        </p:tgtEl>
                                        <p:attrNameLst>
                                          <p:attrName>style.visibility</p:attrName>
                                        </p:attrNameLst>
                                      </p:cBhvr>
                                      <p:to>
                                        <p:strVal val="visible"/>
                                      </p:to>
                                    </p:set>
                                    <p:anim calcmode="lin" valueType="num">
                                      <p:cBhvr additive="base">
                                        <p:cTn id="41" dur="500" fill="hold"/>
                                        <p:tgtEl>
                                          <p:spTgt spid="124"/>
                                        </p:tgtEl>
                                        <p:attrNameLst>
                                          <p:attrName>ppt_x</p:attrName>
                                        </p:attrNameLst>
                                      </p:cBhvr>
                                      <p:tavLst>
                                        <p:tav tm="0">
                                          <p:val>
                                            <p:strVal val="#ppt_x"/>
                                          </p:val>
                                        </p:tav>
                                        <p:tav tm="100000">
                                          <p:val>
                                            <p:strVal val="#ppt_x"/>
                                          </p:val>
                                        </p:tav>
                                      </p:tavLst>
                                    </p:anim>
                                    <p:anim calcmode="lin" valueType="num">
                                      <p:cBhvr additive="base">
                                        <p:cTn id="42"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 calcmode="lin" valueType="num">
                                      <p:cBhvr additive="base">
                                        <p:cTn id="47" dur="500" fill="hold"/>
                                        <p:tgtEl>
                                          <p:spTgt spid="99"/>
                                        </p:tgtEl>
                                        <p:attrNameLst>
                                          <p:attrName>ppt_x</p:attrName>
                                        </p:attrNameLst>
                                      </p:cBhvr>
                                      <p:tavLst>
                                        <p:tav tm="0">
                                          <p:val>
                                            <p:strVal val="#ppt_x"/>
                                          </p:val>
                                        </p:tav>
                                        <p:tav tm="100000">
                                          <p:val>
                                            <p:strVal val="#ppt_x"/>
                                          </p:val>
                                        </p:tav>
                                      </p:tavLst>
                                    </p:anim>
                                    <p:anim calcmode="lin" valueType="num">
                                      <p:cBhvr additive="base">
                                        <p:cTn id="48" dur="500" fill="hold"/>
                                        <p:tgtEl>
                                          <p:spTgt spid="9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fill="hold"/>
                                        <p:tgtEl>
                                          <p:spTgt spid="71"/>
                                        </p:tgtEl>
                                        <p:attrNameLst>
                                          <p:attrName>ppt_x</p:attrName>
                                        </p:attrNameLst>
                                      </p:cBhvr>
                                      <p:tavLst>
                                        <p:tav tm="0">
                                          <p:val>
                                            <p:strVal val="#ppt_x"/>
                                          </p:val>
                                        </p:tav>
                                        <p:tav tm="100000">
                                          <p:val>
                                            <p:strVal val="#ppt_x"/>
                                          </p:val>
                                        </p:tav>
                                      </p:tavLst>
                                    </p:anim>
                                    <p:anim calcmode="lin" valueType="num">
                                      <p:cBhvr additive="base">
                                        <p:cTn id="5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 calcmode="lin" valueType="num">
                                      <p:cBhvr additive="base">
                                        <p:cTn id="57" dur="500" fill="hold"/>
                                        <p:tgtEl>
                                          <p:spTgt spid="98"/>
                                        </p:tgtEl>
                                        <p:attrNameLst>
                                          <p:attrName>ppt_x</p:attrName>
                                        </p:attrNameLst>
                                      </p:cBhvr>
                                      <p:tavLst>
                                        <p:tav tm="0">
                                          <p:val>
                                            <p:strVal val="#ppt_x"/>
                                          </p:val>
                                        </p:tav>
                                        <p:tav tm="100000">
                                          <p:val>
                                            <p:strVal val="#ppt_x"/>
                                          </p:val>
                                        </p:tav>
                                      </p:tavLst>
                                    </p:anim>
                                    <p:anim calcmode="lin" valueType="num">
                                      <p:cBhvr additive="base">
                                        <p:cTn id="58" dur="500" fill="hold"/>
                                        <p:tgtEl>
                                          <p:spTgt spid="98"/>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1"/>
                                        </p:tgtEl>
                                        <p:attrNameLst>
                                          <p:attrName>style.visibility</p:attrName>
                                        </p:attrNameLst>
                                      </p:cBhvr>
                                      <p:to>
                                        <p:strVal val="visible"/>
                                      </p:to>
                                    </p:set>
                                    <p:anim calcmode="lin" valueType="num">
                                      <p:cBhvr additive="base">
                                        <p:cTn id="61" dur="500" fill="hold"/>
                                        <p:tgtEl>
                                          <p:spTgt spid="131"/>
                                        </p:tgtEl>
                                        <p:attrNameLst>
                                          <p:attrName>ppt_x</p:attrName>
                                        </p:attrNameLst>
                                      </p:cBhvr>
                                      <p:tavLst>
                                        <p:tav tm="0">
                                          <p:val>
                                            <p:strVal val="#ppt_x"/>
                                          </p:val>
                                        </p:tav>
                                        <p:tav tm="100000">
                                          <p:val>
                                            <p:strVal val="#ppt_x"/>
                                          </p:val>
                                        </p:tav>
                                      </p:tavLst>
                                    </p:anim>
                                    <p:anim calcmode="lin" valueType="num">
                                      <p:cBhvr additive="base">
                                        <p:cTn id="62"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0" grpId="0" animBg="1"/>
      <p:bldP spid="101" grpId="0" animBg="1"/>
      <p:bldP spid="102" grpId="0" animBg="1"/>
      <p:bldP spid="7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4"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5"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24" name="Group 32"/>
          <p:cNvGrpSpPr>
            <a:grpSpLocks/>
          </p:cNvGrpSpPr>
          <p:nvPr/>
        </p:nvGrpSpPr>
        <p:grpSpPr bwMode="auto">
          <a:xfrm>
            <a:off x="0" y="1981200"/>
            <a:ext cx="381000" cy="381000"/>
            <a:chOff x="2078" y="1680"/>
            <a:chExt cx="1615" cy="1615"/>
          </a:xfrm>
        </p:grpSpPr>
        <p:sp>
          <p:nvSpPr>
            <p:cNvPr id="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1" name="Group 32"/>
          <p:cNvGrpSpPr>
            <a:grpSpLocks/>
          </p:cNvGrpSpPr>
          <p:nvPr/>
        </p:nvGrpSpPr>
        <p:grpSpPr bwMode="auto">
          <a:xfrm>
            <a:off x="0" y="3810000"/>
            <a:ext cx="381000" cy="381000"/>
            <a:chOff x="2078" y="1680"/>
            <a:chExt cx="1615" cy="1615"/>
          </a:xfrm>
        </p:grpSpPr>
        <p:sp>
          <p:nvSpPr>
            <p:cNvPr id="3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7"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8" name="Group 32"/>
          <p:cNvGrpSpPr>
            <a:grpSpLocks/>
          </p:cNvGrpSpPr>
          <p:nvPr/>
        </p:nvGrpSpPr>
        <p:grpSpPr bwMode="auto">
          <a:xfrm>
            <a:off x="0" y="5105400"/>
            <a:ext cx="381000" cy="381000"/>
            <a:chOff x="2078" y="1680"/>
            <a:chExt cx="1615" cy="1615"/>
          </a:xfrm>
        </p:grpSpPr>
        <p:sp>
          <p:nvSpPr>
            <p:cNvPr id="3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4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7"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48"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49" name="Group 32"/>
          <p:cNvGrpSpPr>
            <a:grpSpLocks/>
          </p:cNvGrpSpPr>
          <p:nvPr/>
        </p:nvGrpSpPr>
        <p:grpSpPr bwMode="auto">
          <a:xfrm>
            <a:off x="0" y="1295400"/>
            <a:ext cx="381000" cy="381000"/>
            <a:chOff x="2078" y="1680"/>
            <a:chExt cx="1615" cy="1615"/>
          </a:xfrm>
        </p:grpSpPr>
        <p:sp>
          <p:nvSpPr>
            <p:cNvPr id="5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6"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57"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29</a:t>
            </a:r>
            <a:endParaRPr lang="fr-FR" sz="1400" dirty="0">
              <a:latin typeface="Times New Roman" pitchFamily="18" charset="0"/>
            </a:endParaRPr>
          </a:p>
        </p:txBody>
      </p:sp>
      <p:sp>
        <p:nvSpPr>
          <p:cNvPr id="58"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59" name="Group 11"/>
          <p:cNvGrpSpPr>
            <a:grpSpLocks/>
          </p:cNvGrpSpPr>
          <p:nvPr/>
        </p:nvGrpSpPr>
        <p:grpSpPr bwMode="auto">
          <a:xfrm>
            <a:off x="0" y="4419600"/>
            <a:ext cx="381000" cy="381000"/>
            <a:chOff x="2078" y="1680"/>
            <a:chExt cx="1615" cy="1615"/>
          </a:xfrm>
        </p:grpSpPr>
        <p:sp>
          <p:nvSpPr>
            <p:cNvPr id="6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6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6" name="Rectangle 65"/>
          <p:cNvSpPr/>
          <p:nvPr/>
        </p:nvSpPr>
        <p:spPr>
          <a:xfrm>
            <a:off x="2571736" y="3357562"/>
            <a:ext cx="5929354" cy="1200329"/>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‘Fiche Smartphone’</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7"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68"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9" name="Group 11"/>
          <p:cNvGrpSpPr>
            <a:grpSpLocks/>
          </p:cNvGrpSpPr>
          <p:nvPr/>
        </p:nvGrpSpPr>
        <p:grpSpPr bwMode="auto">
          <a:xfrm>
            <a:off x="2209800" y="1066800"/>
            <a:ext cx="381000" cy="381000"/>
            <a:chOff x="2078" y="1680"/>
            <a:chExt cx="1615" cy="1615"/>
          </a:xfrm>
        </p:grpSpPr>
        <p:sp>
          <p:nvSpPr>
            <p:cNvPr id="7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6" name="Picture 2" descr="C:\Users\ghani\Desktop\Groupe1_2017_04_14\Documentation\Rapport\interfaces\smar cli.PNG"/>
          <p:cNvPicPr>
            <a:picLocks noChangeAspect="1" noChangeArrowheads="1"/>
          </p:cNvPicPr>
          <p:nvPr/>
        </p:nvPicPr>
        <p:blipFill>
          <a:blip r:embed="rId2"/>
          <a:stretch>
            <a:fillRect/>
          </a:stretch>
        </p:blipFill>
        <p:spPr bwMode="auto">
          <a:xfrm>
            <a:off x="2500298" y="1643049"/>
            <a:ext cx="6000792" cy="4714909"/>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53"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p:cTn id="17" dur="500" fill="hold"/>
                                        <p:tgtEl>
                                          <p:spTgt spid="68"/>
                                        </p:tgtEl>
                                        <p:attrNameLst>
                                          <p:attrName>ppt_w</p:attrName>
                                        </p:attrNameLst>
                                      </p:cBhvr>
                                      <p:tavLst>
                                        <p:tav tm="0">
                                          <p:val>
                                            <p:fltVal val="0"/>
                                          </p:val>
                                        </p:tav>
                                        <p:tav tm="100000">
                                          <p:val>
                                            <p:strVal val="#ppt_w"/>
                                          </p:val>
                                        </p:tav>
                                      </p:tavLst>
                                    </p:anim>
                                    <p:anim calcmode="lin" valueType="num">
                                      <p:cBhvr>
                                        <p:cTn id="18" dur="500" fill="hold"/>
                                        <p:tgtEl>
                                          <p:spTgt spid="68"/>
                                        </p:tgtEl>
                                        <p:attrNameLst>
                                          <p:attrName>ppt_h</p:attrName>
                                        </p:attrNameLst>
                                      </p:cBhvr>
                                      <p:tavLst>
                                        <p:tav tm="0">
                                          <p:val>
                                            <p:fltVal val="0"/>
                                          </p:val>
                                        </p:tav>
                                        <p:tav tm="100000">
                                          <p:val>
                                            <p:strVal val="#ppt_h"/>
                                          </p:val>
                                        </p:tav>
                                      </p:tavLst>
                                    </p:anim>
                                    <p:animEffect transition="in" filter="fade">
                                      <p:cBhvr>
                                        <p:cTn id="19" dur="500"/>
                                        <p:tgtEl>
                                          <p:spTgt spid="68"/>
                                        </p:tgtEl>
                                      </p:cBhvr>
                                    </p:animEffect>
                                  </p:childTnLst>
                                </p:cTn>
                              </p:par>
                              <p:par>
                                <p:cTn id="20" presetID="53" presetClass="entr" presetSubtype="0" fill="hold" nodeType="with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p:cTn id="22" dur="500" fill="hold"/>
                                        <p:tgtEl>
                                          <p:spTgt spid="69"/>
                                        </p:tgtEl>
                                        <p:attrNameLst>
                                          <p:attrName>ppt_w</p:attrName>
                                        </p:attrNameLst>
                                      </p:cBhvr>
                                      <p:tavLst>
                                        <p:tav tm="0">
                                          <p:val>
                                            <p:fltVal val="0"/>
                                          </p:val>
                                        </p:tav>
                                        <p:tav tm="100000">
                                          <p:val>
                                            <p:strVal val="#ppt_w"/>
                                          </p:val>
                                        </p:tav>
                                      </p:tavLst>
                                    </p:anim>
                                    <p:anim calcmode="lin" valueType="num">
                                      <p:cBhvr>
                                        <p:cTn id="23" dur="500" fill="hold"/>
                                        <p:tgtEl>
                                          <p:spTgt spid="69"/>
                                        </p:tgtEl>
                                        <p:attrNameLst>
                                          <p:attrName>ppt_h</p:attrName>
                                        </p:attrNameLst>
                                      </p:cBhvr>
                                      <p:tavLst>
                                        <p:tav tm="0">
                                          <p:val>
                                            <p:fltVal val="0"/>
                                          </p:val>
                                        </p:tav>
                                        <p:tav tm="100000">
                                          <p:val>
                                            <p:strVal val="#ppt_h"/>
                                          </p:val>
                                        </p:tav>
                                      </p:tavLst>
                                    </p:anim>
                                    <p:animEffect transition="in" filter="fade">
                                      <p:cBhvr>
                                        <p:cTn id="24" dur="500"/>
                                        <p:tgtEl>
                                          <p:spTgt spid="69"/>
                                        </p:tgtEl>
                                      </p:cBhvr>
                                    </p:animEffect>
                                  </p:childTnLst>
                                </p:cTn>
                              </p:par>
                              <p:par>
                                <p:cTn id="25" presetID="53"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6">
                                            <p:txEl>
                                              <p:pRg st="0" end="0"/>
                                            </p:txEl>
                                          </p:spTgt>
                                        </p:tgtEl>
                                        <p:attrNameLst>
                                          <p:attrName>style.visibility</p:attrName>
                                        </p:attrNameLst>
                                      </p:cBhvr>
                                      <p:to>
                                        <p:strVal val="visible"/>
                                      </p:to>
                                    </p:set>
                                    <p:animEffect transition="in" filter="fade">
                                      <p:cBhvr>
                                        <p:cTn id="34" dur="500"/>
                                        <p:tgtEl>
                                          <p:spTgt spid="66">
                                            <p:txEl>
                                              <p:pRg st="0" end="0"/>
                                            </p:txEl>
                                          </p:spTgt>
                                        </p:tgtEl>
                                      </p:cBhvr>
                                    </p:animEffect>
                                  </p:childTnLst>
                                  <p:subTnLst>
                                    <p:set>
                                      <p:cBhvr override="childStyle">
                                        <p:cTn dur="1" fill="hold" display="0" masterRel="nextClick" afterEffect="1"/>
                                        <p:tgtEl>
                                          <p:spTgt spid="66">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500" fill="hold"/>
                                        <p:tgtEl>
                                          <p:spTgt spid="76"/>
                                        </p:tgtEl>
                                        <p:attrNameLst>
                                          <p:attrName>ppt_x</p:attrName>
                                        </p:attrNameLst>
                                      </p:cBhvr>
                                      <p:tavLst>
                                        <p:tav tm="0">
                                          <p:val>
                                            <p:strVal val="#ppt_x"/>
                                          </p:val>
                                        </p:tav>
                                        <p:tav tm="100000">
                                          <p:val>
                                            <p:strVal val="#ppt_x"/>
                                          </p:val>
                                        </p:tav>
                                      </p:tavLst>
                                    </p:anim>
                                    <p:anim calcmode="lin" valueType="num">
                                      <p:cBhvr additive="base">
                                        <p:cTn id="4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6" grpId="0" build="allAtOnce"/>
      <p:bldP spid="6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4"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5"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24" name="Group 32"/>
          <p:cNvGrpSpPr>
            <a:grpSpLocks/>
          </p:cNvGrpSpPr>
          <p:nvPr/>
        </p:nvGrpSpPr>
        <p:grpSpPr bwMode="auto">
          <a:xfrm>
            <a:off x="0" y="1981200"/>
            <a:ext cx="381000" cy="381000"/>
            <a:chOff x="2078" y="1680"/>
            <a:chExt cx="1615" cy="1615"/>
          </a:xfrm>
        </p:grpSpPr>
        <p:sp>
          <p:nvSpPr>
            <p:cNvPr id="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1" name="Group 32"/>
          <p:cNvGrpSpPr>
            <a:grpSpLocks/>
          </p:cNvGrpSpPr>
          <p:nvPr/>
        </p:nvGrpSpPr>
        <p:grpSpPr bwMode="auto">
          <a:xfrm>
            <a:off x="0" y="3810000"/>
            <a:ext cx="381000" cy="381000"/>
            <a:chOff x="2078" y="1680"/>
            <a:chExt cx="1615" cy="1615"/>
          </a:xfrm>
        </p:grpSpPr>
        <p:sp>
          <p:nvSpPr>
            <p:cNvPr id="3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7"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8" name="Group 32"/>
          <p:cNvGrpSpPr>
            <a:grpSpLocks/>
          </p:cNvGrpSpPr>
          <p:nvPr/>
        </p:nvGrpSpPr>
        <p:grpSpPr bwMode="auto">
          <a:xfrm>
            <a:off x="0" y="5105400"/>
            <a:ext cx="381000" cy="381000"/>
            <a:chOff x="2078" y="1680"/>
            <a:chExt cx="1615" cy="1615"/>
          </a:xfrm>
        </p:grpSpPr>
        <p:sp>
          <p:nvSpPr>
            <p:cNvPr id="3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4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7"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48"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49" name="Group 32"/>
          <p:cNvGrpSpPr>
            <a:grpSpLocks/>
          </p:cNvGrpSpPr>
          <p:nvPr/>
        </p:nvGrpSpPr>
        <p:grpSpPr bwMode="auto">
          <a:xfrm>
            <a:off x="0" y="1295400"/>
            <a:ext cx="381000" cy="381000"/>
            <a:chOff x="2078" y="1680"/>
            <a:chExt cx="1615" cy="1615"/>
          </a:xfrm>
        </p:grpSpPr>
        <p:sp>
          <p:nvSpPr>
            <p:cNvPr id="5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6"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57"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30</a:t>
            </a:r>
            <a:endParaRPr lang="fr-FR" sz="1400" dirty="0">
              <a:latin typeface="Times New Roman" pitchFamily="18" charset="0"/>
            </a:endParaRPr>
          </a:p>
        </p:txBody>
      </p:sp>
      <p:sp>
        <p:nvSpPr>
          <p:cNvPr id="58"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59" name="Group 11"/>
          <p:cNvGrpSpPr>
            <a:grpSpLocks/>
          </p:cNvGrpSpPr>
          <p:nvPr/>
        </p:nvGrpSpPr>
        <p:grpSpPr bwMode="auto">
          <a:xfrm>
            <a:off x="0" y="4419600"/>
            <a:ext cx="381000" cy="381000"/>
            <a:chOff x="2078" y="1680"/>
            <a:chExt cx="1615" cy="1615"/>
          </a:xfrm>
        </p:grpSpPr>
        <p:sp>
          <p:nvSpPr>
            <p:cNvPr id="6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6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6" name="Rectangle 65"/>
          <p:cNvSpPr/>
          <p:nvPr/>
        </p:nvSpPr>
        <p:spPr>
          <a:xfrm>
            <a:off x="2571736" y="3357562"/>
            <a:ext cx="5929354" cy="646331"/>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‘Panier’</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7"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68"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9" name="Group 11"/>
          <p:cNvGrpSpPr>
            <a:grpSpLocks/>
          </p:cNvGrpSpPr>
          <p:nvPr/>
        </p:nvGrpSpPr>
        <p:grpSpPr bwMode="auto">
          <a:xfrm>
            <a:off x="2209800" y="1066800"/>
            <a:ext cx="381000" cy="381000"/>
            <a:chOff x="2078" y="1680"/>
            <a:chExt cx="1615" cy="1615"/>
          </a:xfrm>
        </p:grpSpPr>
        <p:sp>
          <p:nvSpPr>
            <p:cNvPr id="7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6" name="Picture 2" descr="C:\Users\ghani\Desktop\Groupe1_2017_04_14\Documentation\Rapport\interfaces\smar cli.PNG"/>
          <p:cNvPicPr>
            <a:picLocks noChangeAspect="1" noChangeArrowheads="1"/>
          </p:cNvPicPr>
          <p:nvPr/>
        </p:nvPicPr>
        <p:blipFill>
          <a:blip r:embed="rId2"/>
          <a:stretch>
            <a:fillRect/>
          </a:stretch>
        </p:blipFill>
        <p:spPr bwMode="auto">
          <a:xfrm>
            <a:off x="2357422" y="1600535"/>
            <a:ext cx="6215106" cy="475742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53"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p:cTn id="17" dur="500" fill="hold"/>
                                        <p:tgtEl>
                                          <p:spTgt spid="68"/>
                                        </p:tgtEl>
                                        <p:attrNameLst>
                                          <p:attrName>ppt_w</p:attrName>
                                        </p:attrNameLst>
                                      </p:cBhvr>
                                      <p:tavLst>
                                        <p:tav tm="0">
                                          <p:val>
                                            <p:fltVal val="0"/>
                                          </p:val>
                                        </p:tav>
                                        <p:tav tm="100000">
                                          <p:val>
                                            <p:strVal val="#ppt_w"/>
                                          </p:val>
                                        </p:tav>
                                      </p:tavLst>
                                    </p:anim>
                                    <p:anim calcmode="lin" valueType="num">
                                      <p:cBhvr>
                                        <p:cTn id="18" dur="500" fill="hold"/>
                                        <p:tgtEl>
                                          <p:spTgt spid="68"/>
                                        </p:tgtEl>
                                        <p:attrNameLst>
                                          <p:attrName>ppt_h</p:attrName>
                                        </p:attrNameLst>
                                      </p:cBhvr>
                                      <p:tavLst>
                                        <p:tav tm="0">
                                          <p:val>
                                            <p:fltVal val="0"/>
                                          </p:val>
                                        </p:tav>
                                        <p:tav tm="100000">
                                          <p:val>
                                            <p:strVal val="#ppt_h"/>
                                          </p:val>
                                        </p:tav>
                                      </p:tavLst>
                                    </p:anim>
                                    <p:animEffect transition="in" filter="fade">
                                      <p:cBhvr>
                                        <p:cTn id="19" dur="500"/>
                                        <p:tgtEl>
                                          <p:spTgt spid="68"/>
                                        </p:tgtEl>
                                      </p:cBhvr>
                                    </p:animEffect>
                                  </p:childTnLst>
                                </p:cTn>
                              </p:par>
                              <p:par>
                                <p:cTn id="20" presetID="53" presetClass="entr" presetSubtype="0" fill="hold" nodeType="with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p:cTn id="22" dur="500" fill="hold"/>
                                        <p:tgtEl>
                                          <p:spTgt spid="69"/>
                                        </p:tgtEl>
                                        <p:attrNameLst>
                                          <p:attrName>ppt_w</p:attrName>
                                        </p:attrNameLst>
                                      </p:cBhvr>
                                      <p:tavLst>
                                        <p:tav tm="0">
                                          <p:val>
                                            <p:fltVal val="0"/>
                                          </p:val>
                                        </p:tav>
                                        <p:tav tm="100000">
                                          <p:val>
                                            <p:strVal val="#ppt_w"/>
                                          </p:val>
                                        </p:tav>
                                      </p:tavLst>
                                    </p:anim>
                                    <p:anim calcmode="lin" valueType="num">
                                      <p:cBhvr>
                                        <p:cTn id="23" dur="500" fill="hold"/>
                                        <p:tgtEl>
                                          <p:spTgt spid="69"/>
                                        </p:tgtEl>
                                        <p:attrNameLst>
                                          <p:attrName>ppt_h</p:attrName>
                                        </p:attrNameLst>
                                      </p:cBhvr>
                                      <p:tavLst>
                                        <p:tav tm="0">
                                          <p:val>
                                            <p:fltVal val="0"/>
                                          </p:val>
                                        </p:tav>
                                        <p:tav tm="100000">
                                          <p:val>
                                            <p:strVal val="#ppt_h"/>
                                          </p:val>
                                        </p:tav>
                                      </p:tavLst>
                                    </p:anim>
                                    <p:animEffect transition="in" filter="fade">
                                      <p:cBhvr>
                                        <p:cTn id="24" dur="500"/>
                                        <p:tgtEl>
                                          <p:spTgt spid="69"/>
                                        </p:tgtEl>
                                      </p:cBhvr>
                                    </p:animEffect>
                                  </p:childTnLst>
                                </p:cTn>
                              </p:par>
                              <p:par>
                                <p:cTn id="25" presetID="53"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6">
                                            <p:txEl>
                                              <p:pRg st="0" end="0"/>
                                            </p:txEl>
                                          </p:spTgt>
                                        </p:tgtEl>
                                        <p:attrNameLst>
                                          <p:attrName>style.visibility</p:attrName>
                                        </p:attrNameLst>
                                      </p:cBhvr>
                                      <p:to>
                                        <p:strVal val="visible"/>
                                      </p:to>
                                    </p:set>
                                    <p:animEffect transition="in" filter="fade">
                                      <p:cBhvr>
                                        <p:cTn id="34" dur="500"/>
                                        <p:tgtEl>
                                          <p:spTgt spid="66">
                                            <p:txEl>
                                              <p:pRg st="0" end="0"/>
                                            </p:txEl>
                                          </p:spTgt>
                                        </p:tgtEl>
                                      </p:cBhvr>
                                    </p:animEffect>
                                  </p:childTnLst>
                                  <p:subTnLst>
                                    <p:set>
                                      <p:cBhvr override="childStyle">
                                        <p:cTn dur="1" fill="hold" display="0" masterRel="nextClick" afterEffect="1"/>
                                        <p:tgtEl>
                                          <p:spTgt spid="66">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500" fill="hold"/>
                                        <p:tgtEl>
                                          <p:spTgt spid="76"/>
                                        </p:tgtEl>
                                        <p:attrNameLst>
                                          <p:attrName>ppt_x</p:attrName>
                                        </p:attrNameLst>
                                      </p:cBhvr>
                                      <p:tavLst>
                                        <p:tav tm="0">
                                          <p:val>
                                            <p:strVal val="#ppt_x"/>
                                          </p:val>
                                        </p:tav>
                                        <p:tav tm="100000">
                                          <p:val>
                                            <p:strVal val="#ppt_x"/>
                                          </p:val>
                                        </p:tav>
                                      </p:tavLst>
                                    </p:anim>
                                    <p:anim calcmode="lin" valueType="num">
                                      <p:cBhvr additive="base">
                                        <p:cTn id="4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6" grpId="0" build="allAtOnce"/>
      <p:bldP spid="6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4"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5"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24" name="Group 32"/>
          <p:cNvGrpSpPr>
            <a:grpSpLocks/>
          </p:cNvGrpSpPr>
          <p:nvPr/>
        </p:nvGrpSpPr>
        <p:grpSpPr bwMode="auto">
          <a:xfrm>
            <a:off x="0" y="1981200"/>
            <a:ext cx="381000" cy="381000"/>
            <a:chOff x="2078" y="1680"/>
            <a:chExt cx="1615" cy="1615"/>
          </a:xfrm>
        </p:grpSpPr>
        <p:sp>
          <p:nvSpPr>
            <p:cNvPr id="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1" name="Group 32"/>
          <p:cNvGrpSpPr>
            <a:grpSpLocks/>
          </p:cNvGrpSpPr>
          <p:nvPr/>
        </p:nvGrpSpPr>
        <p:grpSpPr bwMode="auto">
          <a:xfrm>
            <a:off x="0" y="3810000"/>
            <a:ext cx="381000" cy="381000"/>
            <a:chOff x="2078" y="1680"/>
            <a:chExt cx="1615" cy="1615"/>
          </a:xfrm>
        </p:grpSpPr>
        <p:sp>
          <p:nvSpPr>
            <p:cNvPr id="3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7"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8" name="Group 32"/>
          <p:cNvGrpSpPr>
            <a:grpSpLocks/>
          </p:cNvGrpSpPr>
          <p:nvPr/>
        </p:nvGrpSpPr>
        <p:grpSpPr bwMode="auto">
          <a:xfrm>
            <a:off x="0" y="5105400"/>
            <a:ext cx="381000" cy="381000"/>
            <a:chOff x="2078" y="1680"/>
            <a:chExt cx="1615" cy="1615"/>
          </a:xfrm>
        </p:grpSpPr>
        <p:sp>
          <p:nvSpPr>
            <p:cNvPr id="3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4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7"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48"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49" name="Group 32"/>
          <p:cNvGrpSpPr>
            <a:grpSpLocks/>
          </p:cNvGrpSpPr>
          <p:nvPr/>
        </p:nvGrpSpPr>
        <p:grpSpPr bwMode="auto">
          <a:xfrm>
            <a:off x="0" y="1295400"/>
            <a:ext cx="381000" cy="381000"/>
            <a:chOff x="2078" y="1680"/>
            <a:chExt cx="1615" cy="1615"/>
          </a:xfrm>
        </p:grpSpPr>
        <p:sp>
          <p:nvSpPr>
            <p:cNvPr id="5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6"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57"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31</a:t>
            </a:r>
            <a:endParaRPr lang="fr-FR" sz="1400" dirty="0">
              <a:latin typeface="Times New Roman" pitchFamily="18" charset="0"/>
            </a:endParaRPr>
          </a:p>
        </p:txBody>
      </p:sp>
      <p:sp>
        <p:nvSpPr>
          <p:cNvPr id="58"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59" name="Group 11"/>
          <p:cNvGrpSpPr>
            <a:grpSpLocks/>
          </p:cNvGrpSpPr>
          <p:nvPr/>
        </p:nvGrpSpPr>
        <p:grpSpPr bwMode="auto">
          <a:xfrm>
            <a:off x="0" y="4419600"/>
            <a:ext cx="381000" cy="381000"/>
            <a:chOff x="2078" y="1680"/>
            <a:chExt cx="1615" cy="1615"/>
          </a:xfrm>
        </p:grpSpPr>
        <p:sp>
          <p:nvSpPr>
            <p:cNvPr id="6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6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6" name="Rectangle 65"/>
          <p:cNvSpPr/>
          <p:nvPr/>
        </p:nvSpPr>
        <p:spPr>
          <a:xfrm>
            <a:off x="2571736" y="3357562"/>
            <a:ext cx="5929354" cy="646331"/>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a:t>
            </a:r>
            <a:r>
              <a:rPr lang="fr-FR" sz="36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Wishlist</a:t>
            </a: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7"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68"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9" name="Group 11"/>
          <p:cNvGrpSpPr>
            <a:grpSpLocks/>
          </p:cNvGrpSpPr>
          <p:nvPr/>
        </p:nvGrpSpPr>
        <p:grpSpPr bwMode="auto">
          <a:xfrm>
            <a:off x="2209800" y="1066800"/>
            <a:ext cx="381000" cy="381000"/>
            <a:chOff x="2078" y="1680"/>
            <a:chExt cx="1615" cy="1615"/>
          </a:xfrm>
        </p:grpSpPr>
        <p:sp>
          <p:nvSpPr>
            <p:cNvPr id="7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6" name="Picture 2" descr="C:\Users\ghani\Desktop\Groupe1_2017_04_14\Documentation\Rapport\interfaces\smar cli.PNG"/>
          <p:cNvPicPr>
            <a:picLocks noChangeAspect="1" noChangeArrowheads="1"/>
          </p:cNvPicPr>
          <p:nvPr/>
        </p:nvPicPr>
        <p:blipFill>
          <a:blip r:embed="rId2"/>
          <a:stretch>
            <a:fillRect/>
          </a:stretch>
        </p:blipFill>
        <p:spPr bwMode="auto">
          <a:xfrm>
            <a:off x="2357422" y="1609154"/>
            <a:ext cx="6286544" cy="4748804"/>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53"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p:cTn id="17" dur="500" fill="hold"/>
                                        <p:tgtEl>
                                          <p:spTgt spid="68"/>
                                        </p:tgtEl>
                                        <p:attrNameLst>
                                          <p:attrName>ppt_w</p:attrName>
                                        </p:attrNameLst>
                                      </p:cBhvr>
                                      <p:tavLst>
                                        <p:tav tm="0">
                                          <p:val>
                                            <p:fltVal val="0"/>
                                          </p:val>
                                        </p:tav>
                                        <p:tav tm="100000">
                                          <p:val>
                                            <p:strVal val="#ppt_w"/>
                                          </p:val>
                                        </p:tav>
                                      </p:tavLst>
                                    </p:anim>
                                    <p:anim calcmode="lin" valueType="num">
                                      <p:cBhvr>
                                        <p:cTn id="18" dur="500" fill="hold"/>
                                        <p:tgtEl>
                                          <p:spTgt spid="68"/>
                                        </p:tgtEl>
                                        <p:attrNameLst>
                                          <p:attrName>ppt_h</p:attrName>
                                        </p:attrNameLst>
                                      </p:cBhvr>
                                      <p:tavLst>
                                        <p:tav tm="0">
                                          <p:val>
                                            <p:fltVal val="0"/>
                                          </p:val>
                                        </p:tav>
                                        <p:tav tm="100000">
                                          <p:val>
                                            <p:strVal val="#ppt_h"/>
                                          </p:val>
                                        </p:tav>
                                      </p:tavLst>
                                    </p:anim>
                                    <p:animEffect transition="in" filter="fade">
                                      <p:cBhvr>
                                        <p:cTn id="19" dur="500"/>
                                        <p:tgtEl>
                                          <p:spTgt spid="68"/>
                                        </p:tgtEl>
                                      </p:cBhvr>
                                    </p:animEffect>
                                  </p:childTnLst>
                                </p:cTn>
                              </p:par>
                              <p:par>
                                <p:cTn id="20" presetID="53" presetClass="entr" presetSubtype="0" fill="hold" nodeType="with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p:cTn id="22" dur="500" fill="hold"/>
                                        <p:tgtEl>
                                          <p:spTgt spid="69"/>
                                        </p:tgtEl>
                                        <p:attrNameLst>
                                          <p:attrName>ppt_w</p:attrName>
                                        </p:attrNameLst>
                                      </p:cBhvr>
                                      <p:tavLst>
                                        <p:tav tm="0">
                                          <p:val>
                                            <p:fltVal val="0"/>
                                          </p:val>
                                        </p:tav>
                                        <p:tav tm="100000">
                                          <p:val>
                                            <p:strVal val="#ppt_w"/>
                                          </p:val>
                                        </p:tav>
                                      </p:tavLst>
                                    </p:anim>
                                    <p:anim calcmode="lin" valueType="num">
                                      <p:cBhvr>
                                        <p:cTn id="23" dur="500" fill="hold"/>
                                        <p:tgtEl>
                                          <p:spTgt spid="69"/>
                                        </p:tgtEl>
                                        <p:attrNameLst>
                                          <p:attrName>ppt_h</p:attrName>
                                        </p:attrNameLst>
                                      </p:cBhvr>
                                      <p:tavLst>
                                        <p:tav tm="0">
                                          <p:val>
                                            <p:fltVal val="0"/>
                                          </p:val>
                                        </p:tav>
                                        <p:tav tm="100000">
                                          <p:val>
                                            <p:strVal val="#ppt_h"/>
                                          </p:val>
                                        </p:tav>
                                      </p:tavLst>
                                    </p:anim>
                                    <p:animEffect transition="in" filter="fade">
                                      <p:cBhvr>
                                        <p:cTn id="24" dur="500"/>
                                        <p:tgtEl>
                                          <p:spTgt spid="69"/>
                                        </p:tgtEl>
                                      </p:cBhvr>
                                    </p:animEffect>
                                  </p:childTnLst>
                                </p:cTn>
                              </p:par>
                              <p:par>
                                <p:cTn id="25" presetID="53"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6">
                                            <p:txEl>
                                              <p:pRg st="0" end="0"/>
                                            </p:txEl>
                                          </p:spTgt>
                                        </p:tgtEl>
                                        <p:attrNameLst>
                                          <p:attrName>style.visibility</p:attrName>
                                        </p:attrNameLst>
                                      </p:cBhvr>
                                      <p:to>
                                        <p:strVal val="visible"/>
                                      </p:to>
                                    </p:set>
                                    <p:animEffect transition="in" filter="fade">
                                      <p:cBhvr>
                                        <p:cTn id="34" dur="500"/>
                                        <p:tgtEl>
                                          <p:spTgt spid="66">
                                            <p:txEl>
                                              <p:pRg st="0" end="0"/>
                                            </p:txEl>
                                          </p:spTgt>
                                        </p:tgtEl>
                                      </p:cBhvr>
                                    </p:animEffect>
                                  </p:childTnLst>
                                  <p:subTnLst>
                                    <p:set>
                                      <p:cBhvr override="childStyle">
                                        <p:cTn dur="1" fill="hold" display="0" masterRel="nextClick" afterEffect="1"/>
                                        <p:tgtEl>
                                          <p:spTgt spid="66">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500" fill="hold"/>
                                        <p:tgtEl>
                                          <p:spTgt spid="76"/>
                                        </p:tgtEl>
                                        <p:attrNameLst>
                                          <p:attrName>ppt_x</p:attrName>
                                        </p:attrNameLst>
                                      </p:cBhvr>
                                      <p:tavLst>
                                        <p:tav tm="0">
                                          <p:val>
                                            <p:strVal val="#ppt_x"/>
                                          </p:val>
                                        </p:tav>
                                        <p:tav tm="100000">
                                          <p:val>
                                            <p:strVal val="#ppt_x"/>
                                          </p:val>
                                        </p:tav>
                                      </p:tavLst>
                                    </p:anim>
                                    <p:anim calcmode="lin" valueType="num">
                                      <p:cBhvr additive="base">
                                        <p:cTn id="4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6" grpId="0" build="allAtOnce"/>
      <p:bldP spid="6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4"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5"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24" name="Group 32"/>
          <p:cNvGrpSpPr>
            <a:grpSpLocks/>
          </p:cNvGrpSpPr>
          <p:nvPr/>
        </p:nvGrpSpPr>
        <p:grpSpPr bwMode="auto">
          <a:xfrm>
            <a:off x="0" y="1981200"/>
            <a:ext cx="381000" cy="381000"/>
            <a:chOff x="2078" y="1680"/>
            <a:chExt cx="1615" cy="1615"/>
          </a:xfrm>
        </p:grpSpPr>
        <p:sp>
          <p:nvSpPr>
            <p:cNvPr id="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1" name="Group 32"/>
          <p:cNvGrpSpPr>
            <a:grpSpLocks/>
          </p:cNvGrpSpPr>
          <p:nvPr/>
        </p:nvGrpSpPr>
        <p:grpSpPr bwMode="auto">
          <a:xfrm>
            <a:off x="0" y="3810000"/>
            <a:ext cx="381000" cy="381000"/>
            <a:chOff x="2078" y="1680"/>
            <a:chExt cx="1615" cy="1615"/>
          </a:xfrm>
        </p:grpSpPr>
        <p:sp>
          <p:nvSpPr>
            <p:cNvPr id="3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7"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8" name="Group 32"/>
          <p:cNvGrpSpPr>
            <a:grpSpLocks/>
          </p:cNvGrpSpPr>
          <p:nvPr/>
        </p:nvGrpSpPr>
        <p:grpSpPr bwMode="auto">
          <a:xfrm>
            <a:off x="0" y="5105400"/>
            <a:ext cx="381000" cy="381000"/>
            <a:chOff x="2078" y="1680"/>
            <a:chExt cx="1615" cy="1615"/>
          </a:xfrm>
        </p:grpSpPr>
        <p:sp>
          <p:nvSpPr>
            <p:cNvPr id="3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4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7"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48"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49" name="Group 32"/>
          <p:cNvGrpSpPr>
            <a:grpSpLocks/>
          </p:cNvGrpSpPr>
          <p:nvPr/>
        </p:nvGrpSpPr>
        <p:grpSpPr bwMode="auto">
          <a:xfrm>
            <a:off x="0" y="1295400"/>
            <a:ext cx="381000" cy="381000"/>
            <a:chOff x="2078" y="1680"/>
            <a:chExt cx="1615" cy="1615"/>
          </a:xfrm>
        </p:grpSpPr>
        <p:sp>
          <p:nvSpPr>
            <p:cNvPr id="5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6"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57"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32</a:t>
            </a:r>
            <a:endParaRPr lang="fr-FR" sz="1400" dirty="0">
              <a:latin typeface="Times New Roman" pitchFamily="18" charset="0"/>
            </a:endParaRPr>
          </a:p>
        </p:txBody>
      </p:sp>
      <p:sp>
        <p:nvSpPr>
          <p:cNvPr id="58"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59" name="Group 11"/>
          <p:cNvGrpSpPr>
            <a:grpSpLocks/>
          </p:cNvGrpSpPr>
          <p:nvPr/>
        </p:nvGrpSpPr>
        <p:grpSpPr bwMode="auto">
          <a:xfrm>
            <a:off x="0" y="4419600"/>
            <a:ext cx="381000" cy="381000"/>
            <a:chOff x="2078" y="1680"/>
            <a:chExt cx="1615" cy="1615"/>
          </a:xfrm>
        </p:grpSpPr>
        <p:sp>
          <p:nvSpPr>
            <p:cNvPr id="6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6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6" name="Rectangle 65"/>
          <p:cNvSpPr/>
          <p:nvPr/>
        </p:nvSpPr>
        <p:spPr>
          <a:xfrm>
            <a:off x="2571736" y="3357562"/>
            <a:ext cx="5929354" cy="1200329"/>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a:t>
            </a:r>
            <a:r>
              <a:rPr lang="fr-FR"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‘Informations Personnelles</a:t>
            </a: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7"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68"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9" name="Group 11"/>
          <p:cNvGrpSpPr>
            <a:grpSpLocks/>
          </p:cNvGrpSpPr>
          <p:nvPr/>
        </p:nvGrpSpPr>
        <p:grpSpPr bwMode="auto">
          <a:xfrm>
            <a:off x="2209800" y="1066800"/>
            <a:ext cx="381000" cy="381000"/>
            <a:chOff x="2078" y="1680"/>
            <a:chExt cx="1615" cy="1615"/>
          </a:xfrm>
        </p:grpSpPr>
        <p:sp>
          <p:nvSpPr>
            <p:cNvPr id="7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6" name="Picture 2" descr="C:\Users\ghani\Desktop\Groupe1_2017_04_14\Documentation\Rapport\interfaces\smar cli.PNG"/>
          <p:cNvPicPr>
            <a:picLocks noChangeAspect="1" noChangeArrowheads="1"/>
          </p:cNvPicPr>
          <p:nvPr/>
        </p:nvPicPr>
        <p:blipFill>
          <a:blip r:embed="rId2"/>
          <a:stretch>
            <a:fillRect/>
          </a:stretch>
        </p:blipFill>
        <p:spPr bwMode="auto">
          <a:xfrm>
            <a:off x="2357422" y="1857364"/>
            <a:ext cx="6286544" cy="428628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53"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p:cTn id="17" dur="500" fill="hold"/>
                                        <p:tgtEl>
                                          <p:spTgt spid="68"/>
                                        </p:tgtEl>
                                        <p:attrNameLst>
                                          <p:attrName>ppt_w</p:attrName>
                                        </p:attrNameLst>
                                      </p:cBhvr>
                                      <p:tavLst>
                                        <p:tav tm="0">
                                          <p:val>
                                            <p:fltVal val="0"/>
                                          </p:val>
                                        </p:tav>
                                        <p:tav tm="100000">
                                          <p:val>
                                            <p:strVal val="#ppt_w"/>
                                          </p:val>
                                        </p:tav>
                                      </p:tavLst>
                                    </p:anim>
                                    <p:anim calcmode="lin" valueType="num">
                                      <p:cBhvr>
                                        <p:cTn id="18" dur="500" fill="hold"/>
                                        <p:tgtEl>
                                          <p:spTgt spid="68"/>
                                        </p:tgtEl>
                                        <p:attrNameLst>
                                          <p:attrName>ppt_h</p:attrName>
                                        </p:attrNameLst>
                                      </p:cBhvr>
                                      <p:tavLst>
                                        <p:tav tm="0">
                                          <p:val>
                                            <p:fltVal val="0"/>
                                          </p:val>
                                        </p:tav>
                                        <p:tav tm="100000">
                                          <p:val>
                                            <p:strVal val="#ppt_h"/>
                                          </p:val>
                                        </p:tav>
                                      </p:tavLst>
                                    </p:anim>
                                    <p:animEffect transition="in" filter="fade">
                                      <p:cBhvr>
                                        <p:cTn id="19" dur="500"/>
                                        <p:tgtEl>
                                          <p:spTgt spid="68"/>
                                        </p:tgtEl>
                                      </p:cBhvr>
                                    </p:animEffect>
                                  </p:childTnLst>
                                </p:cTn>
                              </p:par>
                              <p:par>
                                <p:cTn id="20" presetID="53" presetClass="entr" presetSubtype="0" fill="hold" nodeType="with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p:cTn id="22" dur="500" fill="hold"/>
                                        <p:tgtEl>
                                          <p:spTgt spid="69"/>
                                        </p:tgtEl>
                                        <p:attrNameLst>
                                          <p:attrName>ppt_w</p:attrName>
                                        </p:attrNameLst>
                                      </p:cBhvr>
                                      <p:tavLst>
                                        <p:tav tm="0">
                                          <p:val>
                                            <p:fltVal val="0"/>
                                          </p:val>
                                        </p:tav>
                                        <p:tav tm="100000">
                                          <p:val>
                                            <p:strVal val="#ppt_w"/>
                                          </p:val>
                                        </p:tav>
                                      </p:tavLst>
                                    </p:anim>
                                    <p:anim calcmode="lin" valueType="num">
                                      <p:cBhvr>
                                        <p:cTn id="23" dur="500" fill="hold"/>
                                        <p:tgtEl>
                                          <p:spTgt spid="69"/>
                                        </p:tgtEl>
                                        <p:attrNameLst>
                                          <p:attrName>ppt_h</p:attrName>
                                        </p:attrNameLst>
                                      </p:cBhvr>
                                      <p:tavLst>
                                        <p:tav tm="0">
                                          <p:val>
                                            <p:fltVal val="0"/>
                                          </p:val>
                                        </p:tav>
                                        <p:tav tm="100000">
                                          <p:val>
                                            <p:strVal val="#ppt_h"/>
                                          </p:val>
                                        </p:tav>
                                      </p:tavLst>
                                    </p:anim>
                                    <p:animEffect transition="in" filter="fade">
                                      <p:cBhvr>
                                        <p:cTn id="24" dur="500"/>
                                        <p:tgtEl>
                                          <p:spTgt spid="69"/>
                                        </p:tgtEl>
                                      </p:cBhvr>
                                    </p:animEffect>
                                  </p:childTnLst>
                                </p:cTn>
                              </p:par>
                              <p:par>
                                <p:cTn id="25" presetID="53"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6">
                                            <p:txEl>
                                              <p:pRg st="0" end="0"/>
                                            </p:txEl>
                                          </p:spTgt>
                                        </p:tgtEl>
                                        <p:attrNameLst>
                                          <p:attrName>style.visibility</p:attrName>
                                        </p:attrNameLst>
                                      </p:cBhvr>
                                      <p:to>
                                        <p:strVal val="visible"/>
                                      </p:to>
                                    </p:set>
                                    <p:animEffect transition="in" filter="fade">
                                      <p:cBhvr>
                                        <p:cTn id="34" dur="500"/>
                                        <p:tgtEl>
                                          <p:spTgt spid="66">
                                            <p:txEl>
                                              <p:pRg st="0" end="0"/>
                                            </p:txEl>
                                          </p:spTgt>
                                        </p:tgtEl>
                                      </p:cBhvr>
                                    </p:animEffect>
                                  </p:childTnLst>
                                  <p:subTnLst>
                                    <p:set>
                                      <p:cBhvr override="childStyle">
                                        <p:cTn dur="1" fill="hold" display="0" masterRel="nextClick" afterEffect="1"/>
                                        <p:tgtEl>
                                          <p:spTgt spid="66">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500" fill="hold"/>
                                        <p:tgtEl>
                                          <p:spTgt spid="76"/>
                                        </p:tgtEl>
                                        <p:attrNameLst>
                                          <p:attrName>ppt_x</p:attrName>
                                        </p:attrNameLst>
                                      </p:cBhvr>
                                      <p:tavLst>
                                        <p:tav tm="0">
                                          <p:val>
                                            <p:strVal val="#ppt_x"/>
                                          </p:val>
                                        </p:tav>
                                        <p:tav tm="100000">
                                          <p:val>
                                            <p:strVal val="#ppt_x"/>
                                          </p:val>
                                        </p:tav>
                                      </p:tavLst>
                                    </p:anim>
                                    <p:anim calcmode="lin" valueType="num">
                                      <p:cBhvr additive="base">
                                        <p:cTn id="4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6" grpId="0" build="allAtOnce"/>
      <p:bldP spid="6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5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5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5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6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6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6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63"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64"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65"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66" name="Group 32"/>
          <p:cNvGrpSpPr>
            <a:grpSpLocks/>
          </p:cNvGrpSpPr>
          <p:nvPr/>
        </p:nvGrpSpPr>
        <p:grpSpPr bwMode="auto">
          <a:xfrm>
            <a:off x="0" y="2971800"/>
            <a:ext cx="381000" cy="381000"/>
            <a:chOff x="2078" y="1680"/>
            <a:chExt cx="1615" cy="1615"/>
          </a:xfrm>
        </p:grpSpPr>
        <p:sp>
          <p:nvSpPr>
            <p:cNvPr id="16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3"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174" name="Group 32"/>
          <p:cNvGrpSpPr>
            <a:grpSpLocks/>
          </p:cNvGrpSpPr>
          <p:nvPr/>
        </p:nvGrpSpPr>
        <p:grpSpPr bwMode="auto">
          <a:xfrm>
            <a:off x="0" y="1981200"/>
            <a:ext cx="381000" cy="381000"/>
            <a:chOff x="2078" y="1680"/>
            <a:chExt cx="1615" cy="1615"/>
          </a:xfrm>
        </p:grpSpPr>
        <p:sp>
          <p:nvSpPr>
            <p:cNvPr id="17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1" name="Group 32"/>
          <p:cNvGrpSpPr>
            <a:grpSpLocks/>
          </p:cNvGrpSpPr>
          <p:nvPr/>
        </p:nvGrpSpPr>
        <p:grpSpPr bwMode="auto">
          <a:xfrm>
            <a:off x="0" y="3810000"/>
            <a:ext cx="381000" cy="381000"/>
            <a:chOff x="2078" y="1680"/>
            <a:chExt cx="1615" cy="1615"/>
          </a:xfrm>
        </p:grpSpPr>
        <p:sp>
          <p:nvSpPr>
            <p:cNvPr id="18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7"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8" name="Group 32"/>
          <p:cNvGrpSpPr>
            <a:grpSpLocks/>
          </p:cNvGrpSpPr>
          <p:nvPr/>
        </p:nvGrpSpPr>
        <p:grpSpPr bwMode="auto">
          <a:xfrm>
            <a:off x="0" y="5105400"/>
            <a:ext cx="381000" cy="381000"/>
            <a:chOff x="2078" y="1680"/>
            <a:chExt cx="1615" cy="1615"/>
          </a:xfrm>
        </p:grpSpPr>
        <p:sp>
          <p:nvSpPr>
            <p:cNvPr id="18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9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19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197"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198"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199" name="Group 32"/>
          <p:cNvGrpSpPr>
            <a:grpSpLocks/>
          </p:cNvGrpSpPr>
          <p:nvPr/>
        </p:nvGrpSpPr>
        <p:grpSpPr bwMode="auto">
          <a:xfrm>
            <a:off x="0" y="1295400"/>
            <a:ext cx="381000" cy="381000"/>
            <a:chOff x="2078" y="1680"/>
            <a:chExt cx="1615" cy="1615"/>
          </a:xfrm>
        </p:grpSpPr>
        <p:sp>
          <p:nvSpPr>
            <p:cNvPr id="20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6"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207"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33</a:t>
            </a:r>
            <a:endParaRPr lang="fr-FR" sz="1400" dirty="0">
              <a:latin typeface="Times New Roman" pitchFamily="18" charset="0"/>
            </a:endParaRPr>
          </a:p>
        </p:txBody>
      </p:sp>
      <p:sp>
        <p:nvSpPr>
          <p:cNvPr id="208"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209" name="Group 11"/>
          <p:cNvGrpSpPr>
            <a:grpSpLocks/>
          </p:cNvGrpSpPr>
          <p:nvPr/>
        </p:nvGrpSpPr>
        <p:grpSpPr bwMode="auto">
          <a:xfrm>
            <a:off x="0" y="4419600"/>
            <a:ext cx="381000" cy="381000"/>
            <a:chOff x="2078" y="1680"/>
            <a:chExt cx="1615" cy="1615"/>
          </a:xfrm>
        </p:grpSpPr>
        <p:sp>
          <p:nvSpPr>
            <p:cNvPr id="21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1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21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216" name="Rectangle 215"/>
          <p:cNvSpPr/>
          <p:nvPr/>
        </p:nvSpPr>
        <p:spPr>
          <a:xfrm>
            <a:off x="2571736" y="3357562"/>
            <a:ext cx="5929354" cy="1200329"/>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a:t>
            </a:r>
            <a:r>
              <a:rPr lang="fr-FR"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‘Informations sur les commandes</a:t>
            </a: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17"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218"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219" name="Group 11"/>
          <p:cNvGrpSpPr>
            <a:grpSpLocks/>
          </p:cNvGrpSpPr>
          <p:nvPr/>
        </p:nvGrpSpPr>
        <p:grpSpPr bwMode="auto">
          <a:xfrm>
            <a:off x="2209800" y="1066800"/>
            <a:ext cx="381000" cy="381000"/>
            <a:chOff x="2078" y="1680"/>
            <a:chExt cx="1615" cy="1615"/>
          </a:xfrm>
        </p:grpSpPr>
        <p:sp>
          <p:nvSpPr>
            <p:cNvPr id="22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2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2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2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22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226" name="Picture 2" descr="C:\Users\ghani\Desktop\Groupe1_2017_04_14\Documentation\Rapport\interfaces\smar cli.PNG"/>
          <p:cNvPicPr>
            <a:picLocks noChangeAspect="1" noChangeArrowheads="1"/>
          </p:cNvPicPr>
          <p:nvPr/>
        </p:nvPicPr>
        <p:blipFill>
          <a:blip r:embed="rId2"/>
          <a:stretch>
            <a:fillRect/>
          </a:stretch>
        </p:blipFill>
        <p:spPr bwMode="auto">
          <a:xfrm>
            <a:off x="2428860" y="1857364"/>
            <a:ext cx="6286544" cy="4357718"/>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p:cTn id="7" dur="500" fill="hold"/>
                                        <p:tgtEl>
                                          <p:spTgt spid="208"/>
                                        </p:tgtEl>
                                        <p:attrNameLst>
                                          <p:attrName>ppt_w</p:attrName>
                                        </p:attrNameLst>
                                      </p:cBhvr>
                                      <p:tavLst>
                                        <p:tav tm="0">
                                          <p:val>
                                            <p:fltVal val="0"/>
                                          </p:val>
                                        </p:tav>
                                        <p:tav tm="100000">
                                          <p:val>
                                            <p:strVal val="#ppt_w"/>
                                          </p:val>
                                        </p:tav>
                                      </p:tavLst>
                                    </p:anim>
                                    <p:anim calcmode="lin" valueType="num">
                                      <p:cBhvr>
                                        <p:cTn id="8" dur="500" fill="hold"/>
                                        <p:tgtEl>
                                          <p:spTgt spid="208"/>
                                        </p:tgtEl>
                                        <p:attrNameLst>
                                          <p:attrName>ppt_h</p:attrName>
                                        </p:attrNameLst>
                                      </p:cBhvr>
                                      <p:tavLst>
                                        <p:tav tm="0">
                                          <p:val>
                                            <p:fltVal val="0"/>
                                          </p:val>
                                        </p:tav>
                                        <p:tav tm="100000">
                                          <p:val>
                                            <p:strVal val="#ppt_h"/>
                                          </p:val>
                                        </p:tav>
                                      </p:tavLst>
                                    </p:anim>
                                    <p:animEffect transition="in" filter="fade">
                                      <p:cBhvr>
                                        <p:cTn id="9" dur="500"/>
                                        <p:tgtEl>
                                          <p:spTgt spid="208"/>
                                        </p:tgtEl>
                                      </p:cBhvr>
                                    </p:animEffect>
                                  </p:childTnLst>
                                </p:cTn>
                              </p:par>
                              <p:par>
                                <p:cTn id="10" presetID="53" presetClass="entr" presetSubtype="0" fill="hold" nodeType="withEffect">
                                  <p:stCondLst>
                                    <p:cond delay="0"/>
                                  </p:stCondLst>
                                  <p:childTnLst>
                                    <p:set>
                                      <p:cBhvr>
                                        <p:cTn id="11" dur="1" fill="hold">
                                          <p:stCondLst>
                                            <p:cond delay="0"/>
                                          </p:stCondLst>
                                        </p:cTn>
                                        <p:tgtEl>
                                          <p:spTgt spid="209"/>
                                        </p:tgtEl>
                                        <p:attrNameLst>
                                          <p:attrName>style.visibility</p:attrName>
                                        </p:attrNameLst>
                                      </p:cBhvr>
                                      <p:to>
                                        <p:strVal val="visible"/>
                                      </p:to>
                                    </p:set>
                                    <p:anim calcmode="lin" valueType="num">
                                      <p:cBhvr>
                                        <p:cTn id="12" dur="500" fill="hold"/>
                                        <p:tgtEl>
                                          <p:spTgt spid="209"/>
                                        </p:tgtEl>
                                        <p:attrNameLst>
                                          <p:attrName>ppt_w</p:attrName>
                                        </p:attrNameLst>
                                      </p:cBhvr>
                                      <p:tavLst>
                                        <p:tav tm="0">
                                          <p:val>
                                            <p:fltVal val="0"/>
                                          </p:val>
                                        </p:tav>
                                        <p:tav tm="100000">
                                          <p:val>
                                            <p:strVal val="#ppt_w"/>
                                          </p:val>
                                        </p:tav>
                                      </p:tavLst>
                                    </p:anim>
                                    <p:anim calcmode="lin" valueType="num">
                                      <p:cBhvr>
                                        <p:cTn id="13" dur="500" fill="hold"/>
                                        <p:tgtEl>
                                          <p:spTgt spid="209"/>
                                        </p:tgtEl>
                                        <p:attrNameLst>
                                          <p:attrName>ppt_h</p:attrName>
                                        </p:attrNameLst>
                                      </p:cBhvr>
                                      <p:tavLst>
                                        <p:tav tm="0">
                                          <p:val>
                                            <p:fltVal val="0"/>
                                          </p:val>
                                        </p:tav>
                                        <p:tav tm="100000">
                                          <p:val>
                                            <p:strVal val="#ppt_h"/>
                                          </p:val>
                                        </p:tav>
                                      </p:tavLst>
                                    </p:anim>
                                    <p:animEffect transition="in" filter="fade">
                                      <p:cBhvr>
                                        <p:cTn id="14" dur="500"/>
                                        <p:tgtEl>
                                          <p:spTgt spid="209"/>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218"/>
                                        </p:tgtEl>
                                        <p:attrNameLst>
                                          <p:attrName>style.visibility</p:attrName>
                                        </p:attrNameLst>
                                      </p:cBhvr>
                                      <p:to>
                                        <p:strVal val="visible"/>
                                      </p:to>
                                    </p:set>
                                    <p:anim calcmode="lin" valueType="num">
                                      <p:cBhvr>
                                        <p:cTn id="17" dur="500" fill="hold"/>
                                        <p:tgtEl>
                                          <p:spTgt spid="218"/>
                                        </p:tgtEl>
                                        <p:attrNameLst>
                                          <p:attrName>ppt_w</p:attrName>
                                        </p:attrNameLst>
                                      </p:cBhvr>
                                      <p:tavLst>
                                        <p:tav tm="0">
                                          <p:val>
                                            <p:fltVal val="0"/>
                                          </p:val>
                                        </p:tav>
                                        <p:tav tm="100000">
                                          <p:val>
                                            <p:strVal val="#ppt_w"/>
                                          </p:val>
                                        </p:tav>
                                      </p:tavLst>
                                    </p:anim>
                                    <p:anim calcmode="lin" valueType="num">
                                      <p:cBhvr>
                                        <p:cTn id="18" dur="500" fill="hold"/>
                                        <p:tgtEl>
                                          <p:spTgt spid="218"/>
                                        </p:tgtEl>
                                        <p:attrNameLst>
                                          <p:attrName>ppt_h</p:attrName>
                                        </p:attrNameLst>
                                      </p:cBhvr>
                                      <p:tavLst>
                                        <p:tav tm="0">
                                          <p:val>
                                            <p:fltVal val="0"/>
                                          </p:val>
                                        </p:tav>
                                        <p:tav tm="100000">
                                          <p:val>
                                            <p:strVal val="#ppt_h"/>
                                          </p:val>
                                        </p:tav>
                                      </p:tavLst>
                                    </p:anim>
                                    <p:animEffect transition="in" filter="fade">
                                      <p:cBhvr>
                                        <p:cTn id="19" dur="500"/>
                                        <p:tgtEl>
                                          <p:spTgt spid="218"/>
                                        </p:tgtEl>
                                      </p:cBhvr>
                                    </p:animEffect>
                                  </p:childTnLst>
                                </p:cTn>
                              </p:par>
                              <p:par>
                                <p:cTn id="20" presetID="53" presetClass="entr" presetSubtype="0" fill="hold" nodeType="withEffect">
                                  <p:stCondLst>
                                    <p:cond delay="0"/>
                                  </p:stCondLst>
                                  <p:childTnLst>
                                    <p:set>
                                      <p:cBhvr>
                                        <p:cTn id="21" dur="1" fill="hold">
                                          <p:stCondLst>
                                            <p:cond delay="0"/>
                                          </p:stCondLst>
                                        </p:cTn>
                                        <p:tgtEl>
                                          <p:spTgt spid="219"/>
                                        </p:tgtEl>
                                        <p:attrNameLst>
                                          <p:attrName>style.visibility</p:attrName>
                                        </p:attrNameLst>
                                      </p:cBhvr>
                                      <p:to>
                                        <p:strVal val="visible"/>
                                      </p:to>
                                    </p:set>
                                    <p:anim calcmode="lin" valueType="num">
                                      <p:cBhvr>
                                        <p:cTn id="22" dur="500" fill="hold"/>
                                        <p:tgtEl>
                                          <p:spTgt spid="219"/>
                                        </p:tgtEl>
                                        <p:attrNameLst>
                                          <p:attrName>ppt_w</p:attrName>
                                        </p:attrNameLst>
                                      </p:cBhvr>
                                      <p:tavLst>
                                        <p:tav tm="0">
                                          <p:val>
                                            <p:fltVal val="0"/>
                                          </p:val>
                                        </p:tav>
                                        <p:tav tm="100000">
                                          <p:val>
                                            <p:strVal val="#ppt_w"/>
                                          </p:val>
                                        </p:tav>
                                      </p:tavLst>
                                    </p:anim>
                                    <p:anim calcmode="lin" valueType="num">
                                      <p:cBhvr>
                                        <p:cTn id="23" dur="500" fill="hold"/>
                                        <p:tgtEl>
                                          <p:spTgt spid="219"/>
                                        </p:tgtEl>
                                        <p:attrNameLst>
                                          <p:attrName>ppt_h</p:attrName>
                                        </p:attrNameLst>
                                      </p:cBhvr>
                                      <p:tavLst>
                                        <p:tav tm="0">
                                          <p:val>
                                            <p:fltVal val="0"/>
                                          </p:val>
                                        </p:tav>
                                        <p:tav tm="100000">
                                          <p:val>
                                            <p:strVal val="#ppt_h"/>
                                          </p:val>
                                        </p:tav>
                                      </p:tavLst>
                                    </p:anim>
                                    <p:animEffect transition="in" filter="fade">
                                      <p:cBhvr>
                                        <p:cTn id="24" dur="500"/>
                                        <p:tgtEl>
                                          <p:spTgt spid="219"/>
                                        </p:tgtEl>
                                      </p:cBhvr>
                                    </p:animEffect>
                                  </p:childTnLst>
                                </p:cTn>
                              </p:par>
                              <p:par>
                                <p:cTn id="25" presetID="53" presetClass="entr" presetSubtype="0" fill="hold" nodeType="withEffect">
                                  <p:stCondLst>
                                    <p:cond delay="0"/>
                                  </p:stCondLst>
                                  <p:childTnLst>
                                    <p:set>
                                      <p:cBhvr>
                                        <p:cTn id="26" dur="1" fill="hold">
                                          <p:stCondLst>
                                            <p:cond delay="0"/>
                                          </p:stCondLst>
                                        </p:cTn>
                                        <p:tgtEl>
                                          <p:spTgt spid="209"/>
                                        </p:tgtEl>
                                        <p:attrNameLst>
                                          <p:attrName>style.visibility</p:attrName>
                                        </p:attrNameLst>
                                      </p:cBhvr>
                                      <p:to>
                                        <p:strVal val="visible"/>
                                      </p:to>
                                    </p:set>
                                    <p:anim calcmode="lin" valueType="num">
                                      <p:cBhvr>
                                        <p:cTn id="27" dur="500" fill="hold"/>
                                        <p:tgtEl>
                                          <p:spTgt spid="209"/>
                                        </p:tgtEl>
                                        <p:attrNameLst>
                                          <p:attrName>ppt_w</p:attrName>
                                        </p:attrNameLst>
                                      </p:cBhvr>
                                      <p:tavLst>
                                        <p:tav tm="0">
                                          <p:val>
                                            <p:fltVal val="0"/>
                                          </p:val>
                                        </p:tav>
                                        <p:tav tm="100000">
                                          <p:val>
                                            <p:strVal val="#ppt_w"/>
                                          </p:val>
                                        </p:tav>
                                      </p:tavLst>
                                    </p:anim>
                                    <p:anim calcmode="lin" valueType="num">
                                      <p:cBhvr>
                                        <p:cTn id="28" dur="500" fill="hold"/>
                                        <p:tgtEl>
                                          <p:spTgt spid="209"/>
                                        </p:tgtEl>
                                        <p:attrNameLst>
                                          <p:attrName>ppt_h</p:attrName>
                                        </p:attrNameLst>
                                      </p:cBhvr>
                                      <p:tavLst>
                                        <p:tav tm="0">
                                          <p:val>
                                            <p:fltVal val="0"/>
                                          </p:val>
                                        </p:tav>
                                        <p:tav tm="100000">
                                          <p:val>
                                            <p:strVal val="#ppt_h"/>
                                          </p:val>
                                        </p:tav>
                                      </p:tavLst>
                                    </p:anim>
                                    <p:animEffect transition="in" filter="fade">
                                      <p:cBhvr>
                                        <p:cTn id="29" dur="500"/>
                                        <p:tgtEl>
                                          <p:spTgt spid="20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6">
                                            <p:txEl>
                                              <p:pRg st="0" end="0"/>
                                            </p:txEl>
                                          </p:spTgt>
                                        </p:tgtEl>
                                        <p:attrNameLst>
                                          <p:attrName>style.visibility</p:attrName>
                                        </p:attrNameLst>
                                      </p:cBhvr>
                                      <p:to>
                                        <p:strVal val="visible"/>
                                      </p:to>
                                    </p:set>
                                    <p:animEffect transition="in" filter="fade">
                                      <p:cBhvr>
                                        <p:cTn id="34" dur="500"/>
                                        <p:tgtEl>
                                          <p:spTgt spid="216">
                                            <p:txEl>
                                              <p:pRg st="0" end="0"/>
                                            </p:txEl>
                                          </p:spTgt>
                                        </p:tgtEl>
                                      </p:cBhvr>
                                    </p:animEffect>
                                  </p:childTnLst>
                                  <p:subTnLst>
                                    <p:set>
                                      <p:cBhvr override="childStyle">
                                        <p:cTn dur="1" fill="hold" display="0" masterRel="nextClick" afterEffect="1"/>
                                        <p:tgtEl>
                                          <p:spTgt spid="216">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26"/>
                                        </p:tgtEl>
                                        <p:attrNameLst>
                                          <p:attrName>style.visibility</p:attrName>
                                        </p:attrNameLst>
                                      </p:cBhvr>
                                      <p:to>
                                        <p:strVal val="visible"/>
                                      </p:to>
                                    </p:set>
                                    <p:anim calcmode="lin" valueType="num">
                                      <p:cBhvr additive="base">
                                        <p:cTn id="39" dur="500" fill="hold"/>
                                        <p:tgtEl>
                                          <p:spTgt spid="226"/>
                                        </p:tgtEl>
                                        <p:attrNameLst>
                                          <p:attrName>ppt_x</p:attrName>
                                        </p:attrNameLst>
                                      </p:cBhvr>
                                      <p:tavLst>
                                        <p:tav tm="0">
                                          <p:val>
                                            <p:strVal val="#ppt_x"/>
                                          </p:val>
                                        </p:tav>
                                        <p:tav tm="100000">
                                          <p:val>
                                            <p:strVal val="#ppt_x"/>
                                          </p:val>
                                        </p:tav>
                                      </p:tavLst>
                                    </p:anim>
                                    <p:anim calcmode="lin" valueType="num">
                                      <p:cBhvr additive="base">
                                        <p:cTn id="40" dur="500" fill="hold"/>
                                        <p:tgtEl>
                                          <p:spTgt spid="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p:bldP spid="216" grpId="0" build="allAtOnce"/>
      <p:bldP spid="2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Espace réservé du numéro de diapositive 4"/>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9"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3"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4"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5"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24" name="Group 32"/>
          <p:cNvGrpSpPr>
            <a:grpSpLocks/>
          </p:cNvGrpSpPr>
          <p:nvPr/>
        </p:nvGrpSpPr>
        <p:grpSpPr bwMode="auto">
          <a:xfrm>
            <a:off x="0" y="1981200"/>
            <a:ext cx="381000" cy="381000"/>
            <a:chOff x="2078" y="1680"/>
            <a:chExt cx="1615" cy="1615"/>
          </a:xfrm>
        </p:grpSpPr>
        <p:sp>
          <p:nvSpPr>
            <p:cNvPr id="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1" name="Group 32"/>
          <p:cNvGrpSpPr>
            <a:grpSpLocks/>
          </p:cNvGrpSpPr>
          <p:nvPr/>
        </p:nvGrpSpPr>
        <p:grpSpPr bwMode="auto">
          <a:xfrm>
            <a:off x="0" y="3810000"/>
            <a:ext cx="381000" cy="381000"/>
            <a:chOff x="2078" y="1680"/>
            <a:chExt cx="1615" cy="1615"/>
          </a:xfrm>
        </p:grpSpPr>
        <p:sp>
          <p:nvSpPr>
            <p:cNvPr id="3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7"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8" name="Group 32"/>
          <p:cNvGrpSpPr>
            <a:grpSpLocks/>
          </p:cNvGrpSpPr>
          <p:nvPr/>
        </p:nvGrpSpPr>
        <p:grpSpPr bwMode="auto">
          <a:xfrm>
            <a:off x="0" y="5105400"/>
            <a:ext cx="381000" cy="381000"/>
            <a:chOff x="2078" y="1680"/>
            <a:chExt cx="1615" cy="1615"/>
          </a:xfrm>
        </p:grpSpPr>
        <p:sp>
          <p:nvSpPr>
            <p:cNvPr id="3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4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7"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48"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49" name="Group 32"/>
          <p:cNvGrpSpPr>
            <a:grpSpLocks/>
          </p:cNvGrpSpPr>
          <p:nvPr/>
        </p:nvGrpSpPr>
        <p:grpSpPr bwMode="auto">
          <a:xfrm>
            <a:off x="0" y="1295400"/>
            <a:ext cx="381000" cy="381000"/>
            <a:chOff x="2078" y="1680"/>
            <a:chExt cx="1615" cy="1615"/>
          </a:xfrm>
        </p:grpSpPr>
        <p:sp>
          <p:nvSpPr>
            <p:cNvPr id="5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6"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57" name="Oval 29"/>
          <p:cNvSpPr>
            <a:spLocks noChangeArrowheads="1"/>
          </p:cNvSpPr>
          <p:nvPr/>
        </p:nvSpPr>
        <p:spPr bwMode="auto">
          <a:xfrm>
            <a:off x="8429652" y="634841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34</a:t>
            </a:r>
            <a:endParaRPr lang="fr-FR" sz="1400" dirty="0">
              <a:latin typeface="Times New Roman" pitchFamily="18" charset="0"/>
            </a:endParaRPr>
          </a:p>
        </p:txBody>
      </p:sp>
      <p:sp>
        <p:nvSpPr>
          <p:cNvPr id="58" name="AutoShape 10"/>
          <p:cNvSpPr>
            <a:spLocks noChangeArrowheads="1"/>
          </p:cNvSpPr>
          <p:nvPr/>
        </p:nvSpPr>
        <p:spPr bwMode="gray">
          <a:xfrm>
            <a:off x="381000" y="4343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Réalisation </a:t>
            </a:r>
          </a:p>
        </p:txBody>
      </p:sp>
      <p:grpSp>
        <p:nvGrpSpPr>
          <p:cNvPr id="59" name="Group 11"/>
          <p:cNvGrpSpPr>
            <a:grpSpLocks/>
          </p:cNvGrpSpPr>
          <p:nvPr/>
        </p:nvGrpSpPr>
        <p:grpSpPr bwMode="auto">
          <a:xfrm>
            <a:off x="0" y="4419600"/>
            <a:ext cx="381000" cy="381000"/>
            <a:chOff x="2078" y="1680"/>
            <a:chExt cx="1615" cy="1615"/>
          </a:xfrm>
        </p:grpSpPr>
        <p:sp>
          <p:nvSpPr>
            <p:cNvPr id="6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6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6" name="Rectangle 65"/>
          <p:cNvSpPr/>
          <p:nvPr/>
        </p:nvSpPr>
        <p:spPr>
          <a:xfrm>
            <a:off x="2571736" y="3357562"/>
            <a:ext cx="5929354" cy="646331"/>
          </a:xfrm>
          <a:prstGeom prst="rect">
            <a:avLst/>
          </a:prstGeom>
          <a:noFill/>
        </p:spPr>
        <p:txBody>
          <a:bodyPr wrap="square" lIns="91440" tIns="45720" rIns="91440" bIns="45720">
            <a:spAutoFit/>
          </a:bodyPr>
          <a:lstStyle/>
          <a:p>
            <a:pPr algn="ct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Interface </a:t>
            </a:r>
            <a:r>
              <a:rPr lang="fr-FR"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‘Contact</a:t>
            </a:r>
            <a:r>
              <a:rPr lang="fr-FR"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fr-FR"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7" name="Line 7"/>
          <p:cNvSpPr>
            <a:spLocks noChangeShapeType="1"/>
          </p:cNvSpPr>
          <p:nvPr/>
        </p:nvSpPr>
        <p:spPr bwMode="auto">
          <a:xfrm>
            <a:off x="4396200" y="1219200"/>
            <a:ext cx="4752000" cy="0"/>
          </a:xfrm>
          <a:prstGeom prst="line">
            <a:avLst/>
          </a:prstGeom>
          <a:noFill/>
          <a:ln w="38100">
            <a:solidFill>
              <a:srgbClr val="333399"/>
            </a:solidFill>
            <a:round/>
            <a:headEnd/>
            <a:tailEnd/>
          </a:ln>
          <a:effectLst/>
        </p:spPr>
        <p:txBody>
          <a:bodyPr/>
          <a:lstStyle/>
          <a:p>
            <a:endParaRPr lang="fr-FR" dirty="0"/>
          </a:p>
        </p:txBody>
      </p:sp>
      <p:sp>
        <p:nvSpPr>
          <p:cNvPr id="68"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Réalisation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9" name="Group 11"/>
          <p:cNvGrpSpPr>
            <a:grpSpLocks/>
          </p:cNvGrpSpPr>
          <p:nvPr/>
        </p:nvGrpSpPr>
        <p:grpSpPr bwMode="auto">
          <a:xfrm>
            <a:off x="2209800" y="1066800"/>
            <a:ext cx="381000" cy="381000"/>
            <a:chOff x="2078" y="1680"/>
            <a:chExt cx="1615" cy="1615"/>
          </a:xfrm>
        </p:grpSpPr>
        <p:sp>
          <p:nvSpPr>
            <p:cNvPr id="7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6" name="Picture 2" descr="C:\Users\ghani\Desktop\Groupe1_2017_04_14\Documentation\Rapport\interfaces\smar cli.PNG"/>
          <p:cNvPicPr>
            <a:picLocks noChangeAspect="1" noChangeArrowheads="1"/>
          </p:cNvPicPr>
          <p:nvPr/>
        </p:nvPicPr>
        <p:blipFill>
          <a:blip r:embed="rId2"/>
          <a:stretch>
            <a:fillRect/>
          </a:stretch>
        </p:blipFill>
        <p:spPr bwMode="auto">
          <a:xfrm>
            <a:off x="2428860" y="1643050"/>
            <a:ext cx="6286544" cy="4357718"/>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53"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p:cTn id="17" dur="500" fill="hold"/>
                                        <p:tgtEl>
                                          <p:spTgt spid="68"/>
                                        </p:tgtEl>
                                        <p:attrNameLst>
                                          <p:attrName>ppt_w</p:attrName>
                                        </p:attrNameLst>
                                      </p:cBhvr>
                                      <p:tavLst>
                                        <p:tav tm="0">
                                          <p:val>
                                            <p:fltVal val="0"/>
                                          </p:val>
                                        </p:tav>
                                        <p:tav tm="100000">
                                          <p:val>
                                            <p:strVal val="#ppt_w"/>
                                          </p:val>
                                        </p:tav>
                                      </p:tavLst>
                                    </p:anim>
                                    <p:anim calcmode="lin" valueType="num">
                                      <p:cBhvr>
                                        <p:cTn id="18" dur="500" fill="hold"/>
                                        <p:tgtEl>
                                          <p:spTgt spid="68"/>
                                        </p:tgtEl>
                                        <p:attrNameLst>
                                          <p:attrName>ppt_h</p:attrName>
                                        </p:attrNameLst>
                                      </p:cBhvr>
                                      <p:tavLst>
                                        <p:tav tm="0">
                                          <p:val>
                                            <p:fltVal val="0"/>
                                          </p:val>
                                        </p:tav>
                                        <p:tav tm="100000">
                                          <p:val>
                                            <p:strVal val="#ppt_h"/>
                                          </p:val>
                                        </p:tav>
                                      </p:tavLst>
                                    </p:anim>
                                    <p:animEffect transition="in" filter="fade">
                                      <p:cBhvr>
                                        <p:cTn id="19" dur="500"/>
                                        <p:tgtEl>
                                          <p:spTgt spid="68"/>
                                        </p:tgtEl>
                                      </p:cBhvr>
                                    </p:animEffect>
                                  </p:childTnLst>
                                </p:cTn>
                              </p:par>
                              <p:par>
                                <p:cTn id="20" presetID="53" presetClass="entr" presetSubtype="0" fill="hold" nodeType="with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p:cTn id="22" dur="500" fill="hold"/>
                                        <p:tgtEl>
                                          <p:spTgt spid="69"/>
                                        </p:tgtEl>
                                        <p:attrNameLst>
                                          <p:attrName>ppt_w</p:attrName>
                                        </p:attrNameLst>
                                      </p:cBhvr>
                                      <p:tavLst>
                                        <p:tav tm="0">
                                          <p:val>
                                            <p:fltVal val="0"/>
                                          </p:val>
                                        </p:tav>
                                        <p:tav tm="100000">
                                          <p:val>
                                            <p:strVal val="#ppt_w"/>
                                          </p:val>
                                        </p:tav>
                                      </p:tavLst>
                                    </p:anim>
                                    <p:anim calcmode="lin" valueType="num">
                                      <p:cBhvr>
                                        <p:cTn id="23" dur="500" fill="hold"/>
                                        <p:tgtEl>
                                          <p:spTgt spid="69"/>
                                        </p:tgtEl>
                                        <p:attrNameLst>
                                          <p:attrName>ppt_h</p:attrName>
                                        </p:attrNameLst>
                                      </p:cBhvr>
                                      <p:tavLst>
                                        <p:tav tm="0">
                                          <p:val>
                                            <p:fltVal val="0"/>
                                          </p:val>
                                        </p:tav>
                                        <p:tav tm="100000">
                                          <p:val>
                                            <p:strVal val="#ppt_h"/>
                                          </p:val>
                                        </p:tav>
                                      </p:tavLst>
                                    </p:anim>
                                    <p:animEffect transition="in" filter="fade">
                                      <p:cBhvr>
                                        <p:cTn id="24" dur="500"/>
                                        <p:tgtEl>
                                          <p:spTgt spid="69"/>
                                        </p:tgtEl>
                                      </p:cBhvr>
                                    </p:animEffect>
                                  </p:childTnLst>
                                </p:cTn>
                              </p:par>
                              <p:par>
                                <p:cTn id="25" presetID="53"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6">
                                            <p:txEl>
                                              <p:pRg st="0" end="0"/>
                                            </p:txEl>
                                          </p:spTgt>
                                        </p:tgtEl>
                                        <p:attrNameLst>
                                          <p:attrName>style.visibility</p:attrName>
                                        </p:attrNameLst>
                                      </p:cBhvr>
                                      <p:to>
                                        <p:strVal val="visible"/>
                                      </p:to>
                                    </p:set>
                                    <p:animEffect transition="in" filter="fade">
                                      <p:cBhvr>
                                        <p:cTn id="34" dur="500"/>
                                        <p:tgtEl>
                                          <p:spTgt spid="66">
                                            <p:txEl>
                                              <p:pRg st="0" end="0"/>
                                            </p:txEl>
                                          </p:spTgt>
                                        </p:tgtEl>
                                      </p:cBhvr>
                                    </p:animEffect>
                                  </p:childTnLst>
                                  <p:subTnLst>
                                    <p:set>
                                      <p:cBhvr override="childStyle">
                                        <p:cTn dur="1" fill="hold" display="0" masterRel="nextClick" afterEffect="1"/>
                                        <p:tgtEl>
                                          <p:spTgt spid="66">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500" fill="hold"/>
                                        <p:tgtEl>
                                          <p:spTgt spid="76"/>
                                        </p:tgtEl>
                                        <p:attrNameLst>
                                          <p:attrName>ppt_x</p:attrName>
                                        </p:attrNameLst>
                                      </p:cBhvr>
                                      <p:tavLst>
                                        <p:tav tm="0">
                                          <p:val>
                                            <p:strVal val="#ppt_x"/>
                                          </p:val>
                                        </p:tav>
                                        <p:tav tm="100000">
                                          <p:val>
                                            <p:strVal val="#ppt_x"/>
                                          </p:val>
                                        </p:tav>
                                      </p:tavLst>
                                    </p:anim>
                                    <p:anim calcmode="lin" valueType="num">
                                      <p:cBhvr additive="base">
                                        <p:cTn id="4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6" grpId="0" build="allAtOnce"/>
      <p:bldP spid="6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17"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8"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9" name="Group 32"/>
          <p:cNvGrpSpPr>
            <a:grpSpLocks/>
          </p:cNvGrpSpPr>
          <p:nvPr/>
        </p:nvGrpSpPr>
        <p:grpSpPr bwMode="auto">
          <a:xfrm>
            <a:off x="0" y="2971800"/>
            <a:ext cx="381000" cy="381000"/>
            <a:chOff x="2078" y="1680"/>
            <a:chExt cx="1615" cy="1615"/>
          </a:xfrm>
        </p:grpSpPr>
        <p:sp>
          <p:nvSpPr>
            <p:cNvPr id="2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6" name="AutoShape 6"/>
          <p:cNvSpPr>
            <a:spLocks noChangeArrowheads="1"/>
          </p:cNvSpPr>
          <p:nvPr/>
        </p:nvSpPr>
        <p:spPr bwMode="gray">
          <a:xfrm>
            <a:off x="381000" y="43688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Réalisation </a:t>
            </a:r>
          </a:p>
        </p:txBody>
      </p:sp>
      <p:grpSp>
        <p:nvGrpSpPr>
          <p:cNvPr id="27" name="Group 32"/>
          <p:cNvGrpSpPr>
            <a:grpSpLocks/>
          </p:cNvGrpSpPr>
          <p:nvPr/>
        </p:nvGrpSpPr>
        <p:grpSpPr bwMode="auto">
          <a:xfrm>
            <a:off x="0" y="1981200"/>
            <a:ext cx="381000" cy="381000"/>
            <a:chOff x="2078" y="1680"/>
            <a:chExt cx="1615" cy="1615"/>
          </a:xfrm>
        </p:grpSpPr>
        <p:sp>
          <p:nvSpPr>
            <p:cNvPr id="2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4" name="Group 32"/>
          <p:cNvGrpSpPr>
            <a:grpSpLocks/>
          </p:cNvGrpSpPr>
          <p:nvPr/>
        </p:nvGrpSpPr>
        <p:grpSpPr bwMode="auto">
          <a:xfrm>
            <a:off x="0" y="3810000"/>
            <a:ext cx="381000" cy="381000"/>
            <a:chOff x="2078" y="1680"/>
            <a:chExt cx="1615" cy="1615"/>
          </a:xfrm>
        </p:grpSpPr>
        <p:sp>
          <p:nvSpPr>
            <p:cNvPr id="3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0"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1" name="Group 32"/>
          <p:cNvGrpSpPr>
            <a:grpSpLocks/>
          </p:cNvGrpSpPr>
          <p:nvPr/>
        </p:nvGrpSpPr>
        <p:grpSpPr bwMode="auto">
          <a:xfrm>
            <a:off x="0" y="4419600"/>
            <a:ext cx="381000" cy="381000"/>
            <a:chOff x="2078" y="1680"/>
            <a:chExt cx="1615" cy="1615"/>
          </a:xfrm>
        </p:grpSpPr>
        <p:sp>
          <p:nvSpPr>
            <p:cNvPr id="4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8"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50"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51"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52" name="Group 32"/>
          <p:cNvGrpSpPr>
            <a:grpSpLocks/>
          </p:cNvGrpSpPr>
          <p:nvPr/>
        </p:nvGrpSpPr>
        <p:grpSpPr bwMode="auto">
          <a:xfrm>
            <a:off x="0" y="1295400"/>
            <a:ext cx="381000" cy="381000"/>
            <a:chOff x="2078" y="1680"/>
            <a:chExt cx="1615" cy="1615"/>
          </a:xfrm>
        </p:grpSpPr>
        <p:sp>
          <p:nvSpPr>
            <p:cNvPr id="5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9" name="Line 7"/>
          <p:cNvSpPr>
            <a:spLocks noChangeShapeType="1"/>
          </p:cNvSpPr>
          <p:nvPr/>
        </p:nvSpPr>
        <p:spPr bwMode="auto">
          <a:xfrm>
            <a:off x="4343400" y="1219200"/>
            <a:ext cx="4788000" cy="0"/>
          </a:xfrm>
          <a:prstGeom prst="line">
            <a:avLst/>
          </a:prstGeom>
          <a:noFill/>
          <a:ln w="38100">
            <a:solidFill>
              <a:srgbClr val="333399"/>
            </a:solidFill>
            <a:round/>
            <a:headEnd/>
            <a:tailEnd/>
          </a:ln>
          <a:effectLst/>
        </p:spPr>
        <p:txBody>
          <a:bodyPr/>
          <a:lstStyle/>
          <a:p>
            <a:endParaRPr lang="fr-FR" dirty="0"/>
          </a:p>
        </p:txBody>
      </p:sp>
      <p:sp>
        <p:nvSpPr>
          <p:cNvPr id="60" name="Oval 29"/>
          <p:cNvSpPr>
            <a:spLocks noChangeArrowheads="1"/>
          </p:cNvSpPr>
          <p:nvPr/>
        </p:nvSpPr>
        <p:spPr bwMode="auto">
          <a:xfrm>
            <a:off x="8429652" y="6286520"/>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35</a:t>
            </a:r>
            <a:endParaRPr lang="fr-FR" sz="1400" dirty="0">
              <a:latin typeface="Times New Roman" pitchFamily="18" charset="0"/>
            </a:endParaRPr>
          </a:p>
        </p:txBody>
      </p:sp>
      <p:sp>
        <p:nvSpPr>
          <p:cNvPr id="77" name="Rectangle 76"/>
          <p:cNvSpPr/>
          <p:nvPr/>
        </p:nvSpPr>
        <p:spPr>
          <a:xfrm>
            <a:off x="2743200" y="1676400"/>
            <a:ext cx="5791200" cy="523220"/>
          </a:xfrm>
          <a:prstGeom prst="rect">
            <a:avLst/>
          </a:prstGeom>
          <a:noFill/>
        </p:spPr>
        <p:txBody>
          <a:bodyPr wrap="square" lIns="91440" tIns="45720" rIns="91440" bIns="45720">
            <a:spAutoFit/>
          </a:bodyPr>
          <a:lstStyle/>
          <a:p>
            <a:pPr algn="ctr"/>
            <a:r>
              <a:rPr lang="fr-FR"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endParaRPr lang="fr-FR"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78" name="Rectangle 77"/>
          <p:cNvSpPr/>
          <p:nvPr/>
        </p:nvSpPr>
        <p:spPr>
          <a:xfrm>
            <a:off x="2571768" y="2272437"/>
            <a:ext cx="5000628" cy="3170099"/>
          </a:xfrm>
          <a:prstGeom prst="rect">
            <a:avLst/>
          </a:prstGeom>
        </p:spPr>
        <p:txBody>
          <a:bodyPr wrap="square">
            <a:spAutoFit/>
          </a:bodyPr>
          <a:lstStyle/>
          <a:p>
            <a:r>
              <a:rPr lang="fr-FR" sz="2000" dirty="0" smtClean="0">
                <a:latin typeface="Times New Roman" pitchFamily="18" charset="0"/>
                <a:cs typeface="Times New Roman" pitchFamily="18" charset="0"/>
              </a:rPr>
              <a:t>Ce projet nous a donné l’opportunité de s’initier à la vie professionnelle dans un milieu réel et avoir un début d’expérience significatif.</a:t>
            </a:r>
          </a:p>
          <a:p>
            <a:endParaRPr lang="fr-FR" sz="2000" dirty="0" smtClean="0">
              <a:latin typeface="Times New Roman" pitchFamily="18" charset="0"/>
              <a:cs typeface="Times New Roman" pitchFamily="18" charset="0"/>
            </a:endParaRPr>
          </a:p>
          <a:p>
            <a:r>
              <a:rPr lang="fr-FR" sz="2000" dirty="0" smtClean="0">
                <a:latin typeface="Times New Roman" pitchFamily="18" charset="0"/>
                <a:cs typeface="Times New Roman" pitchFamily="18" charset="0"/>
              </a:rPr>
              <a:t>comment réussir de bonnes relations pour assurer un travail de groupe.</a:t>
            </a:r>
          </a:p>
          <a:p>
            <a:endParaRPr lang="fr-FR" sz="2000" dirty="0" smtClean="0">
              <a:latin typeface="Times New Roman" pitchFamily="18" charset="0"/>
              <a:cs typeface="Times New Roman" pitchFamily="18" charset="0"/>
            </a:endParaRPr>
          </a:p>
          <a:p>
            <a:r>
              <a:rPr lang="fr-FR" sz="2000" dirty="0" smtClean="0">
                <a:latin typeface="Times New Roman" pitchFamily="18" charset="0"/>
                <a:cs typeface="Times New Roman" pitchFamily="18" charset="0"/>
              </a:rPr>
              <a:t>comment compter sur soi pour résoudre les problèmes au cas où ils se présentent.</a:t>
            </a:r>
          </a:p>
          <a:p>
            <a:endParaRPr lang="fr-FR" sz="2000" dirty="0">
              <a:latin typeface="Times New Roman" pitchFamily="18" charset="0"/>
              <a:cs typeface="Times New Roman" pitchFamily="18" charset="0"/>
            </a:endParaRPr>
          </a:p>
        </p:txBody>
      </p:sp>
      <p:sp>
        <p:nvSpPr>
          <p:cNvPr id="79" name="AutoShape 10"/>
          <p:cNvSpPr>
            <a:spLocks noChangeArrowheads="1"/>
          </p:cNvSpPr>
          <p:nvPr/>
        </p:nvSpPr>
        <p:spPr bwMode="gray">
          <a:xfrm>
            <a:off x="381000" y="49530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Conclusion et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Perspectives</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80" name="Group 11"/>
          <p:cNvGrpSpPr>
            <a:grpSpLocks/>
          </p:cNvGrpSpPr>
          <p:nvPr/>
        </p:nvGrpSpPr>
        <p:grpSpPr bwMode="auto">
          <a:xfrm>
            <a:off x="0" y="5029200"/>
            <a:ext cx="381000" cy="381000"/>
            <a:chOff x="2078" y="1680"/>
            <a:chExt cx="1615" cy="1615"/>
          </a:xfrm>
        </p:grpSpPr>
        <p:sp>
          <p:nvSpPr>
            <p:cNvPr id="8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8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7"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Conclusion</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88" name="Group 11"/>
          <p:cNvGrpSpPr>
            <a:grpSpLocks/>
          </p:cNvGrpSpPr>
          <p:nvPr/>
        </p:nvGrpSpPr>
        <p:grpSpPr bwMode="auto">
          <a:xfrm>
            <a:off x="2209800" y="1066800"/>
            <a:ext cx="381000" cy="381000"/>
            <a:chOff x="2078" y="1680"/>
            <a:chExt cx="1615" cy="1615"/>
          </a:xfrm>
        </p:grpSpPr>
        <p:sp>
          <p:nvSpPr>
            <p:cNvPr id="8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9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Effect transition="in" filter="fade">
                                      <p:cBhvr>
                                        <p:cTn id="7" dur="2000"/>
                                        <p:tgtEl>
                                          <p:spTgt spid="77">
                                            <p:txEl>
                                              <p:pRg st="0" end="0"/>
                                            </p:txEl>
                                          </p:spTgt>
                                        </p:tgtEl>
                                      </p:cBhvr>
                                    </p:animEffect>
                                  </p:childTnLst>
                                  <p:subTnLst>
                                    <p:set>
                                      <p:cBhvr override="childStyle">
                                        <p:cTn dur="1" fill="hold" display="0" masterRel="nextClick" afterEffect="1"/>
                                        <p:tgtEl>
                                          <p:spTgt spid="77">
                                            <p:txEl>
                                              <p:pRg st="0" end="0"/>
                                            </p:txEl>
                                          </p:spTgt>
                                        </p:tgtEl>
                                        <p:attrNameLst>
                                          <p:attrName>style.visibility</p:attrName>
                                        </p:attrNameLst>
                                      </p:cBhvr>
                                      <p:to>
                                        <p:strVal val="hidden"/>
                                      </p:to>
                                    </p:set>
                                  </p:subTnLst>
                                </p:cTn>
                              </p:par>
                              <p:par>
                                <p:cTn id="8" presetID="26" presetClass="entr" presetSubtype="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wipe(down)">
                                      <p:cBhvr>
                                        <p:cTn id="10" dur="290">
                                          <p:stCondLst>
                                            <p:cond delay="0"/>
                                          </p:stCondLst>
                                        </p:cTn>
                                        <p:tgtEl>
                                          <p:spTgt spid="79"/>
                                        </p:tgtEl>
                                      </p:cBhvr>
                                    </p:animEffect>
                                    <p:anim calcmode="lin" valueType="num">
                                      <p:cBhvr>
                                        <p:cTn id="11" dur="911"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9"/>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9"/>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9"/>
                                        </p:tgtEl>
                                        <p:attrNameLst>
                                          <p:attrName>ppt_y</p:attrName>
                                        </p:attrNameLst>
                                      </p:cBhvr>
                                      <p:tavLst>
                                        <p:tav tm="0" fmla="#ppt_y-sin(pi*$)/81">
                                          <p:val>
                                            <p:fltVal val="0"/>
                                          </p:val>
                                        </p:tav>
                                        <p:tav tm="100000">
                                          <p:val>
                                            <p:fltVal val="1"/>
                                          </p:val>
                                        </p:tav>
                                      </p:tavLst>
                                    </p:anim>
                                    <p:animScale>
                                      <p:cBhvr>
                                        <p:cTn id="16" dur="13">
                                          <p:stCondLst>
                                            <p:cond delay="325"/>
                                          </p:stCondLst>
                                        </p:cTn>
                                        <p:tgtEl>
                                          <p:spTgt spid="79"/>
                                        </p:tgtEl>
                                      </p:cBhvr>
                                      <p:to x="100000" y="60000"/>
                                    </p:animScale>
                                    <p:animScale>
                                      <p:cBhvr>
                                        <p:cTn id="17" dur="83" decel="50000">
                                          <p:stCondLst>
                                            <p:cond delay="338"/>
                                          </p:stCondLst>
                                        </p:cTn>
                                        <p:tgtEl>
                                          <p:spTgt spid="79"/>
                                        </p:tgtEl>
                                      </p:cBhvr>
                                      <p:to x="100000" y="100000"/>
                                    </p:animScale>
                                    <p:animScale>
                                      <p:cBhvr>
                                        <p:cTn id="18" dur="13">
                                          <p:stCondLst>
                                            <p:cond delay="656"/>
                                          </p:stCondLst>
                                        </p:cTn>
                                        <p:tgtEl>
                                          <p:spTgt spid="79"/>
                                        </p:tgtEl>
                                      </p:cBhvr>
                                      <p:to x="100000" y="80000"/>
                                    </p:animScale>
                                    <p:animScale>
                                      <p:cBhvr>
                                        <p:cTn id="19" dur="83" decel="50000">
                                          <p:stCondLst>
                                            <p:cond delay="669"/>
                                          </p:stCondLst>
                                        </p:cTn>
                                        <p:tgtEl>
                                          <p:spTgt spid="79"/>
                                        </p:tgtEl>
                                      </p:cBhvr>
                                      <p:to x="100000" y="100000"/>
                                    </p:animScale>
                                    <p:animScale>
                                      <p:cBhvr>
                                        <p:cTn id="20" dur="13">
                                          <p:stCondLst>
                                            <p:cond delay="821"/>
                                          </p:stCondLst>
                                        </p:cTn>
                                        <p:tgtEl>
                                          <p:spTgt spid="79"/>
                                        </p:tgtEl>
                                      </p:cBhvr>
                                      <p:to x="100000" y="90000"/>
                                    </p:animScale>
                                    <p:animScale>
                                      <p:cBhvr>
                                        <p:cTn id="21" dur="83" decel="50000">
                                          <p:stCondLst>
                                            <p:cond delay="834"/>
                                          </p:stCondLst>
                                        </p:cTn>
                                        <p:tgtEl>
                                          <p:spTgt spid="79"/>
                                        </p:tgtEl>
                                      </p:cBhvr>
                                      <p:to x="100000" y="100000"/>
                                    </p:animScale>
                                    <p:animScale>
                                      <p:cBhvr>
                                        <p:cTn id="22" dur="13">
                                          <p:stCondLst>
                                            <p:cond delay="904"/>
                                          </p:stCondLst>
                                        </p:cTn>
                                        <p:tgtEl>
                                          <p:spTgt spid="79"/>
                                        </p:tgtEl>
                                      </p:cBhvr>
                                      <p:to x="100000" y="95000"/>
                                    </p:animScale>
                                    <p:animScale>
                                      <p:cBhvr>
                                        <p:cTn id="23" dur="83" decel="50000">
                                          <p:stCondLst>
                                            <p:cond delay="917"/>
                                          </p:stCondLst>
                                        </p:cTn>
                                        <p:tgtEl>
                                          <p:spTgt spid="79"/>
                                        </p:tgtEl>
                                      </p:cBhvr>
                                      <p:to x="100000" y="100000"/>
                                    </p:animScale>
                                  </p:childTnLst>
                                </p:cTn>
                              </p:par>
                              <p:par>
                                <p:cTn id="24" presetID="26"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down)">
                                      <p:cBhvr>
                                        <p:cTn id="26" dur="290">
                                          <p:stCondLst>
                                            <p:cond delay="0"/>
                                          </p:stCondLst>
                                        </p:cTn>
                                        <p:tgtEl>
                                          <p:spTgt spid="80"/>
                                        </p:tgtEl>
                                      </p:cBhvr>
                                    </p:animEffect>
                                    <p:anim calcmode="lin" valueType="num">
                                      <p:cBhvr>
                                        <p:cTn id="27" dur="911" tmFilter="0,0; 0.14,0.36; 0.43,0.73; 0.71,0.91; 1.0,1.0">
                                          <p:stCondLst>
                                            <p:cond delay="0"/>
                                          </p:stCondLst>
                                        </p:cTn>
                                        <p:tgtEl>
                                          <p:spTgt spid="80"/>
                                        </p:tgtEl>
                                        <p:attrNameLst>
                                          <p:attrName>ppt_x</p:attrName>
                                        </p:attrNameLst>
                                      </p:cBhvr>
                                      <p:tavLst>
                                        <p:tav tm="0">
                                          <p:val>
                                            <p:strVal val="#ppt_x-0.25"/>
                                          </p:val>
                                        </p:tav>
                                        <p:tav tm="100000">
                                          <p:val>
                                            <p:strVal val="#ppt_x"/>
                                          </p:val>
                                        </p:tav>
                                      </p:tavLst>
                                    </p:anim>
                                    <p:anim calcmode="lin" valueType="num">
                                      <p:cBhvr>
                                        <p:cTn id="28" dur="332" tmFilter="0.0,0.0; 0.25,0.07; 0.50,0.2; 0.75,0.467; 1.0,1.0">
                                          <p:stCondLst>
                                            <p:cond delay="0"/>
                                          </p:stCondLst>
                                        </p:cTn>
                                        <p:tgtEl>
                                          <p:spTgt spid="80"/>
                                        </p:tgtEl>
                                        <p:attrNameLst>
                                          <p:attrName>ppt_y</p:attrName>
                                        </p:attrNameLst>
                                      </p:cBhvr>
                                      <p:tavLst>
                                        <p:tav tm="0" fmla="#ppt_y-sin(pi*$)/3">
                                          <p:val>
                                            <p:fltVal val="0.5"/>
                                          </p:val>
                                        </p:tav>
                                        <p:tav tm="100000">
                                          <p:val>
                                            <p:fltVal val="1"/>
                                          </p:val>
                                        </p:tav>
                                      </p:tavLst>
                                    </p:anim>
                                    <p:anim calcmode="lin" valueType="num">
                                      <p:cBhvr>
                                        <p:cTn id="29" dur="332" tmFilter="0, 0; 0.125,0.2665; 0.25,0.4; 0.375,0.465; 0.5,0.5;  0.625,0.535; 0.75,0.6; 0.875,0.7335; 1,1">
                                          <p:stCondLst>
                                            <p:cond delay="332"/>
                                          </p:stCondLst>
                                        </p:cTn>
                                        <p:tgtEl>
                                          <p:spTgt spid="80"/>
                                        </p:tgtEl>
                                        <p:attrNameLst>
                                          <p:attrName>ppt_y</p:attrName>
                                        </p:attrNameLst>
                                      </p:cBhvr>
                                      <p:tavLst>
                                        <p:tav tm="0" fmla="#ppt_y-sin(pi*$)/9">
                                          <p:val>
                                            <p:fltVal val="0"/>
                                          </p:val>
                                        </p:tav>
                                        <p:tav tm="100000">
                                          <p:val>
                                            <p:fltVal val="1"/>
                                          </p:val>
                                        </p:tav>
                                      </p:tavLst>
                                    </p:anim>
                                    <p:anim calcmode="lin" valueType="num">
                                      <p:cBhvr>
                                        <p:cTn id="30" dur="166" tmFilter="0, 0; 0.125,0.2665; 0.25,0.4; 0.375,0.465; 0.5,0.5;  0.625,0.535; 0.75,0.6; 0.875,0.7335; 1,1">
                                          <p:stCondLst>
                                            <p:cond delay="662"/>
                                          </p:stCondLst>
                                        </p:cTn>
                                        <p:tgtEl>
                                          <p:spTgt spid="80"/>
                                        </p:tgtEl>
                                        <p:attrNameLst>
                                          <p:attrName>ppt_y</p:attrName>
                                        </p:attrNameLst>
                                      </p:cBhvr>
                                      <p:tavLst>
                                        <p:tav tm="0" fmla="#ppt_y-sin(pi*$)/27">
                                          <p:val>
                                            <p:fltVal val="0"/>
                                          </p:val>
                                        </p:tav>
                                        <p:tav tm="100000">
                                          <p:val>
                                            <p:fltVal val="1"/>
                                          </p:val>
                                        </p:tav>
                                      </p:tavLst>
                                    </p:anim>
                                    <p:anim calcmode="lin" valueType="num">
                                      <p:cBhvr>
                                        <p:cTn id="31" dur="82" tmFilter="0, 0; 0.125,0.2665; 0.25,0.4; 0.375,0.465; 0.5,0.5;  0.625,0.535; 0.75,0.6; 0.875,0.7335; 1,1">
                                          <p:stCondLst>
                                            <p:cond delay="828"/>
                                          </p:stCondLst>
                                        </p:cTn>
                                        <p:tgtEl>
                                          <p:spTgt spid="80"/>
                                        </p:tgtEl>
                                        <p:attrNameLst>
                                          <p:attrName>ppt_y</p:attrName>
                                        </p:attrNameLst>
                                      </p:cBhvr>
                                      <p:tavLst>
                                        <p:tav tm="0" fmla="#ppt_y-sin(pi*$)/81">
                                          <p:val>
                                            <p:fltVal val="0"/>
                                          </p:val>
                                        </p:tav>
                                        <p:tav tm="100000">
                                          <p:val>
                                            <p:fltVal val="1"/>
                                          </p:val>
                                        </p:tav>
                                      </p:tavLst>
                                    </p:anim>
                                    <p:animScale>
                                      <p:cBhvr>
                                        <p:cTn id="32" dur="13">
                                          <p:stCondLst>
                                            <p:cond delay="325"/>
                                          </p:stCondLst>
                                        </p:cTn>
                                        <p:tgtEl>
                                          <p:spTgt spid="80"/>
                                        </p:tgtEl>
                                      </p:cBhvr>
                                      <p:to x="100000" y="60000"/>
                                    </p:animScale>
                                    <p:animScale>
                                      <p:cBhvr>
                                        <p:cTn id="33" dur="83" decel="50000">
                                          <p:stCondLst>
                                            <p:cond delay="338"/>
                                          </p:stCondLst>
                                        </p:cTn>
                                        <p:tgtEl>
                                          <p:spTgt spid="80"/>
                                        </p:tgtEl>
                                      </p:cBhvr>
                                      <p:to x="100000" y="100000"/>
                                    </p:animScale>
                                    <p:animScale>
                                      <p:cBhvr>
                                        <p:cTn id="34" dur="13">
                                          <p:stCondLst>
                                            <p:cond delay="656"/>
                                          </p:stCondLst>
                                        </p:cTn>
                                        <p:tgtEl>
                                          <p:spTgt spid="80"/>
                                        </p:tgtEl>
                                      </p:cBhvr>
                                      <p:to x="100000" y="80000"/>
                                    </p:animScale>
                                    <p:animScale>
                                      <p:cBhvr>
                                        <p:cTn id="35" dur="83" decel="50000">
                                          <p:stCondLst>
                                            <p:cond delay="669"/>
                                          </p:stCondLst>
                                        </p:cTn>
                                        <p:tgtEl>
                                          <p:spTgt spid="80"/>
                                        </p:tgtEl>
                                      </p:cBhvr>
                                      <p:to x="100000" y="100000"/>
                                    </p:animScale>
                                    <p:animScale>
                                      <p:cBhvr>
                                        <p:cTn id="36" dur="13">
                                          <p:stCondLst>
                                            <p:cond delay="821"/>
                                          </p:stCondLst>
                                        </p:cTn>
                                        <p:tgtEl>
                                          <p:spTgt spid="80"/>
                                        </p:tgtEl>
                                      </p:cBhvr>
                                      <p:to x="100000" y="90000"/>
                                    </p:animScale>
                                    <p:animScale>
                                      <p:cBhvr>
                                        <p:cTn id="37" dur="83" decel="50000">
                                          <p:stCondLst>
                                            <p:cond delay="834"/>
                                          </p:stCondLst>
                                        </p:cTn>
                                        <p:tgtEl>
                                          <p:spTgt spid="80"/>
                                        </p:tgtEl>
                                      </p:cBhvr>
                                      <p:to x="100000" y="100000"/>
                                    </p:animScale>
                                    <p:animScale>
                                      <p:cBhvr>
                                        <p:cTn id="38" dur="13">
                                          <p:stCondLst>
                                            <p:cond delay="904"/>
                                          </p:stCondLst>
                                        </p:cTn>
                                        <p:tgtEl>
                                          <p:spTgt spid="80"/>
                                        </p:tgtEl>
                                      </p:cBhvr>
                                      <p:to x="100000" y="95000"/>
                                    </p:animScale>
                                    <p:animScale>
                                      <p:cBhvr>
                                        <p:cTn id="39" dur="83" decel="50000">
                                          <p:stCondLst>
                                            <p:cond delay="917"/>
                                          </p:stCondLst>
                                        </p:cTn>
                                        <p:tgtEl>
                                          <p:spTgt spid="80"/>
                                        </p:tgtEl>
                                      </p:cBhvr>
                                      <p:to x="100000" y="100000"/>
                                    </p:animScale>
                                  </p:childTnLst>
                                </p:cTn>
                              </p:par>
                              <p:par>
                                <p:cTn id="40" presetID="26" presetClass="emph" presetSubtype="0" fill="hold" nodeType="withEffect">
                                  <p:stCondLst>
                                    <p:cond delay="0"/>
                                  </p:stCondLst>
                                  <p:childTnLst>
                                    <p:animEffect transition="out" filter="fade">
                                      <p:cBhvr>
                                        <p:cTn id="41" dur="500" tmFilter="0, 0; .2, .5; .8, .5; 1, 0"/>
                                        <p:tgtEl>
                                          <p:spTgt spid="80"/>
                                        </p:tgtEl>
                                      </p:cBhvr>
                                    </p:animEffect>
                                    <p:animScale>
                                      <p:cBhvr>
                                        <p:cTn id="42" dur="250" autoRev="1" fill="hold"/>
                                        <p:tgtEl>
                                          <p:spTgt spid="80"/>
                                        </p:tgtEl>
                                      </p:cBhvr>
                                      <p:by x="105000" y="105000"/>
                                    </p:animScale>
                                  </p:childTnLst>
                                </p:cTn>
                              </p:par>
                              <p:par>
                                <p:cTn id="43" presetID="26" presetClass="entr" presetSubtype="0" fill="hold" nodeType="with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wipe(down)">
                                      <p:cBhvr>
                                        <p:cTn id="45" dur="290">
                                          <p:stCondLst>
                                            <p:cond delay="0"/>
                                          </p:stCondLst>
                                        </p:cTn>
                                        <p:tgtEl>
                                          <p:spTgt spid="88"/>
                                        </p:tgtEl>
                                      </p:cBhvr>
                                    </p:animEffect>
                                    <p:anim calcmode="lin" valueType="num">
                                      <p:cBhvr>
                                        <p:cTn id="46" dur="911"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47" dur="332"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48" dur="332" tmFilter="0, 0; 0.125,0.2665; 0.25,0.4; 0.375,0.465; 0.5,0.5;  0.625,0.535; 0.75,0.6; 0.875,0.7335; 1,1">
                                          <p:stCondLst>
                                            <p:cond delay="332"/>
                                          </p:stCondLst>
                                        </p:cTn>
                                        <p:tgtEl>
                                          <p:spTgt spid="88"/>
                                        </p:tgtEl>
                                        <p:attrNameLst>
                                          <p:attrName>ppt_y</p:attrName>
                                        </p:attrNameLst>
                                      </p:cBhvr>
                                      <p:tavLst>
                                        <p:tav tm="0" fmla="#ppt_y-sin(pi*$)/9">
                                          <p:val>
                                            <p:fltVal val="0"/>
                                          </p:val>
                                        </p:tav>
                                        <p:tav tm="100000">
                                          <p:val>
                                            <p:fltVal val="1"/>
                                          </p:val>
                                        </p:tav>
                                      </p:tavLst>
                                    </p:anim>
                                    <p:anim calcmode="lin" valueType="num">
                                      <p:cBhvr>
                                        <p:cTn id="49" dur="166" tmFilter="0, 0; 0.125,0.2665; 0.25,0.4; 0.375,0.465; 0.5,0.5;  0.625,0.535; 0.75,0.6; 0.875,0.7335; 1,1">
                                          <p:stCondLst>
                                            <p:cond delay="662"/>
                                          </p:stCondLst>
                                        </p:cTn>
                                        <p:tgtEl>
                                          <p:spTgt spid="88"/>
                                        </p:tgtEl>
                                        <p:attrNameLst>
                                          <p:attrName>ppt_y</p:attrName>
                                        </p:attrNameLst>
                                      </p:cBhvr>
                                      <p:tavLst>
                                        <p:tav tm="0" fmla="#ppt_y-sin(pi*$)/27">
                                          <p:val>
                                            <p:fltVal val="0"/>
                                          </p:val>
                                        </p:tav>
                                        <p:tav tm="100000">
                                          <p:val>
                                            <p:fltVal val="1"/>
                                          </p:val>
                                        </p:tav>
                                      </p:tavLst>
                                    </p:anim>
                                    <p:anim calcmode="lin" valueType="num">
                                      <p:cBhvr>
                                        <p:cTn id="50" dur="82" tmFilter="0, 0; 0.125,0.2665; 0.25,0.4; 0.375,0.465; 0.5,0.5;  0.625,0.535; 0.75,0.6; 0.875,0.7335; 1,1">
                                          <p:stCondLst>
                                            <p:cond delay="828"/>
                                          </p:stCondLst>
                                        </p:cTn>
                                        <p:tgtEl>
                                          <p:spTgt spid="88"/>
                                        </p:tgtEl>
                                        <p:attrNameLst>
                                          <p:attrName>ppt_y</p:attrName>
                                        </p:attrNameLst>
                                      </p:cBhvr>
                                      <p:tavLst>
                                        <p:tav tm="0" fmla="#ppt_y-sin(pi*$)/81">
                                          <p:val>
                                            <p:fltVal val="0"/>
                                          </p:val>
                                        </p:tav>
                                        <p:tav tm="100000">
                                          <p:val>
                                            <p:fltVal val="1"/>
                                          </p:val>
                                        </p:tav>
                                      </p:tavLst>
                                    </p:anim>
                                    <p:animScale>
                                      <p:cBhvr>
                                        <p:cTn id="51" dur="13">
                                          <p:stCondLst>
                                            <p:cond delay="325"/>
                                          </p:stCondLst>
                                        </p:cTn>
                                        <p:tgtEl>
                                          <p:spTgt spid="88"/>
                                        </p:tgtEl>
                                      </p:cBhvr>
                                      <p:to x="100000" y="60000"/>
                                    </p:animScale>
                                    <p:animScale>
                                      <p:cBhvr>
                                        <p:cTn id="52" dur="83" decel="50000">
                                          <p:stCondLst>
                                            <p:cond delay="338"/>
                                          </p:stCondLst>
                                        </p:cTn>
                                        <p:tgtEl>
                                          <p:spTgt spid="88"/>
                                        </p:tgtEl>
                                      </p:cBhvr>
                                      <p:to x="100000" y="100000"/>
                                    </p:animScale>
                                    <p:animScale>
                                      <p:cBhvr>
                                        <p:cTn id="53" dur="13">
                                          <p:stCondLst>
                                            <p:cond delay="656"/>
                                          </p:stCondLst>
                                        </p:cTn>
                                        <p:tgtEl>
                                          <p:spTgt spid="88"/>
                                        </p:tgtEl>
                                      </p:cBhvr>
                                      <p:to x="100000" y="80000"/>
                                    </p:animScale>
                                    <p:animScale>
                                      <p:cBhvr>
                                        <p:cTn id="54" dur="83" decel="50000">
                                          <p:stCondLst>
                                            <p:cond delay="669"/>
                                          </p:stCondLst>
                                        </p:cTn>
                                        <p:tgtEl>
                                          <p:spTgt spid="88"/>
                                        </p:tgtEl>
                                      </p:cBhvr>
                                      <p:to x="100000" y="100000"/>
                                    </p:animScale>
                                    <p:animScale>
                                      <p:cBhvr>
                                        <p:cTn id="55" dur="13">
                                          <p:stCondLst>
                                            <p:cond delay="821"/>
                                          </p:stCondLst>
                                        </p:cTn>
                                        <p:tgtEl>
                                          <p:spTgt spid="88"/>
                                        </p:tgtEl>
                                      </p:cBhvr>
                                      <p:to x="100000" y="90000"/>
                                    </p:animScale>
                                    <p:animScale>
                                      <p:cBhvr>
                                        <p:cTn id="56" dur="83" decel="50000">
                                          <p:stCondLst>
                                            <p:cond delay="834"/>
                                          </p:stCondLst>
                                        </p:cTn>
                                        <p:tgtEl>
                                          <p:spTgt spid="88"/>
                                        </p:tgtEl>
                                      </p:cBhvr>
                                      <p:to x="100000" y="100000"/>
                                    </p:animScale>
                                    <p:animScale>
                                      <p:cBhvr>
                                        <p:cTn id="57" dur="13">
                                          <p:stCondLst>
                                            <p:cond delay="904"/>
                                          </p:stCondLst>
                                        </p:cTn>
                                        <p:tgtEl>
                                          <p:spTgt spid="88"/>
                                        </p:tgtEl>
                                      </p:cBhvr>
                                      <p:to x="100000" y="95000"/>
                                    </p:animScale>
                                    <p:animScale>
                                      <p:cBhvr>
                                        <p:cTn id="58" dur="83" decel="50000">
                                          <p:stCondLst>
                                            <p:cond delay="917"/>
                                          </p:stCondLst>
                                        </p:cTn>
                                        <p:tgtEl>
                                          <p:spTgt spid="88"/>
                                        </p:tgtEl>
                                      </p:cBhvr>
                                      <p:to x="100000" y="100000"/>
                                    </p:animScale>
                                  </p:childTnLst>
                                </p:cTn>
                              </p:par>
                              <p:par>
                                <p:cTn id="59" presetID="26"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down)">
                                      <p:cBhvr>
                                        <p:cTn id="61" dur="290">
                                          <p:stCondLst>
                                            <p:cond delay="0"/>
                                          </p:stCondLst>
                                        </p:cTn>
                                        <p:tgtEl>
                                          <p:spTgt spid="87"/>
                                        </p:tgtEl>
                                      </p:cBhvr>
                                    </p:animEffect>
                                    <p:anim calcmode="lin" valueType="num">
                                      <p:cBhvr>
                                        <p:cTn id="62" dur="911"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63" dur="332"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64" dur="332" tmFilter="0, 0; 0.125,0.2665; 0.25,0.4; 0.375,0.465; 0.5,0.5;  0.625,0.535; 0.75,0.6; 0.875,0.7335; 1,1">
                                          <p:stCondLst>
                                            <p:cond delay="332"/>
                                          </p:stCondLst>
                                        </p:cTn>
                                        <p:tgtEl>
                                          <p:spTgt spid="87"/>
                                        </p:tgtEl>
                                        <p:attrNameLst>
                                          <p:attrName>ppt_y</p:attrName>
                                        </p:attrNameLst>
                                      </p:cBhvr>
                                      <p:tavLst>
                                        <p:tav tm="0" fmla="#ppt_y-sin(pi*$)/9">
                                          <p:val>
                                            <p:fltVal val="0"/>
                                          </p:val>
                                        </p:tav>
                                        <p:tav tm="100000">
                                          <p:val>
                                            <p:fltVal val="1"/>
                                          </p:val>
                                        </p:tav>
                                      </p:tavLst>
                                    </p:anim>
                                    <p:anim calcmode="lin" valueType="num">
                                      <p:cBhvr>
                                        <p:cTn id="65" dur="166" tmFilter="0, 0; 0.125,0.2665; 0.25,0.4; 0.375,0.465; 0.5,0.5;  0.625,0.535; 0.75,0.6; 0.875,0.7335; 1,1">
                                          <p:stCondLst>
                                            <p:cond delay="662"/>
                                          </p:stCondLst>
                                        </p:cTn>
                                        <p:tgtEl>
                                          <p:spTgt spid="87"/>
                                        </p:tgtEl>
                                        <p:attrNameLst>
                                          <p:attrName>ppt_y</p:attrName>
                                        </p:attrNameLst>
                                      </p:cBhvr>
                                      <p:tavLst>
                                        <p:tav tm="0" fmla="#ppt_y-sin(pi*$)/27">
                                          <p:val>
                                            <p:fltVal val="0"/>
                                          </p:val>
                                        </p:tav>
                                        <p:tav tm="100000">
                                          <p:val>
                                            <p:fltVal val="1"/>
                                          </p:val>
                                        </p:tav>
                                      </p:tavLst>
                                    </p:anim>
                                    <p:anim calcmode="lin" valueType="num">
                                      <p:cBhvr>
                                        <p:cTn id="66" dur="82" tmFilter="0, 0; 0.125,0.2665; 0.25,0.4; 0.375,0.465; 0.5,0.5;  0.625,0.535; 0.75,0.6; 0.875,0.7335; 1,1">
                                          <p:stCondLst>
                                            <p:cond delay="828"/>
                                          </p:stCondLst>
                                        </p:cTn>
                                        <p:tgtEl>
                                          <p:spTgt spid="87"/>
                                        </p:tgtEl>
                                        <p:attrNameLst>
                                          <p:attrName>ppt_y</p:attrName>
                                        </p:attrNameLst>
                                      </p:cBhvr>
                                      <p:tavLst>
                                        <p:tav tm="0" fmla="#ppt_y-sin(pi*$)/81">
                                          <p:val>
                                            <p:fltVal val="0"/>
                                          </p:val>
                                        </p:tav>
                                        <p:tav tm="100000">
                                          <p:val>
                                            <p:fltVal val="1"/>
                                          </p:val>
                                        </p:tav>
                                      </p:tavLst>
                                    </p:anim>
                                    <p:animScale>
                                      <p:cBhvr>
                                        <p:cTn id="67" dur="13">
                                          <p:stCondLst>
                                            <p:cond delay="325"/>
                                          </p:stCondLst>
                                        </p:cTn>
                                        <p:tgtEl>
                                          <p:spTgt spid="87"/>
                                        </p:tgtEl>
                                      </p:cBhvr>
                                      <p:to x="100000" y="60000"/>
                                    </p:animScale>
                                    <p:animScale>
                                      <p:cBhvr>
                                        <p:cTn id="68" dur="83" decel="50000">
                                          <p:stCondLst>
                                            <p:cond delay="338"/>
                                          </p:stCondLst>
                                        </p:cTn>
                                        <p:tgtEl>
                                          <p:spTgt spid="87"/>
                                        </p:tgtEl>
                                      </p:cBhvr>
                                      <p:to x="100000" y="100000"/>
                                    </p:animScale>
                                    <p:animScale>
                                      <p:cBhvr>
                                        <p:cTn id="69" dur="13">
                                          <p:stCondLst>
                                            <p:cond delay="656"/>
                                          </p:stCondLst>
                                        </p:cTn>
                                        <p:tgtEl>
                                          <p:spTgt spid="87"/>
                                        </p:tgtEl>
                                      </p:cBhvr>
                                      <p:to x="100000" y="80000"/>
                                    </p:animScale>
                                    <p:animScale>
                                      <p:cBhvr>
                                        <p:cTn id="70" dur="83" decel="50000">
                                          <p:stCondLst>
                                            <p:cond delay="669"/>
                                          </p:stCondLst>
                                        </p:cTn>
                                        <p:tgtEl>
                                          <p:spTgt spid="87"/>
                                        </p:tgtEl>
                                      </p:cBhvr>
                                      <p:to x="100000" y="100000"/>
                                    </p:animScale>
                                    <p:animScale>
                                      <p:cBhvr>
                                        <p:cTn id="71" dur="13">
                                          <p:stCondLst>
                                            <p:cond delay="821"/>
                                          </p:stCondLst>
                                        </p:cTn>
                                        <p:tgtEl>
                                          <p:spTgt spid="87"/>
                                        </p:tgtEl>
                                      </p:cBhvr>
                                      <p:to x="100000" y="90000"/>
                                    </p:animScale>
                                    <p:animScale>
                                      <p:cBhvr>
                                        <p:cTn id="72" dur="83" decel="50000">
                                          <p:stCondLst>
                                            <p:cond delay="834"/>
                                          </p:stCondLst>
                                        </p:cTn>
                                        <p:tgtEl>
                                          <p:spTgt spid="87"/>
                                        </p:tgtEl>
                                      </p:cBhvr>
                                      <p:to x="100000" y="100000"/>
                                    </p:animScale>
                                    <p:animScale>
                                      <p:cBhvr>
                                        <p:cTn id="73" dur="13">
                                          <p:stCondLst>
                                            <p:cond delay="904"/>
                                          </p:stCondLst>
                                        </p:cTn>
                                        <p:tgtEl>
                                          <p:spTgt spid="87"/>
                                        </p:tgtEl>
                                      </p:cBhvr>
                                      <p:to x="100000" y="95000"/>
                                    </p:animScale>
                                    <p:animScale>
                                      <p:cBhvr>
                                        <p:cTn id="74" dur="83" decel="50000">
                                          <p:stCondLst>
                                            <p:cond delay="917"/>
                                          </p:stCondLst>
                                        </p:cTn>
                                        <p:tgtEl>
                                          <p:spTgt spid="87"/>
                                        </p:tgtEl>
                                      </p:cBhvr>
                                      <p:to x="100000" y="100000"/>
                                    </p:animScale>
                                  </p:childTnLst>
                                </p:cTn>
                              </p:par>
                              <p:par>
                                <p:cTn id="75" presetID="26" presetClass="emph" presetSubtype="0" fill="hold" nodeType="withEffect">
                                  <p:stCondLst>
                                    <p:cond delay="0"/>
                                  </p:stCondLst>
                                  <p:childTnLst>
                                    <p:animEffect transition="out" filter="fade">
                                      <p:cBhvr>
                                        <p:cTn id="76" dur="500" tmFilter="0, 0; .2, .5; .8, .5; 1, 0"/>
                                        <p:tgtEl>
                                          <p:spTgt spid="88"/>
                                        </p:tgtEl>
                                      </p:cBhvr>
                                    </p:animEffect>
                                    <p:animScale>
                                      <p:cBhvr>
                                        <p:cTn id="77" dur="250" autoRev="1" fill="hold"/>
                                        <p:tgtEl>
                                          <p:spTgt spid="88"/>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78">
                                            <p:txEl>
                                              <p:pRg st="0" end="0"/>
                                            </p:txEl>
                                          </p:spTgt>
                                        </p:tgtEl>
                                        <p:attrNameLst>
                                          <p:attrName>style.visibility</p:attrName>
                                        </p:attrNameLst>
                                      </p:cBhvr>
                                      <p:to>
                                        <p:strVal val="visible"/>
                                      </p:to>
                                    </p:set>
                                    <p:animEffect transition="in" filter="wipe(down)">
                                      <p:cBhvr>
                                        <p:cTn id="82" dur="500"/>
                                        <p:tgtEl>
                                          <p:spTgt spid="78">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78">
                                            <p:txEl>
                                              <p:pRg st="2" end="2"/>
                                            </p:txEl>
                                          </p:spTgt>
                                        </p:tgtEl>
                                        <p:attrNameLst>
                                          <p:attrName>style.visibility</p:attrName>
                                        </p:attrNameLst>
                                      </p:cBhvr>
                                      <p:to>
                                        <p:strVal val="visible"/>
                                      </p:to>
                                    </p:set>
                                    <p:animEffect transition="in" filter="wipe(down)">
                                      <p:cBhvr>
                                        <p:cTn id="87" dur="500"/>
                                        <p:tgtEl>
                                          <p:spTgt spid="78">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78">
                                            <p:txEl>
                                              <p:pRg st="4" end="4"/>
                                            </p:txEl>
                                          </p:spTgt>
                                        </p:tgtEl>
                                        <p:attrNameLst>
                                          <p:attrName>style.visibility</p:attrName>
                                        </p:attrNameLst>
                                      </p:cBhvr>
                                      <p:to>
                                        <p:strVal val="visible"/>
                                      </p:to>
                                    </p:set>
                                    <p:animEffect transition="in" filter="wipe(down)">
                                      <p:cBhvr>
                                        <p:cTn id="92" dur="500"/>
                                        <p:tgtEl>
                                          <p:spTgt spid="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allAtOnce"/>
      <p:bldP spid="78" grpId="0" uiExpand="1" build="allAtOnce"/>
      <p:bldP spid="79" grpId="0" animBg="1"/>
      <p:bldP spid="8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8" name="AutoShape 6"/>
          <p:cNvSpPr>
            <a:spLocks noChangeArrowheads="1"/>
          </p:cNvSpPr>
          <p:nvPr/>
        </p:nvSpPr>
        <p:spPr bwMode="gray">
          <a:xfrm>
            <a:off x="381000" y="37592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9" name="AutoShape 7"/>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Etude de l’existant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et Spécification </a:t>
            </a:r>
          </a:p>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des Besoins</a:t>
            </a:r>
            <a:endParaRPr lang="fr-FR" sz="1400" b="1" dirty="0">
              <a:solidFill>
                <a:schemeClr val="bg1">
                  <a:lumMod val="65000"/>
                </a:schemeClr>
              </a:solidFill>
              <a:latin typeface="Arial" pitchFamily="34" charset="0"/>
              <a:ea typeface="Cambria Math" pitchFamily="18" charset="0"/>
              <a:cs typeface="Arial" pitchFamily="34" charset="0"/>
            </a:endParaRPr>
          </a:p>
        </p:txBody>
      </p:sp>
      <p:grpSp>
        <p:nvGrpSpPr>
          <p:cNvPr id="10" name="Group 32"/>
          <p:cNvGrpSpPr>
            <a:grpSpLocks/>
          </p:cNvGrpSpPr>
          <p:nvPr/>
        </p:nvGrpSpPr>
        <p:grpSpPr bwMode="auto">
          <a:xfrm>
            <a:off x="0" y="2971800"/>
            <a:ext cx="381000" cy="381000"/>
            <a:chOff x="2078" y="1680"/>
            <a:chExt cx="1615" cy="1615"/>
          </a:xfrm>
        </p:grpSpPr>
        <p:sp>
          <p:nvSpPr>
            <p:cNvPr id="1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 name="AutoShape 6"/>
          <p:cNvSpPr>
            <a:spLocks noChangeArrowheads="1"/>
          </p:cNvSpPr>
          <p:nvPr/>
        </p:nvSpPr>
        <p:spPr bwMode="gray">
          <a:xfrm>
            <a:off x="381000" y="43688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Réalisation </a:t>
            </a:r>
          </a:p>
        </p:txBody>
      </p:sp>
      <p:grpSp>
        <p:nvGrpSpPr>
          <p:cNvPr id="18" name="Group 32"/>
          <p:cNvGrpSpPr>
            <a:grpSpLocks/>
          </p:cNvGrpSpPr>
          <p:nvPr/>
        </p:nvGrpSpPr>
        <p:grpSpPr bwMode="auto">
          <a:xfrm>
            <a:off x="0" y="1981200"/>
            <a:ext cx="381000" cy="381000"/>
            <a:chOff x="2078" y="1680"/>
            <a:chExt cx="1615" cy="1615"/>
          </a:xfrm>
        </p:grpSpPr>
        <p:sp>
          <p:nvSpPr>
            <p:cNvPr id="1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5" name="Group 32"/>
          <p:cNvGrpSpPr>
            <a:grpSpLocks/>
          </p:cNvGrpSpPr>
          <p:nvPr/>
        </p:nvGrpSpPr>
        <p:grpSpPr bwMode="auto">
          <a:xfrm>
            <a:off x="0" y="38100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2003"/>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44196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3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40" name="AutoShape 6"/>
          <p:cNvSpPr>
            <a:spLocks noChangeArrowheads="1"/>
          </p:cNvSpPr>
          <p:nvPr/>
        </p:nvSpPr>
        <p:spPr bwMode="gray">
          <a:xfrm>
            <a:off x="381000" y="1828800"/>
            <a:ext cx="1752600" cy="762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41" name="AutoShape 6"/>
          <p:cNvSpPr>
            <a:spLocks noChangeArrowheads="1"/>
          </p:cNvSpPr>
          <p:nvPr/>
        </p:nvSpPr>
        <p:spPr bwMode="gray">
          <a:xfrm>
            <a:off x="381000" y="12192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42" name="Group 32"/>
          <p:cNvGrpSpPr>
            <a:grpSpLocks/>
          </p:cNvGrpSpPr>
          <p:nvPr/>
        </p:nvGrpSpPr>
        <p:grpSpPr bwMode="auto">
          <a:xfrm>
            <a:off x="0" y="1295400"/>
            <a:ext cx="381000" cy="381000"/>
            <a:chOff x="2078" y="1680"/>
            <a:chExt cx="1615" cy="1615"/>
          </a:xfrm>
        </p:grpSpPr>
        <p:sp>
          <p:nvSpPr>
            <p:cNvPr id="4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49" name="Line 7"/>
          <p:cNvSpPr>
            <a:spLocks noChangeShapeType="1"/>
          </p:cNvSpPr>
          <p:nvPr/>
        </p:nvSpPr>
        <p:spPr bwMode="auto">
          <a:xfrm>
            <a:off x="4343400" y="1219200"/>
            <a:ext cx="4788000" cy="0"/>
          </a:xfrm>
          <a:prstGeom prst="line">
            <a:avLst/>
          </a:prstGeom>
          <a:noFill/>
          <a:ln w="38100">
            <a:solidFill>
              <a:srgbClr val="333399"/>
            </a:solidFill>
            <a:round/>
            <a:headEnd/>
            <a:tailEnd/>
          </a:ln>
          <a:effectLst/>
        </p:spPr>
        <p:txBody>
          <a:bodyPr/>
          <a:lstStyle/>
          <a:p>
            <a:endParaRPr lang="fr-FR" dirty="0"/>
          </a:p>
        </p:txBody>
      </p:sp>
      <p:sp>
        <p:nvSpPr>
          <p:cNvPr id="50" name="Oval 29"/>
          <p:cNvSpPr>
            <a:spLocks noChangeArrowheads="1"/>
          </p:cNvSpPr>
          <p:nvPr/>
        </p:nvSpPr>
        <p:spPr bwMode="auto">
          <a:xfrm>
            <a:off x="8501090" y="6357958"/>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36</a:t>
            </a:r>
            <a:endParaRPr lang="fr-FR" sz="1400" dirty="0">
              <a:latin typeface="Times New Roman" pitchFamily="18" charset="0"/>
            </a:endParaRPr>
          </a:p>
        </p:txBody>
      </p:sp>
      <p:sp>
        <p:nvSpPr>
          <p:cNvPr id="51" name="AutoShape 10"/>
          <p:cNvSpPr>
            <a:spLocks noChangeArrowheads="1"/>
          </p:cNvSpPr>
          <p:nvPr/>
        </p:nvSpPr>
        <p:spPr bwMode="gray">
          <a:xfrm>
            <a:off x="381000" y="49530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Conclusion et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Perspectives</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52" name="Group 11"/>
          <p:cNvGrpSpPr>
            <a:grpSpLocks/>
          </p:cNvGrpSpPr>
          <p:nvPr/>
        </p:nvGrpSpPr>
        <p:grpSpPr bwMode="auto">
          <a:xfrm>
            <a:off x="0" y="5029200"/>
            <a:ext cx="381000" cy="381000"/>
            <a:chOff x="2078" y="1680"/>
            <a:chExt cx="1615" cy="1615"/>
          </a:xfrm>
        </p:grpSpPr>
        <p:sp>
          <p:nvSpPr>
            <p:cNvPr id="53"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4"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5"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6"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57"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8"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59" name="AutoShape 10"/>
          <p:cNvSpPr>
            <a:spLocks noChangeArrowheads="1"/>
          </p:cNvSpPr>
          <p:nvPr/>
        </p:nvSpPr>
        <p:spPr bwMode="gray">
          <a:xfrm>
            <a:off x="2590800" y="990600"/>
            <a:ext cx="1676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Perspectives</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0" name="Group 11"/>
          <p:cNvGrpSpPr>
            <a:grpSpLocks/>
          </p:cNvGrpSpPr>
          <p:nvPr/>
        </p:nvGrpSpPr>
        <p:grpSpPr bwMode="auto">
          <a:xfrm>
            <a:off x="2209800" y="1066800"/>
            <a:ext cx="381000" cy="381000"/>
            <a:chOff x="2078" y="1680"/>
            <a:chExt cx="1615" cy="1615"/>
          </a:xfrm>
        </p:grpSpPr>
        <p:sp>
          <p:nvSpPr>
            <p:cNvPr id="6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6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67" name="Rectangle 66"/>
          <p:cNvSpPr/>
          <p:nvPr/>
        </p:nvSpPr>
        <p:spPr>
          <a:xfrm>
            <a:off x="2743200" y="1676400"/>
            <a:ext cx="5791200" cy="523220"/>
          </a:xfrm>
          <a:prstGeom prst="rect">
            <a:avLst/>
          </a:prstGeom>
          <a:noFill/>
        </p:spPr>
        <p:txBody>
          <a:bodyPr wrap="square" lIns="91440" tIns="45720" rIns="91440" bIns="45720">
            <a:spAutoFit/>
          </a:bodyPr>
          <a:lstStyle/>
          <a:p>
            <a:pPr algn="ctr"/>
            <a:r>
              <a:rPr lang="fr-FR"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endParaRPr lang="fr-FR"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8" name="Rectangle 67"/>
          <p:cNvSpPr/>
          <p:nvPr/>
        </p:nvSpPr>
        <p:spPr>
          <a:xfrm>
            <a:off x="2357422" y="2300109"/>
            <a:ext cx="5715024" cy="1323439"/>
          </a:xfrm>
          <a:prstGeom prst="rect">
            <a:avLst/>
          </a:prstGeom>
        </p:spPr>
        <p:txBody>
          <a:bodyPr wrap="square">
            <a:spAutoFit/>
          </a:bodyPr>
          <a:lstStyle/>
          <a:p>
            <a:r>
              <a:rPr lang="fr-FR" sz="2000" dirty="0" smtClean="0">
                <a:latin typeface="Times New Roman" pitchFamily="18" charset="0"/>
                <a:cs typeface="Times New Roman" pitchFamily="18" charset="0"/>
              </a:rPr>
              <a:t> Au cours de la réalisation de notre projet, nous avons étaient astreints par quelques limites notamment, la contrainte du temps qui était relativement un obstacle devant l’ajout de certaines autres fonctionnalités</a:t>
            </a:r>
            <a:endParaRPr lang="fr-FR" sz="2000" dirty="0">
              <a:latin typeface="Times New Roman" pitchFamily="18" charset="0"/>
              <a:cs typeface="Times New Roman" pitchFamily="18" charset="0"/>
            </a:endParaRPr>
          </a:p>
        </p:txBody>
      </p:sp>
      <p:sp>
        <p:nvSpPr>
          <p:cNvPr id="69" name="Rectangle 68"/>
          <p:cNvSpPr/>
          <p:nvPr/>
        </p:nvSpPr>
        <p:spPr>
          <a:xfrm>
            <a:off x="2357422" y="3857628"/>
            <a:ext cx="5715024" cy="1631216"/>
          </a:xfrm>
          <a:prstGeom prst="rect">
            <a:avLst/>
          </a:prstGeom>
        </p:spPr>
        <p:txBody>
          <a:bodyPr wrap="square">
            <a:spAutoFit/>
          </a:bodyPr>
          <a:lstStyle/>
          <a:p>
            <a:r>
              <a:rPr lang="fr-FR" sz="2000" dirty="0" smtClean="0">
                <a:latin typeface="Times New Roman" pitchFamily="18" charset="0"/>
                <a:cs typeface="Times New Roman" pitchFamily="18" charset="0"/>
              </a:rPr>
              <a:t> Le projet peut être amélioré, et ce, en lui ajoutant quelques modules ou interfaces pour mieux l’adapter aux besoins de l’utilisateur (comme création d’une facture) et pour qu’il soit toujours fiable et au niveau des progrès atteint par les entreprises.</a:t>
            </a:r>
            <a:endParaRPr lang="fr-FR" sz="20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290">
                                          <p:stCondLst>
                                            <p:cond delay="0"/>
                                          </p:stCondLst>
                                        </p:cTn>
                                        <p:tgtEl>
                                          <p:spTgt spid="51"/>
                                        </p:tgtEl>
                                      </p:cBhvr>
                                    </p:animEffect>
                                    <p:anim calcmode="lin" valueType="num">
                                      <p:cBhvr>
                                        <p:cTn id="8" dur="911"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1"/>
                                        </p:tgtEl>
                                        <p:attrNameLst>
                                          <p:attrName>ppt_y</p:attrName>
                                        </p:attrNameLst>
                                      </p:cBhvr>
                                      <p:tavLst>
                                        <p:tav tm="0" fmla="#ppt_y-sin(pi*$)/81">
                                          <p:val>
                                            <p:fltVal val="0"/>
                                          </p:val>
                                        </p:tav>
                                        <p:tav tm="100000">
                                          <p:val>
                                            <p:fltVal val="1"/>
                                          </p:val>
                                        </p:tav>
                                      </p:tavLst>
                                    </p:anim>
                                    <p:animScale>
                                      <p:cBhvr>
                                        <p:cTn id="13" dur="13">
                                          <p:stCondLst>
                                            <p:cond delay="325"/>
                                          </p:stCondLst>
                                        </p:cTn>
                                        <p:tgtEl>
                                          <p:spTgt spid="51"/>
                                        </p:tgtEl>
                                      </p:cBhvr>
                                      <p:to x="100000" y="60000"/>
                                    </p:animScale>
                                    <p:animScale>
                                      <p:cBhvr>
                                        <p:cTn id="14" dur="83" decel="50000">
                                          <p:stCondLst>
                                            <p:cond delay="338"/>
                                          </p:stCondLst>
                                        </p:cTn>
                                        <p:tgtEl>
                                          <p:spTgt spid="51"/>
                                        </p:tgtEl>
                                      </p:cBhvr>
                                      <p:to x="100000" y="100000"/>
                                    </p:animScale>
                                    <p:animScale>
                                      <p:cBhvr>
                                        <p:cTn id="15" dur="13">
                                          <p:stCondLst>
                                            <p:cond delay="656"/>
                                          </p:stCondLst>
                                        </p:cTn>
                                        <p:tgtEl>
                                          <p:spTgt spid="51"/>
                                        </p:tgtEl>
                                      </p:cBhvr>
                                      <p:to x="100000" y="80000"/>
                                    </p:animScale>
                                    <p:animScale>
                                      <p:cBhvr>
                                        <p:cTn id="16" dur="83" decel="50000">
                                          <p:stCondLst>
                                            <p:cond delay="669"/>
                                          </p:stCondLst>
                                        </p:cTn>
                                        <p:tgtEl>
                                          <p:spTgt spid="51"/>
                                        </p:tgtEl>
                                      </p:cBhvr>
                                      <p:to x="100000" y="100000"/>
                                    </p:animScale>
                                    <p:animScale>
                                      <p:cBhvr>
                                        <p:cTn id="17" dur="13">
                                          <p:stCondLst>
                                            <p:cond delay="821"/>
                                          </p:stCondLst>
                                        </p:cTn>
                                        <p:tgtEl>
                                          <p:spTgt spid="51"/>
                                        </p:tgtEl>
                                      </p:cBhvr>
                                      <p:to x="100000" y="90000"/>
                                    </p:animScale>
                                    <p:animScale>
                                      <p:cBhvr>
                                        <p:cTn id="18" dur="83" decel="50000">
                                          <p:stCondLst>
                                            <p:cond delay="834"/>
                                          </p:stCondLst>
                                        </p:cTn>
                                        <p:tgtEl>
                                          <p:spTgt spid="51"/>
                                        </p:tgtEl>
                                      </p:cBhvr>
                                      <p:to x="100000" y="100000"/>
                                    </p:animScale>
                                    <p:animScale>
                                      <p:cBhvr>
                                        <p:cTn id="19" dur="13">
                                          <p:stCondLst>
                                            <p:cond delay="904"/>
                                          </p:stCondLst>
                                        </p:cTn>
                                        <p:tgtEl>
                                          <p:spTgt spid="51"/>
                                        </p:tgtEl>
                                      </p:cBhvr>
                                      <p:to x="100000" y="95000"/>
                                    </p:animScale>
                                    <p:animScale>
                                      <p:cBhvr>
                                        <p:cTn id="20" dur="83" decel="50000">
                                          <p:stCondLst>
                                            <p:cond delay="917"/>
                                          </p:stCondLst>
                                        </p:cTn>
                                        <p:tgtEl>
                                          <p:spTgt spid="51"/>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down)">
                                      <p:cBhvr>
                                        <p:cTn id="23" dur="290">
                                          <p:stCondLst>
                                            <p:cond delay="0"/>
                                          </p:stCondLst>
                                        </p:cTn>
                                        <p:tgtEl>
                                          <p:spTgt spid="52"/>
                                        </p:tgtEl>
                                      </p:cBhvr>
                                    </p:animEffect>
                                    <p:anim calcmode="lin" valueType="num">
                                      <p:cBhvr>
                                        <p:cTn id="24" dur="911"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52"/>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52"/>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52"/>
                                        </p:tgtEl>
                                        <p:attrNameLst>
                                          <p:attrName>ppt_y</p:attrName>
                                        </p:attrNameLst>
                                      </p:cBhvr>
                                      <p:tavLst>
                                        <p:tav tm="0" fmla="#ppt_y-sin(pi*$)/81">
                                          <p:val>
                                            <p:fltVal val="0"/>
                                          </p:val>
                                        </p:tav>
                                        <p:tav tm="100000">
                                          <p:val>
                                            <p:fltVal val="1"/>
                                          </p:val>
                                        </p:tav>
                                      </p:tavLst>
                                    </p:anim>
                                    <p:animScale>
                                      <p:cBhvr>
                                        <p:cTn id="29" dur="13">
                                          <p:stCondLst>
                                            <p:cond delay="325"/>
                                          </p:stCondLst>
                                        </p:cTn>
                                        <p:tgtEl>
                                          <p:spTgt spid="52"/>
                                        </p:tgtEl>
                                      </p:cBhvr>
                                      <p:to x="100000" y="60000"/>
                                    </p:animScale>
                                    <p:animScale>
                                      <p:cBhvr>
                                        <p:cTn id="30" dur="83" decel="50000">
                                          <p:stCondLst>
                                            <p:cond delay="338"/>
                                          </p:stCondLst>
                                        </p:cTn>
                                        <p:tgtEl>
                                          <p:spTgt spid="52"/>
                                        </p:tgtEl>
                                      </p:cBhvr>
                                      <p:to x="100000" y="100000"/>
                                    </p:animScale>
                                    <p:animScale>
                                      <p:cBhvr>
                                        <p:cTn id="31" dur="13">
                                          <p:stCondLst>
                                            <p:cond delay="656"/>
                                          </p:stCondLst>
                                        </p:cTn>
                                        <p:tgtEl>
                                          <p:spTgt spid="52"/>
                                        </p:tgtEl>
                                      </p:cBhvr>
                                      <p:to x="100000" y="80000"/>
                                    </p:animScale>
                                    <p:animScale>
                                      <p:cBhvr>
                                        <p:cTn id="32" dur="83" decel="50000">
                                          <p:stCondLst>
                                            <p:cond delay="669"/>
                                          </p:stCondLst>
                                        </p:cTn>
                                        <p:tgtEl>
                                          <p:spTgt spid="52"/>
                                        </p:tgtEl>
                                      </p:cBhvr>
                                      <p:to x="100000" y="100000"/>
                                    </p:animScale>
                                    <p:animScale>
                                      <p:cBhvr>
                                        <p:cTn id="33" dur="13">
                                          <p:stCondLst>
                                            <p:cond delay="821"/>
                                          </p:stCondLst>
                                        </p:cTn>
                                        <p:tgtEl>
                                          <p:spTgt spid="52"/>
                                        </p:tgtEl>
                                      </p:cBhvr>
                                      <p:to x="100000" y="90000"/>
                                    </p:animScale>
                                    <p:animScale>
                                      <p:cBhvr>
                                        <p:cTn id="34" dur="83" decel="50000">
                                          <p:stCondLst>
                                            <p:cond delay="834"/>
                                          </p:stCondLst>
                                        </p:cTn>
                                        <p:tgtEl>
                                          <p:spTgt spid="52"/>
                                        </p:tgtEl>
                                      </p:cBhvr>
                                      <p:to x="100000" y="100000"/>
                                    </p:animScale>
                                    <p:animScale>
                                      <p:cBhvr>
                                        <p:cTn id="35" dur="13">
                                          <p:stCondLst>
                                            <p:cond delay="904"/>
                                          </p:stCondLst>
                                        </p:cTn>
                                        <p:tgtEl>
                                          <p:spTgt spid="52"/>
                                        </p:tgtEl>
                                      </p:cBhvr>
                                      <p:to x="100000" y="95000"/>
                                    </p:animScale>
                                    <p:animScale>
                                      <p:cBhvr>
                                        <p:cTn id="36" dur="83" decel="50000">
                                          <p:stCondLst>
                                            <p:cond delay="917"/>
                                          </p:stCondLst>
                                        </p:cTn>
                                        <p:tgtEl>
                                          <p:spTgt spid="52"/>
                                        </p:tgtEl>
                                      </p:cBhvr>
                                      <p:to x="100000" y="100000"/>
                                    </p:animScale>
                                  </p:childTnLst>
                                </p:cTn>
                              </p:par>
                              <p:par>
                                <p:cTn id="37" presetID="26" presetClass="emph" presetSubtype="0" fill="hold" nodeType="withEffect">
                                  <p:stCondLst>
                                    <p:cond delay="0"/>
                                  </p:stCondLst>
                                  <p:childTnLst>
                                    <p:animEffect transition="out" filter="fade">
                                      <p:cBhvr>
                                        <p:cTn id="38" dur="500" tmFilter="0, 0; .2, .5; .8, .5; 1, 0"/>
                                        <p:tgtEl>
                                          <p:spTgt spid="52"/>
                                        </p:tgtEl>
                                      </p:cBhvr>
                                    </p:animEffect>
                                    <p:animScale>
                                      <p:cBhvr>
                                        <p:cTn id="39" dur="250" autoRev="1" fill="hold"/>
                                        <p:tgtEl>
                                          <p:spTgt spid="52"/>
                                        </p:tgtEl>
                                      </p:cBhvr>
                                      <p:by x="105000" y="105000"/>
                                    </p:animScale>
                                  </p:childTnLst>
                                </p:cTn>
                              </p:par>
                              <p:par>
                                <p:cTn id="40" presetID="26" presetClass="entr" presetSubtype="0" fill="hold"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290">
                                          <p:stCondLst>
                                            <p:cond delay="0"/>
                                          </p:stCondLst>
                                        </p:cTn>
                                        <p:tgtEl>
                                          <p:spTgt spid="60"/>
                                        </p:tgtEl>
                                      </p:cBhvr>
                                    </p:animEffect>
                                    <p:anim calcmode="lin" valueType="num">
                                      <p:cBhvr>
                                        <p:cTn id="43" dur="911" tmFilter="0,0; 0.14,0.36; 0.43,0.73; 0.71,0.91; 1.0,1.0">
                                          <p:stCondLst>
                                            <p:cond delay="0"/>
                                          </p:stCondLst>
                                        </p:cTn>
                                        <p:tgtEl>
                                          <p:spTgt spid="60"/>
                                        </p:tgtEl>
                                        <p:attrNameLst>
                                          <p:attrName>ppt_x</p:attrName>
                                        </p:attrNameLst>
                                      </p:cBhvr>
                                      <p:tavLst>
                                        <p:tav tm="0">
                                          <p:val>
                                            <p:strVal val="#ppt_x-0.25"/>
                                          </p:val>
                                        </p:tav>
                                        <p:tav tm="100000">
                                          <p:val>
                                            <p:strVal val="#ppt_x"/>
                                          </p:val>
                                        </p:tav>
                                      </p:tavLst>
                                    </p:anim>
                                    <p:anim calcmode="lin" valueType="num">
                                      <p:cBhvr>
                                        <p:cTn id="44" dur="332" tmFilter="0.0,0.0; 0.25,0.07; 0.50,0.2; 0.75,0.467; 1.0,1.0">
                                          <p:stCondLst>
                                            <p:cond delay="0"/>
                                          </p:stCondLst>
                                        </p:cTn>
                                        <p:tgtEl>
                                          <p:spTgt spid="60"/>
                                        </p:tgtEl>
                                        <p:attrNameLst>
                                          <p:attrName>ppt_y</p:attrName>
                                        </p:attrNameLst>
                                      </p:cBhvr>
                                      <p:tavLst>
                                        <p:tav tm="0" fmla="#ppt_y-sin(pi*$)/3">
                                          <p:val>
                                            <p:fltVal val="0.5"/>
                                          </p:val>
                                        </p:tav>
                                        <p:tav tm="100000">
                                          <p:val>
                                            <p:fltVal val="1"/>
                                          </p:val>
                                        </p:tav>
                                      </p:tavLst>
                                    </p:anim>
                                    <p:anim calcmode="lin" valueType="num">
                                      <p:cBhvr>
                                        <p:cTn id="45" dur="332" tmFilter="0, 0; 0.125,0.2665; 0.25,0.4; 0.375,0.465; 0.5,0.5;  0.625,0.535; 0.75,0.6; 0.875,0.7335; 1,1">
                                          <p:stCondLst>
                                            <p:cond delay="332"/>
                                          </p:stCondLst>
                                        </p:cTn>
                                        <p:tgtEl>
                                          <p:spTgt spid="60"/>
                                        </p:tgtEl>
                                        <p:attrNameLst>
                                          <p:attrName>ppt_y</p:attrName>
                                        </p:attrNameLst>
                                      </p:cBhvr>
                                      <p:tavLst>
                                        <p:tav tm="0" fmla="#ppt_y-sin(pi*$)/9">
                                          <p:val>
                                            <p:fltVal val="0"/>
                                          </p:val>
                                        </p:tav>
                                        <p:tav tm="100000">
                                          <p:val>
                                            <p:fltVal val="1"/>
                                          </p:val>
                                        </p:tav>
                                      </p:tavLst>
                                    </p:anim>
                                    <p:anim calcmode="lin" valueType="num">
                                      <p:cBhvr>
                                        <p:cTn id="46" dur="166" tmFilter="0, 0; 0.125,0.2665; 0.25,0.4; 0.375,0.465; 0.5,0.5;  0.625,0.535; 0.75,0.6; 0.875,0.7335; 1,1">
                                          <p:stCondLst>
                                            <p:cond delay="662"/>
                                          </p:stCondLst>
                                        </p:cTn>
                                        <p:tgtEl>
                                          <p:spTgt spid="60"/>
                                        </p:tgtEl>
                                        <p:attrNameLst>
                                          <p:attrName>ppt_y</p:attrName>
                                        </p:attrNameLst>
                                      </p:cBhvr>
                                      <p:tavLst>
                                        <p:tav tm="0" fmla="#ppt_y-sin(pi*$)/27">
                                          <p:val>
                                            <p:fltVal val="0"/>
                                          </p:val>
                                        </p:tav>
                                        <p:tav tm="100000">
                                          <p:val>
                                            <p:fltVal val="1"/>
                                          </p:val>
                                        </p:tav>
                                      </p:tavLst>
                                    </p:anim>
                                    <p:anim calcmode="lin" valueType="num">
                                      <p:cBhvr>
                                        <p:cTn id="47" dur="82" tmFilter="0, 0; 0.125,0.2665; 0.25,0.4; 0.375,0.465; 0.5,0.5;  0.625,0.535; 0.75,0.6; 0.875,0.7335; 1,1">
                                          <p:stCondLst>
                                            <p:cond delay="828"/>
                                          </p:stCondLst>
                                        </p:cTn>
                                        <p:tgtEl>
                                          <p:spTgt spid="60"/>
                                        </p:tgtEl>
                                        <p:attrNameLst>
                                          <p:attrName>ppt_y</p:attrName>
                                        </p:attrNameLst>
                                      </p:cBhvr>
                                      <p:tavLst>
                                        <p:tav tm="0" fmla="#ppt_y-sin(pi*$)/81">
                                          <p:val>
                                            <p:fltVal val="0"/>
                                          </p:val>
                                        </p:tav>
                                        <p:tav tm="100000">
                                          <p:val>
                                            <p:fltVal val="1"/>
                                          </p:val>
                                        </p:tav>
                                      </p:tavLst>
                                    </p:anim>
                                    <p:animScale>
                                      <p:cBhvr>
                                        <p:cTn id="48" dur="13">
                                          <p:stCondLst>
                                            <p:cond delay="325"/>
                                          </p:stCondLst>
                                        </p:cTn>
                                        <p:tgtEl>
                                          <p:spTgt spid="60"/>
                                        </p:tgtEl>
                                      </p:cBhvr>
                                      <p:to x="100000" y="60000"/>
                                    </p:animScale>
                                    <p:animScale>
                                      <p:cBhvr>
                                        <p:cTn id="49" dur="83" decel="50000">
                                          <p:stCondLst>
                                            <p:cond delay="338"/>
                                          </p:stCondLst>
                                        </p:cTn>
                                        <p:tgtEl>
                                          <p:spTgt spid="60"/>
                                        </p:tgtEl>
                                      </p:cBhvr>
                                      <p:to x="100000" y="100000"/>
                                    </p:animScale>
                                    <p:animScale>
                                      <p:cBhvr>
                                        <p:cTn id="50" dur="13">
                                          <p:stCondLst>
                                            <p:cond delay="656"/>
                                          </p:stCondLst>
                                        </p:cTn>
                                        <p:tgtEl>
                                          <p:spTgt spid="60"/>
                                        </p:tgtEl>
                                      </p:cBhvr>
                                      <p:to x="100000" y="80000"/>
                                    </p:animScale>
                                    <p:animScale>
                                      <p:cBhvr>
                                        <p:cTn id="51" dur="83" decel="50000">
                                          <p:stCondLst>
                                            <p:cond delay="669"/>
                                          </p:stCondLst>
                                        </p:cTn>
                                        <p:tgtEl>
                                          <p:spTgt spid="60"/>
                                        </p:tgtEl>
                                      </p:cBhvr>
                                      <p:to x="100000" y="100000"/>
                                    </p:animScale>
                                    <p:animScale>
                                      <p:cBhvr>
                                        <p:cTn id="52" dur="13">
                                          <p:stCondLst>
                                            <p:cond delay="821"/>
                                          </p:stCondLst>
                                        </p:cTn>
                                        <p:tgtEl>
                                          <p:spTgt spid="60"/>
                                        </p:tgtEl>
                                      </p:cBhvr>
                                      <p:to x="100000" y="90000"/>
                                    </p:animScale>
                                    <p:animScale>
                                      <p:cBhvr>
                                        <p:cTn id="53" dur="83" decel="50000">
                                          <p:stCondLst>
                                            <p:cond delay="834"/>
                                          </p:stCondLst>
                                        </p:cTn>
                                        <p:tgtEl>
                                          <p:spTgt spid="60"/>
                                        </p:tgtEl>
                                      </p:cBhvr>
                                      <p:to x="100000" y="100000"/>
                                    </p:animScale>
                                    <p:animScale>
                                      <p:cBhvr>
                                        <p:cTn id="54" dur="13">
                                          <p:stCondLst>
                                            <p:cond delay="904"/>
                                          </p:stCondLst>
                                        </p:cTn>
                                        <p:tgtEl>
                                          <p:spTgt spid="60"/>
                                        </p:tgtEl>
                                      </p:cBhvr>
                                      <p:to x="100000" y="95000"/>
                                    </p:animScale>
                                    <p:animScale>
                                      <p:cBhvr>
                                        <p:cTn id="55" dur="83" decel="50000">
                                          <p:stCondLst>
                                            <p:cond delay="917"/>
                                          </p:stCondLst>
                                        </p:cTn>
                                        <p:tgtEl>
                                          <p:spTgt spid="60"/>
                                        </p:tgtEl>
                                      </p:cBhvr>
                                      <p:to x="100000" y="100000"/>
                                    </p:animScale>
                                  </p:childTnLst>
                                </p:cTn>
                              </p:par>
                              <p:par>
                                <p:cTn id="56" presetID="26"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wipe(down)">
                                      <p:cBhvr>
                                        <p:cTn id="58" dur="290">
                                          <p:stCondLst>
                                            <p:cond delay="0"/>
                                          </p:stCondLst>
                                        </p:cTn>
                                        <p:tgtEl>
                                          <p:spTgt spid="59"/>
                                        </p:tgtEl>
                                      </p:cBhvr>
                                    </p:animEffect>
                                    <p:anim calcmode="lin" valueType="num">
                                      <p:cBhvr>
                                        <p:cTn id="59" dur="911"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59"/>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59"/>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59"/>
                                        </p:tgtEl>
                                        <p:attrNameLst>
                                          <p:attrName>ppt_y</p:attrName>
                                        </p:attrNameLst>
                                      </p:cBhvr>
                                      <p:tavLst>
                                        <p:tav tm="0" fmla="#ppt_y-sin(pi*$)/81">
                                          <p:val>
                                            <p:fltVal val="0"/>
                                          </p:val>
                                        </p:tav>
                                        <p:tav tm="100000">
                                          <p:val>
                                            <p:fltVal val="1"/>
                                          </p:val>
                                        </p:tav>
                                      </p:tavLst>
                                    </p:anim>
                                    <p:animScale>
                                      <p:cBhvr>
                                        <p:cTn id="64" dur="13">
                                          <p:stCondLst>
                                            <p:cond delay="325"/>
                                          </p:stCondLst>
                                        </p:cTn>
                                        <p:tgtEl>
                                          <p:spTgt spid="59"/>
                                        </p:tgtEl>
                                      </p:cBhvr>
                                      <p:to x="100000" y="60000"/>
                                    </p:animScale>
                                    <p:animScale>
                                      <p:cBhvr>
                                        <p:cTn id="65" dur="83" decel="50000">
                                          <p:stCondLst>
                                            <p:cond delay="338"/>
                                          </p:stCondLst>
                                        </p:cTn>
                                        <p:tgtEl>
                                          <p:spTgt spid="59"/>
                                        </p:tgtEl>
                                      </p:cBhvr>
                                      <p:to x="100000" y="100000"/>
                                    </p:animScale>
                                    <p:animScale>
                                      <p:cBhvr>
                                        <p:cTn id="66" dur="13">
                                          <p:stCondLst>
                                            <p:cond delay="656"/>
                                          </p:stCondLst>
                                        </p:cTn>
                                        <p:tgtEl>
                                          <p:spTgt spid="59"/>
                                        </p:tgtEl>
                                      </p:cBhvr>
                                      <p:to x="100000" y="80000"/>
                                    </p:animScale>
                                    <p:animScale>
                                      <p:cBhvr>
                                        <p:cTn id="67" dur="83" decel="50000">
                                          <p:stCondLst>
                                            <p:cond delay="669"/>
                                          </p:stCondLst>
                                        </p:cTn>
                                        <p:tgtEl>
                                          <p:spTgt spid="59"/>
                                        </p:tgtEl>
                                      </p:cBhvr>
                                      <p:to x="100000" y="100000"/>
                                    </p:animScale>
                                    <p:animScale>
                                      <p:cBhvr>
                                        <p:cTn id="68" dur="13">
                                          <p:stCondLst>
                                            <p:cond delay="821"/>
                                          </p:stCondLst>
                                        </p:cTn>
                                        <p:tgtEl>
                                          <p:spTgt spid="59"/>
                                        </p:tgtEl>
                                      </p:cBhvr>
                                      <p:to x="100000" y="90000"/>
                                    </p:animScale>
                                    <p:animScale>
                                      <p:cBhvr>
                                        <p:cTn id="69" dur="83" decel="50000">
                                          <p:stCondLst>
                                            <p:cond delay="834"/>
                                          </p:stCondLst>
                                        </p:cTn>
                                        <p:tgtEl>
                                          <p:spTgt spid="59"/>
                                        </p:tgtEl>
                                      </p:cBhvr>
                                      <p:to x="100000" y="100000"/>
                                    </p:animScale>
                                    <p:animScale>
                                      <p:cBhvr>
                                        <p:cTn id="70" dur="13">
                                          <p:stCondLst>
                                            <p:cond delay="904"/>
                                          </p:stCondLst>
                                        </p:cTn>
                                        <p:tgtEl>
                                          <p:spTgt spid="59"/>
                                        </p:tgtEl>
                                      </p:cBhvr>
                                      <p:to x="100000" y="95000"/>
                                    </p:animScale>
                                    <p:animScale>
                                      <p:cBhvr>
                                        <p:cTn id="71" dur="83" decel="50000">
                                          <p:stCondLst>
                                            <p:cond delay="917"/>
                                          </p:stCondLst>
                                        </p:cTn>
                                        <p:tgtEl>
                                          <p:spTgt spid="59"/>
                                        </p:tgtEl>
                                      </p:cBhvr>
                                      <p:to x="100000" y="100000"/>
                                    </p:animScale>
                                  </p:childTnLst>
                                </p:cTn>
                              </p:par>
                              <p:par>
                                <p:cTn id="72" presetID="26" presetClass="emph" presetSubtype="0" fill="hold" nodeType="withEffect">
                                  <p:stCondLst>
                                    <p:cond delay="0"/>
                                  </p:stCondLst>
                                  <p:childTnLst>
                                    <p:animEffect transition="out" filter="fade">
                                      <p:cBhvr>
                                        <p:cTn id="73" dur="500" tmFilter="0, 0; .2, .5; .8, .5; 1, 0"/>
                                        <p:tgtEl>
                                          <p:spTgt spid="60"/>
                                        </p:tgtEl>
                                      </p:cBhvr>
                                    </p:animEffect>
                                    <p:animScale>
                                      <p:cBhvr>
                                        <p:cTn id="74" dur="250" autoRev="1" fill="hold"/>
                                        <p:tgtEl>
                                          <p:spTgt spid="60"/>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7">
                                            <p:txEl>
                                              <p:pRg st="0" end="0"/>
                                            </p:txEl>
                                          </p:spTgt>
                                        </p:tgtEl>
                                        <p:attrNameLst>
                                          <p:attrName>style.visibility</p:attrName>
                                        </p:attrNameLst>
                                      </p:cBhvr>
                                      <p:to>
                                        <p:strVal val="visible"/>
                                      </p:to>
                                    </p:set>
                                    <p:animEffect transition="in" filter="fade">
                                      <p:cBhvr>
                                        <p:cTn id="79" dur="2000"/>
                                        <p:tgtEl>
                                          <p:spTgt spid="67">
                                            <p:txEl>
                                              <p:pRg st="0" end="0"/>
                                            </p:txEl>
                                          </p:spTgt>
                                        </p:tgtEl>
                                      </p:cBhvr>
                                    </p:animEffect>
                                  </p:childTnLst>
                                  <p:subTnLst>
                                    <p:set>
                                      <p:cBhvr override="childStyle">
                                        <p:cTn dur="1" fill="hold" display="0" masterRel="nextClick" afterEffect="1"/>
                                        <p:tgtEl>
                                          <p:spTgt spid="67">
                                            <p:txEl>
                                              <p:pRg st="0" end="0"/>
                                            </p:txEl>
                                          </p:spTgt>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68">
                                            <p:txEl>
                                              <p:pRg st="0" end="0"/>
                                            </p:txEl>
                                          </p:spTgt>
                                        </p:tgtEl>
                                        <p:attrNameLst>
                                          <p:attrName>style.visibility</p:attrName>
                                        </p:attrNameLst>
                                      </p:cBhvr>
                                      <p:to>
                                        <p:strVal val="visible"/>
                                      </p:to>
                                    </p:set>
                                    <p:animEffect transition="in" filter="wipe(down)">
                                      <p:cBhvr>
                                        <p:cTn id="84" dur="500"/>
                                        <p:tgtEl>
                                          <p:spTgt spid="68">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69">
                                            <p:txEl>
                                              <p:pRg st="0" end="0"/>
                                            </p:txEl>
                                          </p:spTgt>
                                        </p:tgtEl>
                                        <p:attrNameLst>
                                          <p:attrName>style.visibility</p:attrName>
                                        </p:attrNameLst>
                                      </p:cBhvr>
                                      <p:to>
                                        <p:strVal val="visible"/>
                                      </p:to>
                                    </p:set>
                                    <p:animEffect transition="in" filter="wipe(down)">
                                      <p:cBhvr>
                                        <p:cTn id="89"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9" grpId="0" animBg="1"/>
      <p:bldP spid="67" grpId="0" build="allAtOnce"/>
      <p:bldP spid="68" grpId="0" build="allAtOnce"/>
      <p:bldP spid="69"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2600742"/>
            <a:ext cx="8763000" cy="212365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6600" b="1" i="1" cap="all" dirty="0" smtClean="0">
                <a:ln w="0"/>
                <a:effectLst>
                  <a:outerShdw blurRad="38100" dist="38100" dir="2700000" algn="tl">
                    <a:srgbClr val="000000">
                      <a:alpha val="43137"/>
                    </a:srgbClr>
                  </a:outerShdw>
                  <a:reflection blurRad="12700" stA="50000" endPos="50000" dist="5000" dir="5400000" sy="-100000" rotWithShape="0"/>
                </a:effectLst>
                <a:latin typeface="+mn-lt"/>
              </a:rPr>
              <a:t>Merci DE votre attention </a:t>
            </a:r>
            <a:endParaRPr lang="fr-FR" sz="6600" b="1" i="1" cap="all" dirty="0">
              <a:ln w="0"/>
              <a:effectLst>
                <a:outerShdw blurRad="38100" dist="38100" dir="2700000" algn="tl">
                  <a:srgbClr val="000000">
                    <a:alpha val="43137"/>
                  </a:srgbClr>
                </a:outerShdw>
                <a:reflection blurRad="12700" stA="50000" endPos="50000" dist="5000" dir="5400000" sy="-100000" rotWithShape="0"/>
              </a:effectLst>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Line 6"/>
          <p:cNvSpPr>
            <a:spLocks noChangeShapeType="1"/>
          </p:cNvSpPr>
          <p:nvPr/>
        </p:nvSpPr>
        <p:spPr bwMode="auto">
          <a:xfrm>
            <a:off x="2133600" y="1524000"/>
            <a:ext cx="0" cy="5334000"/>
          </a:xfrm>
          <a:prstGeom prst="line">
            <a:avLst/>
          </a:prstGeom>
          <a:noFill/>
          <a:ln w="38100">
            <a:solidFill>
              <a:srgbClr val="333399"/>
            </a:solidFill>
            <a:round/>
            <a:headEnd/>
            <a:tailEnd/>
          </a:ln>
          <a:effectLst/>
        </p:spPr>
        <p:txBody>
          <a:bodyPr/>
          <a:lstStyle/>
          <a:p>
            <a:endParaRPr lang="fr-FR" dirty="0"/>
          </a:p>
        </p:txBody>
      </p:sp>
      <p:sp>
        <p:nvSpPr>
          <p:cNvPr id="9223" name="Line 7"/>
          <p:cNvSpPr>
            <a:spLocks noChangeShapeType="1"/>
          </p:cNvSpPr>
          <p:nvPr/>
        </p:nvSpPr>
        <p:spPr bwMode="auto">
          <a:xfrm>
            <a:off x="4068000" y="1219200"/>
            <a:ext cx="5076000" cy="0"/>
          </a:xfrm>
          <a:prstGeom prst="line">
            <a:avLst/>
          </a:prstGeom>
          <a:noFill/>
          <a:ln w="38100">
            <a:solidFill>
              <a:srgbClr val="333399"/>
            </a:solidFill>
            <a:round/>
            <a:headEnd/>
            <a:tailEnd/>
          </a:ln>
          <a:effectLst/>
        </p:spPr>
        <p:txBody>
          <a:bodyPr/>
          <a:lstStyle/>
          <a:p>
            <a:endParaRPr lang="fr-FR" dirty="0"/>
          </a:p>
        </p:txBody>
      </p:sp>
      <p:sp>
        <p:nvSpPr>
          <p:cNvPr id="192" name="AutoShape 6"/>
          <p:cNvSpPr>
            <a:spLocks noChangeArrowheads="1"/>
          </p:cNvSpPr>
          <p:nvPr/>
        </p:nvSpPr>
        <p:spPr bwMode="gray">
          <a:xfrm>
            <a:off x="381000" y="4343400"/>
            <a:ext cx="16764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193" name="AutoShape 7"/>
          <p:cNvSpPr>
            <a:spLocks noChangeArrowheads="1"/>
          </p:cNvSpPr>
          <p:nvPr/>
        </p:nvSpPr>
        <p:spPr bwMode="gray">
          <a:xfrm>
            <a:off x="381000" y="3733800"/>
            <a:ext cx="16764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Analyse et </a:t>
            </a:r>
          </a:p>
          <a:p>
            <a:pPr algn="ctr" eaLnBrk="0" hangingPunct="0"/>
            <a:r>
              <a:rPr lang="fr-FR" sz="1400" b="1" dirty="0" smtClean="0">
                <a:solidFill>
                  <a:schemeClr val="bg1">
                    <a:lumMod val="65000"/>
                  </a:schemeClr>
                </a:solidFill>
              </a:rPr>
              <a:t>Conception</a:t>
            </a:r>
            <a:endParaRPr lang="fr-FR" sz="1400" b="1" dirty="0">
              <a:solidFill>
                <a:schemeClr val="bg1">
                  <a:lumMod val="65000"/>
                </a:schemeClr>
              </a:solidFill>
            </a:endParaRPr>
          </a:p>
        </p:txBody>
      </p:sp>
      <p:sp>
        <p:nvSpPr>
          <p:cNvPr id="196" name="AutoShape 10"/>
          <p:cNvSpPr>
            <a:spLocks noChangeArrowheads="1"/>
          </p:cNvSpPr>
          <p:nvPr/>
        </p:nvSpPr>
        <p:spPr bwMode="gray">
          <a:xfrm>
            <a:off x="381000" y="1524000"/>
            <a:ext cx="1663700" cy="4572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600"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Introduction </a:t>
            </a:r>
            <a:endParaRPr lang="fr-FR" sz="1600"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2" name="Group 11"/>
          <p:cNvGrpSpPr>
            <a:grpSpLocks/>
          </p:cNvGrpSpPr>
          <p:nvPr/>
        </p:nvGrpSpPr>
        <p:grpSpPr bwMode="auto">
          <a:xfrm>
            <a:off x="0" y="1524000"/>
            <a:ext cx="381000" cy="381000"/>
            <a:chOff x="2078" y="1680"/>
            <a:chExt cx="1615" cy="1615"/>
          </a:xfrm>
        </p:grpSpPr>
        <p:sp>
          <p:nvSpPr>
            <p:cNvPr id="198"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9"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0"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1"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202"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3"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3" name="Group 32"/>
          <p:cNvGrpSpPr>
            <a:grpSpLocks/>
          </p:cNvGrpSpPr>
          <p:nvPr/>
        </p:nvGrpSpPr>
        <p:grpSpPr bwMode="auto">
          <a:xfrm>
            <a:off x="0" y="3810000"/>
            <a:ext cx="381000" cy="381000"/>
            <a:chOff x="2078" y="1680"/>
            <a:chExt cx="1615" cy="1615"/>
          </a:xfrm>
        </p:grpSpPr>
        <p:sp>
          <p:nvSpPr>
            <p:cNvPr id="21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2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2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2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 name="Group 32"/>
          <p:cNvGrpSpPr>
            <a:grpSpLocks/>
          </p:cNvGrpSpPr>
          <p:nvPr/>
        </p:nvGrpSpPr>
        <p:grpSpPr bwMode="auto">
          <a:xfrm>
            <a:off x="0" y="2971800"/>
            <a:ext cx="381000" cy="381000"/>
            <a:chOff x="2078" y="1680"/>
            <a:chExt cx="1615" cy="1615"/>
          </a:xfrm>
        </p:grpSpPr>
        <p:sp>
          <p:nvSpPr>
            <p:cNvPr id="24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5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5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5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5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5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6" name="Group 32"/>
          <p:cNvGrpSpPr>
            <a:grpSpLocks/>
          </p:cNvGrpSpPr>
          <p:nvPr/>
        </p:nvGrpSpPr>
        <p:grpSpPr bwMode="auto">
          <a:xfrm>
            <a:off x="0" y="4419600"/>
            <a:ext cx="381000" cy="381000"/>
            <a:chOff x="2078" y="1680"/>
            <a:chExt cx="1615" cy="1615"/>
          </a:xfrm>
        </p:grpSpPr>
        <p:sp>
          <p:nvSpPr>
            <p:cNvPr id="26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6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6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6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6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83" name="AutoShape 10"/>
          <p:cNvSpPr>
            <a:spLocks noChangeArrowheads="1"/>
          </p:cNvSpPr>
          <p:nvPr/>
        </p:nvSpPr>
        <p:spPr bwMode="gray">
          <a:xfrm>
            <a:off x="2362200" y="939800"/>
            <a:ext cx="16002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Introduction </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9" name="Group 11"/>
          <p:cNvGrpSpPr>
            <a:grpSpLocks/>
          </p:cNvGrpSpPr>
          <p:nvPr/>
        </p:nvGrpSpPr>
        <p:grpSpPr bwMode="auto">
          <a:xfrm>
            <a:off x="1981200" y="990600"/>
            <a:ext cx="381000" cy="381000"/>
            <a:chOff x="2078" y="1680"/>
            <a:chExt cx="1615" cy="1615"/>
          </a:xfrm>
        </p:grpSpPr>
        <p:sp>
          <p:nvSpPr>
            <p:cNvPr id="28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8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28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9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922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297" name="Espace réservé du contenu 2"/>
          <p:cNvSpPr txBox="1">
            <a:spLocks/>
          </p:cNvSpPr>
          <p:nvPr/>
        </p:nvSpPr>
        <p:spPr>
          <a:xfrm>
            <a:off x="2286000" y="1295400"/>
            <a:ext cx="6705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2" name="Oval 29"/>
          <p:cNvSpPr>
            <a:spLocks noChangeArrowheads="1"/>
          </p:cNvSpPr>
          <p:nvPr/>
        </p:nvSpPr>
        <p:spPr bwMode="auto">
          <a:xfrm>
            <a:off x="8572528" y="6429396"/>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03</a:t>
            </a:r>
            <a:endParaRPr lang="fr-FR" sz="1400" dirty="0">
              <a:latin typeface="Times New Roman" pitchFamily="18" charset="0"/>
            </a:endParaRPr>
          </a:p>
        </p:txBody>
      </p:sp>
      <p:sp>
        <p:nvSpPr>
          <p:cNvPr id="83" name="Titre 82"/>
          <p:cNvSpPr>
            <a:spLocks noGrp="1"/>
          </p:cNvSpPr>
          <p:nvPr>
            <p:ph type="title"/>
          </p:nvPr>
        </p:nvSpPr>
        <p:spPr>
          <a:xfrm>
            <a:off x="2514600" y="1981200"/>
            <a:ext cx="6172200" cy="3962400"/>
          </a:xfrm>
        </p:spPr>
        <p:txBody>
          <a:bodyPr>
            <a:noAutofit/>
          </a:bodyPr>
          <a:lstStyle/>
          <a:p>
            <a:r>
              <a:rPr lang="fr-FR" sz="2400" dirty="0" smtClean="0">
                <a:solidFill>
                  <a:schemeClr val="tx1"/>
                </a:solidFill>
              </a:rPr>
              <a:t>Dans notre projet nous décrivons la mise en place d’une application web permettent, grâce à une liste de produits l’achat en ligne des Smartphone.</a:t>
            </a:r>
            <a:br>
              <a:rPr lang="fr-FR" sz="2400" dirty="0" smtClean="0">
                <a:solidFill>
                  <a:schemeClr val="tx1"/>
                </a:solidFill>
              </a:rPr>
            </a:br>
            <a:r>
              <a:rPr lang="fr-FR" sz="2400" dirty="0" smtClean="0">
                <a:solidFill>
                  <a:schemeClr val="tx1"/>
                </a:solidFill>
              </a:rPr>
              <a:t/>
            </a:r>
            <a:br>
              <a:rPr lang="fr-FR" sz="2400" dirty="0" smtClean="0">
                <a:solidFill>
                  <a:schemeClr val="tx1"/>
                </a:solidFill>
              </a:rPr>
            </a:br>
            <a:r>
              <a:rPr lang="fr-FR" sz="2400" dirty="0" smtClean="0">
                <a:solidFill>
                  <a:schemeClr val="tx1"/>
                </a:solidFill>
              </a:rPr>
              <a:t>Ce projet présente les impacts opérationnels, internes et externes, du lancement d’une boutique en ligne </a:t>
            </a:r>
            <a:br>
              <a:rPr lang="fr-FR" sz="2400" dirty="0" smtClean="0">
                <a:solidFill>
                  <a:schemeClr val="tx1"/>
                </a:solidFill>
              </a:rPr>
            </a:br>
            <a:r>
              <a:rPr lang="fr-FR" sz="2400" dirty="0" smtClean="0">
                <a:solidFill>
                  <a:schemeClr val="tx1"/>
                </a:solidFill>
              </a:rPr>
              <a:t/>
            </a:r>
            <a:br>
              <a:rPr lang="fr-FR" sz="2400" dirty="0" smtClean="0">
                <a:solidFill>
                  <a:schemeClr val="tx1"/>
                </a:solidFill>
              </a:rPr>
            </a:br>
            <a:endParaRPr lang="fr-FR" sz="2400" dirty="0">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
        <p:nvSpPr>
          <p:cNvPr id="85" name="AutoShape 6"/>
          <p:cNvSpPr>
            <a:spLocks noChangeArrowheads="1"/>
          </p:cNvSpPr>
          <p:nvPr/>
        </p:nvSpPr>
        <p:spPr bwMode="gray">
          <a:xfrm>
            <a:off x="381000" y="2743200"/>
            <a:ext cx="1676400" cy="914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Spécification</a:t>
            </a:r>
          </a:p>
          <a:p>
            <a:pPr algn="ctr" eaLnBrk="0" hangingPunct="0"/>
            <a:r>
              <a:rPr lang="fr-FR" sz="1400" b="1" dirty="0" smtClean="0">
                <a:solidFill>
                  <a:schemeClr val="bg1">
                    <a:lumMod val="65000"/>
                  </a:schemeClr>
                </a:solidFill>
              </a:rPr>
              <a:t> des besoins</a:t>
            </a:r>
            <a:endParaRPr lang="fr-FR" sz="1400" b="1" dirty="0">
              <a:solidFill>
                <a:schemeClr val="bg1">
                  <a:lumMod val="65000"/>
                </a:schemeClr>
              </a:solidFill>
            </a:endParaRPr>
          </a:p>
        </p:txBody>
      </p:sp>
      <p:sp>
        <p:nvSpPr>
          <p:cNvPr id="64" name="AutoShape 6"/>
          <p:cNvSpPr>
            <a:spLocks noChangeArrowheads="1"/>
          </p:cNvSpPr>
          <p:nvPr/>
        </p:nvSpPr>
        <p:spPr bwMode="gray">
          <a:xfrm>
            <a:off x="381000" y="4953000"/>
            <a:ext cx="169067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65" name="Group 32"/>
          <p:cNvGrpSpPr>
            <a:grpSpLocks/>
          </p:cNvGrpSpPr>
          <p:nvPr/>
        </p:nvGrpSpPr>
        <p:grpSpPr bwMode="auto">
          <a:xfrm>
            <a:off x="0" y="5105400"/>
            <a:ext cx="381000" cy="381000"/>
            <a:chOff x="2078" y="1680"/>
            <a:chExt cx="1615" cy="1615"/>
          </a:xfrm>
        </p:grpSpPr>
        <p:sp>
          <p:nvSpPr>
            <p:cNvPr id="6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7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72" name="Group 32"/>
          <p:cNvGrpSpPr>
            <a:grpSpLocks/>
          </p:cNvGrpSpPr>
          <p:nvPr/>
        </p:nvGrpSpPr>
        <p:grpSpPr bwMode="auto">
          <a:xfrm>
            <a:off x="0" y="2133600"/>
            <a:ext cx="381000" cy="381000"/>
            <a:chOff x="2078" y="1680"/>
            <a:chExt cx="1615" cy="1615"/>
          </a:xfrm>
        </p:grpSpPr>
        <p:sp>
          <p:nvSpPr>
            <p:cNvPr id="7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7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79" name="AutoShape 6"/>
          <p:cNvSpPr>
            <a:spLocks noChangeArrowheads="1"/>
          </p:cNvSpPr>
          <p:nvPr/>
        </p:nvSpPr>
        <p:spPr bwMode="gray">
          <a:xfrm>
            <a:off x="381000" y="2057400"/>
            <a:ext cx="16764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p:cTn id="7" dur="500" fill="hold"/>
                                        <p:tgtEl>
                                          <p:spTgt spid="196"/>
                                        </p:tgtEl>
                                        <p:attrNameLst>
                                          <p:attrName>ppt_w</p:attrName>
                                        </p:attrNameLst>
                                      </p:cBhvr>
                                      <p:tavLst>
                                        <p:tav tm="0">
                                          <p:val>
                                            <p:fltVal val="0"/>
                                          </p:val>
                                        </p:tav>
                                        <p:tav tm="100000">
                                          <p:val>
                                            <p:strVal val="#ppt_w"/>
                                          </p:val>
                                        </p:tav>
                                      </p:tavLst>
                                    </p:anim>
                                    <p:anim calcmode="lin" valueType="num">
                                      <p:cBhvr>
                                        <p:cTn id="8" dur="500" fill="hold"/>
                                        <p:tgtEl>
                                          <p:spTgt spid="196"/>
                                        </p:tgtEl>
                                        <p:attrNameLst>
                                          <p:attrName>ppt_h</p:attrName>
                                        </p:attrNameLst>
                                      </p:cBhvr>
                                      <p:tavLst>
                                        <p:tav tm="0">
                                          <p:val>
                                            <p:fltVal val="0"/>
                                          </p:val>
                                        </p:tav>
                                        <p:tav tm="100000">
                                          <p:val>
                                            <p:strVal val="#ppt_h"/>
                                          </p:val>
                                        </p:tav>
                                      </p:tavLst>
                                    </p:anim>
                                    <p:animEffect transition="in" filter="fade">
                                      <p:cBhvr>
                                        <p:cTn id="9" dur="500"/>
                                        <p:tgtEl>
                                          <p:spTgt spid="196"/>
                                        </p:tgtEl>
                                      </p:cBhvr>
                                    </p:animEffect>
                                  </p:childTnLst>
                                </p:cTn>
                              </p:par>
                              <p:par>
                                <p:cTn id="10" presetID="53"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283"/>
                                        </p:tgtEl>
                                        <p:attrNameLst>
                                          <p:attrName>style.visibility</p:attrName>
                                        </p:attrNameLst>
                                      </p:cBhvr>
                                      <p:to>
                                        <p:strVal val="visible"/>
                                      </p:to>
                                    </p:set>
                                    <p:anim calcmode="lin" valueType="num">
                                      <p:cBhvr>
                                        <p:cTn id="22" dur="500" fill="hold"/>
                                        <p:tgtEl>
                                          <p:spTgt spid="283"/>
                                        </p:tgtEl>
                                        <p:attrNameLst>
                                          <p:attrName>ppt_w</p:attrName>
                                        </p:attrNameLst>
                                      </p:cBhvr>
                                      <p:tavLst>
                                        <p:tav tm="0">
                                          <p:val>
                                            <p:fltVal val="0"/>
                                          </p:val>
                                        </p:tav>
                                        <p:tav tm="100000">
                                          <p:val>
                                            <p:strVal val="#ppt_w"/>
                                          </p:val>
                                        </p:tav>
                                      </p:tavLst>
                                    </p:anim>
                                    <p:anim calcmode="lin" valueType="num">
                                      <p:cBhvr>
                                        <p:cTn id="23" dur="500" fill="hold"/>
                                        <p:tgtEl>
                                          <p:spTgt spid="283"/>
                                        </p:tgtEl>
                                        <p:attrNameLst>
                                          <p:attrName>ppt_h</p:attrName>
                                        </p:attrNameLst>
                                      </p:cBhvr>
                                      <p:tavLst>
                                        <p:tav tm="0">
                                          <p:val>
                                            <p:fltVal val="0"/>
                                          </p:val>
                                        </p:tav>
                                        <p:tav tm="100000">
                                          <p:val>
                                            <p:strVal val="#ppt_h"/>
                                          </p:val>
                                        </p:tav>
                                      </p:tavLst>
                                    </p:anim>
                                    <p:animEffect transition="in" filter="fade">
                                      <p:cBhvr>
                                        <p:cTn id="24" dur="500"/>
                                        <p:tgtEl>
                                          <p:spTgt spid="283"/>
                                        </p:tgtEl>
                                      </p:cBhvr>
                                    </p:animEffect>
                                  </p:childTnLst>
                                </p:cTn>
                              </p:par>
                              <p:par>
                                <p:cTn id="25" presetID="53"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283" grpId="0" animBg="1"/>
      <p:bldP spid="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Line 6"/>
          <p:cNvSpPr>
            <a:spLocks noChangeShapeType="1"/>
          </p:cNvSpPr>
          <p:nvPr/>
        </p:nvSpPr>
        <p:spPr bwMode="auto">
          <a:xfrm>
            <a:off x="2133600" y="1278024"/>
            <a:ext cx="0" cy="5580000"/>
          </a:xfrm>
          <a:prstGeom prst="line">
            <a:avLst/>
          </a:prstGeom>
          <a:noFill/>
          <a:ln w="38100">
            <a:solidFill>
              <a:srgbClr val="333399"/>
            </a:solidFill>
            <a:round/>
            <a:headEnd/>
            <a:tailEnd/>
          </a:ln>
          <a:effectLst/>
        </p:spPr>
        <p:txBody>
          <a:bodyPr/>
          <a:lstStyle/>
          <a:p>
            <a:endParaRPr lang="fr-FR" dirty="0"/>
          </a:p>
        </p:txBody>
      </p:sp>
      <p:sp>
        <p:nvSpPr>
          <p:cNvPr id="166" name="AutoShape 6"/>
          <p:cNvSpPr>
            <a:spLocks noChangeArrowheads="1"/>
          </p:cNvSpPr>
          <p:nvPr/>
        </p:nvSpPr>
        <p:spPr bwMode="gray">
          <a:xfrm>
            <a:off x="381000" y="4343400"/>
            <a:ext cx="16764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167" name="AutoShape 7"/>
          <p:cNvSpPr>
            <a:spLocks noChangeArrowheads="1"/>
          </p:cNvSpPr>
          <p:nvPr/>
        </p:nvSpPr>
        <p:spPr bwMode="gray">
          <a:xfrm>
            <a:off x="381000" y="3733800"/>
            <a:ext cx="16764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grpSp>
        <p:nvGrpSpPr>
          <p:cNvPr id="176" name="Group 32"/>
          <p:cNvGrpSpPr>
            <a:grpSpLocks/>
          </p:cNvGrpSpPr>
          <p:nvPr/>
        </p:nvGrpSpPr>
        <p:grpSpPr bwMode="auto">
          <a:xfrm>
            <a:off x="0" y="3810000"/>
            <a:ext cx="381000" cy="381000"/>
            <a:chOff x="2078" y="1680"/>
            <a:chExt cx="1615" cy="1615"/>
          </a:xfrm>
        </p:grpSpPr>
        <p:sp>
          <p:nvSpPr>
            <p:cNvPr id="17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5" name="Group 32"/>
          <p:cNvGrpSpPr>
            <a:grpSpLocks/>
          </p:cNvGrpSpPr>
          <p:nvPr/>
        </p:nvGrpSpPr>
        <p:grpSpPr bwMode="auto">
          <a:xfrm>
            <a:off x="0" y="2971800"/>
            <a:ext cx="381000" cy="381000"/>
            <a:chOff x="2078" y="1680"/>
            <a:chExt cx="1615" cy="1615"/>
          </a:xfrm>
        </p:grpSpPr>
        <p:sp>
          <p:nvSpPr>
            <p:cNvPr id="18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92" name="Group 32"/>
          <p:cNvGrpSpPr>
            <a:grpSpLocks/>
          </p:cNvGrpSpPr>
          <p:nvPr/>
        </p:nvGrpSpPr>
        <p:grpSpPr bwMode="auto">
          <a:xfrm>
            <a:off x="0" y="4419600"/>
            <a:ext cx="381000" cy="381000"/>
            <a:chOff x="2078" y="1680"/>
            <a:chExt cx="1615" cy="1615"/>
          </a:xfrm>
        </p:grpSpPr>
        <p:sp>
          <p:nvSpPr>
            <p:cNvPr id="19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222" name="Espace réservé du contenu 2"/>
          <p:cNvSpPr txBox="1">
            <a:spLocks/>
          </p:cNvSpPr>
          <p:nvPr/>
        </p:nvSpPr>
        <p:spPr>
          <a:xfrm>
            <a:off x="2133600" y="1295400"/>
            <a:ext cx="6705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223" name="Oval 29"/>
          <p:cNvSpPr>
            <a:spLocks noChangeArrowheads="1"/>
          </p:cNvSpPr>
          <p:nvPr/>
        </p:nvSpPr>
        <p:spPr bwMode="auto">
          <a:xfrm>
            <a:off x="8572528" y="6429396"/>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04</a:t>
            </a:r>
            <a:endParaRPr lang="fr-FR" sz="1400" dirty="0">
              <a:latin typeface="Times New Roman" pitchFamily="18" charset="0"/>
            </a:endParaRPr>
          </a:p>
        </p:txBody>
      </p:sp>
      <p:sp>
        <p:nvSpPr>
          <p:cNvPr id="224"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225" name="AutoShape 6"/>
          <p:cNvSpPr>
            <a:spLocks noChangeArrowheads="1"/>
          </p:cNvSpPr>
          <p:nvPr/>
        </p:nvSpPr>
        <p:spPr bwMode="gray">
          <a:xfrm>
            <a:off x="381000" y="2743200"/>
            <a:ext cx="1676400" cy="914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Spécification</a:t>
            </a:r>
          </a:p>
          <a:p>
            <a:pPr algn="ctr" eaLnBrk="0" hangingPunct="0"/>
            <a:r>
              <a:rPr lang="fr-FR" sz="1400" b="1" dirty="0" smtClean="0">
                <a:solidFill>
                  <a:schemeClr val="bg1">
                    <a:lumMod val="65000"/>
                  </a:schemeClr>
                </a:solidFill>
                <a:latin typeface="Arial" pitchFamily="34" charset="0"/>
                <a:cs typeface="Arial" pitchFamily="34" charset="0"/>
              </a:rPr>
              <a:t> des besoins</a:t>
            </a:r>
            <a:endParaRPr lang="fr-FR" sz="1400" b="1" dirty="0">
              <a:solidFill>
                <a:schemeClr val="bg1">
                  <a:lumMod val="65000"/>
                </a:schemeClr>
              </a:solidFill>
              <a:latin typeface="Arial" pitchFamily="34" charset="0"/>
              <a:cs typeface="Arial" pitchFamily="34" charset="0"/>
            </a:endParaRPr>
          </a:p>
        </p:txBody>
      </p:sp>
      <p:sp>
        <p:nvSpPr>
          <p:cNvPr id="234" name="Line 7"/>
          <p:cNvSpPr>
            <a:spLocks noChangeShapeType="1"/>
          </p:cNvSpPr>
          <p:nvPr/>
        </p:nvSpPr>
        <p:spPr bwMode="auto">
          <a:xfrm>
            <a:off x="7344000" y="928670"/>
            <a:ext cx="1800000" cy="0"/>
          </a:xfrm>
          <a:prstGeom prst="line">
            <a:avLst/>
          </a:prstGeom>
          <a:noFill/>
          <a:ln w="38100">
            <a:solidFill>
              <a:srgbClr val="333399"/>
            </a:solidFill>
            <a:round/>
            <a:headEnd/>
            <a:tailEnd/>
          </a:ln>
          <a:effectLst/>
        </p:spPr>
        <p:txBody>
          <a:bodyPr/>
          <a:lstStyle/>
          <a:p>
            <a:endParaRPr lang="fr-FR" dirty="0"/>
          </a:p>
        </p:txBody>
      </p:sp>
      <p:sp>
        <p:nvSpPr>
          <p:cNvPr id="243" name="AutoShape 10"/>
          <p:cNvSpPr>
            <a:spLocks noChangeArrowheads="1"/>
          </p:cNvSpPr>
          <p:nvPr/>
        </p:nvSpPr>
        <p:spPr bwMode="gray">
          <a:xfrm>
            <a:off x="2514600" y="714356"/>
            <a:ext cx="4724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Cadre général</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244" name="Group 11"/>
          <p:cNvGrpSpPr>
            <a:grpSpLocks/>
          </p:cNvGrpSpPr>
          <p:nvPr/>
        </p:nvGrpSpPr>
        <p:grpSpPr bwMode="auto">
          <a:xfrm>
            <a:off x="2133600" y="785794"/>
            <a:ext cx="381000" cy="381000"/>
            <a:chOff x="2078" y="1680"/>
            <a:chExt cx="1615" cy="1615"/>
          </a:xfrm>
        </p:grpSpPr>
        <p:sp>
          <p:nvSpPr>
            <p:cNvPr id="24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4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4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4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24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5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251" name="Titre 250"/>
          <p:cNvSpPr>
            <a:spLocks noGrp="1"/>
          </p:cNvSpPr>
          <p:nvPr>
            <p:ph type="title"/>
          </p:nvPr>
        </p:nvSpPr>
        <p:spPr>
          <a:xfrm>
            <a:off x="2362200" y="2038350"/>
            <a:ext cx="3733800" cy="1162050"/>
          </a:xfrm>
        </p:spPr>
        <p:txBody>
          <a:bodyPr>
            <a:normAutofit fontScale="90000"/>
          </a:bodyPr>
          <a:lstStyle/>
          <a:p>
            <a:r>
              <a:rPr lang="fr-FR" sz="2000" dirty="0" smtClean="0">
                <a:latin typeface="Arial" pitchFamily="34" charset="0"/>
                <a:cs typeface="Arial" pitchFamily="34" charset="0"/>
              </a:rPr>
              <a:t/>
            </a:r>
            <a:br>
              <a:rPr lang="fr-FR" sz="2000" dirty="0" smtClean="0">
                <a:latin typeface="Arial" pitchFamily="34" charset="0"/>
                <a:cs typeface="Arial" pitchFamily="34" charset="0"/>
              </a:rPr>
            </a:br>
            <a:r>
              <a:rPr lang="fr-FR" sz="1800" dirty="0" smtClean="0">
                <a:latin typeface="Arial" pitchFamily="34" charset="0"/>
                <a:cs typeface="Arial" pitchFamily="34" charset="0"/>
              </a:rPr>
              <a:t/>
            </a:r>
            <a:br>
              <a:rPr lang="fr-FR" sz="1800" dirty="0" smtClean="0">
                <a:latin typeface="Arial" pitchFamily="34" charset="0"/>
                <a:cs typeface="Arial" pitchFamily="34" charset="0"/>
              </a:rPr>
            </a:br>
            <a:r>
              <a:rPr lang="fr-FR" sz="1800" dirty="0" smtClean="0">
                <a:latin typeface="Arial" pitchFamily="34" charset="0"/>
                <a:cs typeface="Arial" pitchFamily="34" charset="0"/>
              </a:rPr>
              <a:t/>
            </a:r>
            <a:br>
              <a:rPr lang="fr-FR" sz="1800" dirty="0" smtClean="0">
                <a:latin typeface="Arial" pitchFamily="34" charset="0"/>
                <a:cs typeface="Arial" pitchFamily="34" charset="0"/>
              </a:rPr>
            </a:br>
            <a:endParaRPr lang="fr-FR" sz="1800" dirty="0">
              <a:latin typeface="Arial" pitchFamily="34" charset="0"/>
              <a:cs typeface="Arial" pitchFamily="34" charset="0"/>
            </a:endParaRPr>
          </a:p>
        </p:txBody>
      </p:sp>
      <p:grpSp>
        <p:nvGrpSpPr>
          <p:cNvPr id="254" name="Groupe 253"/>
          <p:cNvGrpSpPr/>
          <p:nvPr/>
        </p:nvGrpSpPr>
        <p:grpSpPr>
          <a:xfrm>
            <a:off x="2214546" y="1214422"/>
            <a:ext cx="6319472" cy="1357322"/>
            <a:chOff x="2115451" y="3326014"/>
            <a:chExt cx="7096126" cy="936347"/>
          </a:xfrm>
        </p:grpSpPr>
        <p:sp>
          <p:nvSpPr>
            <p:cNvPr id="255" name="Rectangle 3"/>
            <p:cNvSpPr>
              <a:spLocks noChangeArrowheads="1"/>
            </p:cNvSpPr>
            <p:nvPr/>
          </p:nvSpPr>
          <p:spPr bwMode="gray">
            <a:xfrm>
              <a:off x="2115451" y="3326014"/>
              <a:ext cx="7096126" cy="936347"/>
            </a:xfrm>
            <a:prstGeom prst="rect">
              <a:avLst/>
            </a:prstGeom>
            <a:gradFill rotWithShape="1">
              <a:gsLst>
                <a:gs pos="0">
                  <a:srgbClr val="FFFFFF">
                    <a:gamma/>
                    <a:shade val="79216"/>
                    <a:invGamma/>
                  </a:srgbClr>
                </a:gs>
                <a:gs pos="50000">
                  <a:srgbClr val="FFFFFF"/>
                </a:gs>
                <a:gs pos="100000">
                  <a:srgbClr val="FFFFFF">
                    <a:gamma/>
                    <a:shade val="79216"/>
                    <a:invGamma/>
                  </a:srgbClr>
                </a:gs>
              </a:gsLst>
              <a:lin ang="5400000" scaled="1"/>
            </a:gradFill>
            <a:ln w="9525" algn="ctr">
              <a:noFill/>
              <a:miter lim="800000"/>
              <a:headEnd/>
              <a:tailEnd/>
            </a:ln>
            <a:effectLst>
              <a:outerShdw dist="99190" dir="2388334" algn="ctr" rotWithShape="0">
                <a:schemeClr val="tx1">
                  <a:alpha val="50000"/>
                </a:schemeClr>
              </a:outerShdw>
            </a:effectLst>
            <a:scene3d>
              <a:camera prst="orthographicFront"/>
              <a:lightRig rig="threePt" dir="t"/>
            </a:scene3d>
            <a:sp3d>
              <a:bevelT/>
            </a:sp3d>
          </p:spPr>
          <p:txBody>
            <a:bodyPr wrap="none" anchor="ctr"/>
            <a:lstStyle/>
            <a:p>
              <a:pPr algn="just" eaLnBrk="0" hangingPunct="0"/>
              <a:endParaRPr lang="fr-FR">
                <a:effectLst>
                  <a:outerShdw blurRad="38100" dist="38100" dir="2700000" algn="tl">
                    <a:srgbClr val="000000">
                      <a:alpha val="43137"/>
                    </a:srgbClr>
                  </a:outerShdw>
                </a:effectLst>
                <a:cs typeface="Arial" charset="0"/>
              </a:endParaRPr>
            </a:p>
          </p:txBody>
        </p:sp>
        <p:sp>
          <p:nvSpPr>
            <p:cNvPr id="256" name="Rectangle 4"/>
            <p:cNvSpPr>
              <a:spLocks noChangeArrowheads="1"/>
            </p:cNvSpPr>
            <p:nvPr/>
          </p:nvSpPr>
          <p:spPr bwMode="ltGray">
            <a:xfrm>
              <a:off x="4157188" y="3373593"/>
              <a:ext cx="4929349" cy="808863"/>
            </a:xfrm>
            <a:prstGeom prst="rect">
              <a:avLst/>
            </a:prstGeom>
            <a:solidFill>
              <a:schemeClr val="bg1">
                <a:lumMod val="75000"/>
              </a:schemeClr>
            </a:solidFill>
            <a:ln w="9525">
              <a:noFill/>
              <a:miter lim="800000"/>
              <a:headEnd/>
              <a:tailEnd/>
            </a:ln>
            <a:effectLst/>
          </p:spPr>
          <p:txBody>
            <a:bodyPr wrap="none" anchor="ctr"/>
            <a:lstStyle/>
            <a:p>
              <a:pPr algn="just"/>
              <a:r>
                <a:rPr lang="fr-FR" dirty="0" smtClean="0">
                  <a:effectLst>
                    <a:outerShdw blurRad="38100" dist="38100" dir="2700000" algn="tl">
                      <a:srgbClr val="000000">
                        <a:alpha val="43137"/>
                      </a:srgbClr>
                    </a:outerShdw>
                  </a:effectLst>
                  <a:latin typeface="Arial" pitchFamily="34" charset="0"/>
                  <a:cs typeface="Arial" pitchFamily="34" charset="0"/>
                </a:rPr>
                <a:t>Abréviation de:</a:t>
              </a:r>
            </a:p>
            <a:p>
              <a:pPr algn="just">
                <a:buFont typeface="Wingdings" pitchFamily="2" charset="2"/>
                <a:buChar char="ü"/>
              </a:pPr>
              <a:r>
                <a:rPr lang="fr-FR" dirty="0" smtClean="0">
                  <a:effectLst>
                    <a:outerShdw blurRad="38100" dist="38100" dir="2700000" algn="tl">
                      <a:srgbClr val="000000">
                        <a:alpha val="43137"/>
                      </a:srgbClr>
                    </a:outerShdw>
                  </a:effectLst>
                  <a:latin typeface="Arial" pitchFamily="34" charset="0"/>
                  <a:cs typeface="Arial" pitchFamily="34" charset="0"/>
                </a:rPr>
                <a:t> Marseille.</a:t>
              </a:r>
            </a:p>
            <a:p>
              <a:pPr algn="just">
                <a:buFont typeface="Wingdings" pitchFamily="2" charset="2"/>
                <a:buChar char="ü"/>
              </a:pPr>
              <a:r>
                <a:rPr lang="fr-FR" dirty="0" smtClean="0">
                  <a:effectLst>
                    <a:outerShdw blurRad="38100" dist="38100" dir="2700000" algn="tl">
                      <a:srgbClr val="000000">
                        <a:alpha val="43137"/>
                      </a:srgbClr>
                    </a:outerShdw>
                  </a:effectLst>
                  <a:latin typeface="Arial" pitchFamily="34" charset="0"/>
                  <a:cs typeface="Arial" pitchFamily="34" charset="0"/>
                </a:rPr>
                <a:t> Smartphone.</a:t>
              </a:r>
            </a:p>
            <a:p>
              <a:pPr algn="just">
                <a:buFont typeface="Wingdings" pitchFamily="2" charset="2"/>
                <a:buChar char="ü"/>
              </a:pPr>
              <a:r>
                <a:rPr lang="fr-FR" dirty="0" smtClean="0">
                  <a:effectLst>
                    <a:outerShdw blurRad="38100" dist="38100" dir="2700000" algn="tl">
                      <a:srgbClr val="000000">
                        <a:alpha val="43137"/>
                      </a:srgbClr>
                    </a:outerShdw>
                  </a:effectLst>
                  <a:latin typeface="Arial" pitchFamily="34" charset="0"/>
                  <a:cs typeface="Arial" pitchFamily="34" charset="0"/>
                </a:rPr>
                <a:t> Informatique Appliqué. </a:t>
              </a:r>
            </a:p>
          </p:txBody>
        </p:sp>
        <p:sp>
          <p:nvSpPr>
            <p:cNvPr id="257" name="ZoneTexte 256"/>
            <p:cNvSpPr txBox="1"/>
            <p:nvPr/>
          </p:nvSpPr>
          <p:spPr>
            <a:xfrm>
              <a:off x="2214445" y="3644625"/>
              <a:ext cx="2083436" cy="252131"/>
            </a:xfrm>
            <a:prstGeom prst="rect">
              <a:avLst/>
            </a:prstGeom>
            <a:noFill/>
          </p:spPr>
          <p:txBody>
            <a:bodyPr wrap="square" rtlCol="0">
              <a:spAutoFit/>
            </a:bodyPr>
            <a:lstStyle/>
            <a:p>
              <a:pPr algn="just"/>
              <a:r>
                <a:rPr lang="fr-FR" b="1" dirty="0" smtClean="0">
                  <a:effectLst>
                    <a:outerShdw blurRad="38100" dist="38100" dir="2700000" algn="tl">
                      <a:srgbClr val="000000">
                        <a:alpha val="43137"/>
                      </a:srgbClr>
                    </a:outerShdw>
                  </a:effectLst>
                  <a:latin typeface="Arial" pitchFamily="34" charset="0"/>
                  <a:cs typeface="Arial" pitchFamily="34" charset="0"/>
                </a:rPr>
                <a:t>Marsphonia:</a:t>
              </a:r>
              <a:endParaRPr lang="fr-FR" b="1" dirty="0">
                <a:effectLst>
                  <a:outerShdw blurRad="38100" dist="38100" dir="2700000" algn="tl">
                    <a:srgbClr val="000000">
                      <a:alpha val="43137"/>
                    </a:srgbClr>
                  </a:outerShdw>
                </a:effectLst>
              </a:endParaRPr>
            </a:p>
          </p:txBody>
        </p:sp>
      </p:grpSp>
      <p:grpSp>
        <p:nvGrpSpPr>
          <p:cNvPr id="264" name="Groupe 263"/>
          <p:cNvGrpSpPr/>
          <p:nvPr/>
        </p:nvGrpSpPr>
        <p:grpSpPr>
          <a:xfrm>
            <a:off x="2504389" y="2600332"/>
            <a:ext cx="6353891" cy="1828800"/>
            <a:chOff x="2115450" y="3311377"/>
            <a:chExt cx="7096126" cy="936347"/>
          </a:xfrm>
        </p:grpSpPr>
        <p:sp>
          <p:nvSpPr>
            <p:cNvPr id="265" name="Rectangle 3"/>
            <p:cNvSpPr>
              <a:spLocks noChangeArrowheads="1"/>
            </p:cNvSpPr>
            <p:nvPr/>
          </p:nvSpPr>
          <p:spPr bwMode="gray">
            <a:xfrm>
              <a:off x="2115450" y="3311377"/>
              <a:ext cx="7096126" cy="936347"/>
            </a:xfrm>
            <a:prstGeom prst="rect">
              <a:avLst/>
            </a:prstGeom>
            <a:gradFill rotWithShape="1">
              <a:gsLst>
                <a:gs pos="0">
                  <a:srgbClr val="FFFFFF">
                    <a:gamma/>
                    <a:shade val="79216"/>
                    <a:invGamma/>
                  </a:srgbClr>
                </a:gs>
                <a:gs pos="50000">
                  <a:srgbClr val="FFFFFF"/>
                </a:gs>
                <a:gs pos="100000">
                  <a:srgbClr val="FFFFFF">
                    <a:gamma/>
                    <a:shade val="79216"/>
                    <a:invGamma/>
                  </a:srgbClr>
                </a:gs>
              </a:gsLst>
              <a:lin ang="5400000" scaled="1"/>
            </a:gradFill>
            <a:ln w="9525" algn="ctr">
              <a:noFill/>
              <a:miter lim="800000"/>
              <a:headEnd/>
              <a:tailEnd/>
            </a:ln>
            <a:effectLst>
              <a:outerShdw dist="99190" dir="2388334" algn="ctr" rotWithShape="0">
                <a:schemeClr val="tx1">
                  <a:alpha val="50000"/>
                </a:schemeClr>
              </a:outerShdw>
            </a:effectLst>
            <a:scene3d>
              <a:camera prst="orthographicFront"/>
              <a:lightRig rig="threePt" dir="t"/>
            </a:scene3d>
            <a:sp3d>
              <a:bevelT/>
            </a:sp3d>
          </p:spPr>
          <p:txBody>
            <a:bodyPr wrap="none" anchor="ctr"/>
            <a:lstStyle/>
            <a:p>
              <a:pPr algn="just" eaLnBrk="0" hangingPunct="0"/>
              <a:endParaRPr lang="fr-FR">
                <a:effectLst>
                  <a:outerShdw blurRad="38100" dist="38100" dir="2700000" algn="tl">
                    <a:srgbClr val="000000">
                      <a:alpha val="43137"/>
                    </a:srgbClr>
                  </a:outerShdw>
                </a:effectLst>
                <a:cs typeface="Arial" charset="0"/>
              </a:endParaRPr>
            </a:p>
          </p:txBody>
        </p:sp>
        <p:sp>
          <p:nvSpPr>
            <p:cNvPr id="266" name="Rectangle 4"/>
            <p:cNvSpPr>
              <a:spLocks noChangeArrowheads="1"/>
            </p:cNvSpPr>
            <p:nvPr/>
          </p:nvSpPr>
          <p:spPr bwMode="ltGray">
            <a:xfrm>
              <a:off x="4095323" y="3373593"/>
              <a:ext cx="4991214" cy="808863"/>
            </a:xfrm>
            <a:prstGeom prst="rect">
              <a:avLst/>
            </a:prstGeom>
            <a:solidFill>
              <a:schemeClr val="bg1">
                <a:lumMod val="75000"/>
              </a:schemeClr>
            </a:solidFill>
            <a:ln w="9525">
              <a:noFill/>
              <a:miter lim="800000"/>
              <a:headEnd/>
              <a:tailEnd/>
            </a:ln>
            <a:effectLst/>
          </p:spPr>
          <p:txBody>
            <a:bodyPr wrap="none" anchor="ctr"/>
            <a:lstStyle/>
            <a:p>
              <a:pPr algn="just"/>
              <a:r>
                <a:rPr lang="fr-FR" dirty="0" smtClean="0">
                  <a:effectLst>
                    <a:outerShdw blurRad="38100" dist="38100" dir="2700000" algn="tl">
                      <a:srgbClr val="000000">
                        <a:alpha val="43137"/>
                      </a:srgbClr>
                    </a:outerShdw>
                  </a:effectLst>
                  <a:latin typeface="Arial" pitchFamily="34" charset="0"/>
                  <a:cs typeface="Arial" pitchFamily="34" charset="0"/>
                </a:rPr>
                <a:t>Elle a pour but de répondre a la </a:t>
              </a:r>
            </a:p>
            <a:p>
              <a:pPr algn="just"/>
              <a:r>
                <a:rPr lang="fr-FR" dirty="0" smtClean="0">
                  <a:effectLst>
                    <a:outerShdw blurRad="38100" dist="38100" dir="2700000" algn="tl">
                      <a:srgbClr val="000000">
                        <a:alpha val="43137"/>
                      </a:srgbClr>
                    </a:outerShdw>
                  </a:effectLst>
                  <a:latin typeface="Arial" pitchFamily="34" charset="0"/>
                  <a:cs typeface="Arial" pitchFamily="34" charset="0"/>
                </a:rPr>
                <a:t>demande croissante et aux exigences</a:t>
              </a:r>
            </a:p>
            <a:p>
              <a:pPr algn="just"/>
              <a:r>
                <a:rPr lang="fr-FR" dirty="0" smtClean="0">
                  <a:effectLst>
                    <a:outerShdw blurRad="38100" dist="38100" dir="2700000" algn="tl">
                      <a:srgbClr val="000000">
                        <a:alpha val="43137"/>
                      </a:srgbClr>
                    </a:outerShdw>
                  </a:effectLst>
                  <a:latin typeface="Arial" pitchFamily="34" charset="0"/>
                  <a:cs typeface="Arial" pitchFamily="34" charset="0"/>
                </a:rPr>
                <a:t>des consommateurs pour cella elle</a:t>
              </a:r>
            </a:p>
            <a:p>
              <a:pPr algn="just"/>
              <a:r>
                <a:rPr lang="fr-FR" dirty="0" smtClean="0">
                  <a:effectLst>
                    <a:outerShdw blurRad="38100" dist="38100" dir="2700000" algn="tl">
                      <a:srgbClr val="000000">
                        <a:alpha val="43137"/>
                      </a:srgbClr>
                    </a:outerShdw>
                  </a:effectLst>
                  <a:latin typeface="Arial" pitchFamily="34" charset="0"/>
                  <a:cs typeface="Arial" pitchFamily="34" charset="0"/>
                </a:rPr>
                <a:t>propose une gamme de produits et</a:t>
              </a:r>
            </a:p>
            <a:p>
              <a:pPr algn="just"/>
              <a:r>
                <a:rPr lang="fr-FR" dirty="0" smtClean="0">
                  <a:effectLst>
                    <a:outerShdw blurRad="38100" dist="38100" dir="2700000" algn="tl">
                      <a:srgbClr val="000000">
                        <a:alpha val="43137"/>
                      </a:srgbClr>
                    </a:outerShdw>
                  </a:effectLst>
                  <a:latin typeface="Arial" pitchFamily="34" charset="0"/>
                  <a:cs typeface="Arial" pitchFamily="34" charset="0"/>
                </a:rPr>
                <a:t>de services variés.</a:t>
              </a:r>
              <a:endParaRPr lang="fr-FR" b="1" dirty="0">
                <a:effectLst>
                  <a:outerShdw blurRad="38100" dist="38100" dir="2700000" algn="tl">
                    <a:srgbClr val="000000">
                      <a:alpha val="43137"/>
                    </a:srgbClr>
                  </a:outerShdw>
                </a:effectLst>
              </a:endParaRPr>
            </a:p>
          </p:txBody>
        </p:sp>
        <p:sp>
          <p:nvSpPr>
            <p:cNvPr id="267" name="ZoneTexte 266"/>
            <p:cNvSpPr txBox="1"/>
            <p:nvPr/>
          </p:nvSpPr>
          <p:spPr>
            <a:xfrm>
              <a:off x="2341155" y="3669740"/>
              <a:ext cx="2083436" cy="189098"/>
            </a:xfrm>
            <a:prstGeom prst="rect">
              <a:avLst/>
            </a:prstGeom>
            <a:noFill/>
          </p:spPr>
          <p:txBody>
            <a:bodyPr wrap="square" rtlCol="0">
              <a:spAutoFit/>
            </a:bodyPr>
            <a:lstStyle/>
            <a:p>
              <a:pPr algn="just"/>
              <a:r>
                <a:rPr lang="fr-FR" b="1" dirty="0" smtClean="0">
                  <a:effectLst>
                    <a:outerShdw blurRad="38100" dist="38100" dir="2700000" algn="tl">
                      <a:srgbClr val="000000">
                        <a:alpha val="43137"/>
                      </a:srgbClr>
                    </a:outerShdw>
                  </a:effectLst>
                  <a:latin typeface="Arial" pitchFamily="34" charset="0"/>
                  <a:cs typeface="Arial" pitchFamily="34" charset="0"/>
                </a:rPr>
                <a:t>Objectifs:</a:t>
              </a:r>
              <a:endParaRPr lang="fr-FR" b="1" dirty="0">
                <a:effectLst>
                  <a:outerShdw blurRad="38100" dist="38100" dir="2700000" algn="tl">
                    <a:srgbClr val="000000">
                      <a:alpha val="43137"/>
                    </a:srgbClr>
                  </a:outerShdw>
                </a:effectLst>
              </a:endParaRPr>
            </a:p>
          </p:txBody>
        </p:sp>
      </p:grpSp>
      <p:grpSp>
        <p:nvGrpSpPr>
          <p:cNvPr id="268" name="Groupe 267"/>
          <p:cNvGrpSpPr/>
          <p:nvPr/>
        </p:nvGrpSpPr>
        <p:grpSpPr>
          <a:xfrm>
            <a:off x="2214546" y="4500570"/>
            <a:ext cx="6353204" cy="2286016"/>
            <a:chOff x="2115450" y="3169954"/>
            <a:chExt cx="7096126" cy="936347"/>
          </a:xfrm>
        </p:grpSpPr>
        <p:sp>
          <p:nvSpPr>
            <p:cNvPr id="269" name="Rectangle 3"/>
            <p:cNvSpPr>
              <a:spLocks noChangeArrowheads="1"/>
            </p:cNvSpPr>
            <p:nvPr/>
          </p:nvSpPr>
          <p:spPr bwMode="gray">
            <a:xfrm>
              <a:off x="2115450" y="3169954"/>
              <a:ext cx="7096126" cy="936347"/>
            </a:xfrm>
            <a:prstGeom prst="rect">
              <a:avLst/>
            </a:prstGeom>
            <a:gradFill rotWithShape="1">
              <a:gsLst>
                <a:gs pos="0">
                  <a:srgbClr val="FFFFFF">
                    <a:gamma/>
                    <a:shade val="79216"/>
                    <a:invGamma/>
                  </a:srgbClr>
                </a:gs>
                <a:gs pos="50000">
                  <a:srgbClr val="FFFFFF"/>
                </a:gs>
                <a:gs pos="100000">
                  <a:srgbClr val="FFFFFF">
                    <a:gamma/>
                    <a:shade val="79216"/>
                    <a:invGamma/>
                  </a:srgbClr>
                </a:gs>
              </a:gsLst>
              <a:lin ang="5400000" scaled="1"/>
            </a:gradFill>
            <a:ln w="9525" algn="ctr">
              <a:noFill/>
              <a:miter lim="800000"/>
              <a:headEnd/>
              <a:tailEnd/>
            </a:ln>
            <a:effectLst>
              <a:outerShdw dist="99190" dir="2388334" algn="ctr" rotWithShape="0">
                <a:schemeClr val="tx1">
                  <a:alpha val="50000"/>
                </a:schemeClr>
              </a:outerShdw>
            </a:effectLst>
            <a:scene3d>
              <a:camera prst="orthographicFront"/>
              <a:lightRig rig="threePt" dir="t"/>
            </a:scene3d>
            <a:sp3d extrusionH="76200">
              <a:bevelT/>
              <a:extrusionClr>
                <a:schemeClr val="tx1">
                  <a:lumMod val="65000"/>
                  <a:lumOff val="35000"/>
                </a:schemeClr>
              </a:extrusionClr>
            </a:sp3d>
          </p:spPr>
          <p:txBody>
            <a:bodyPr wrap="none" anchor="ctr"/>
            <a:lstStyle/>
            <a:p>
              <a:pPr algn="just" eaLnBrk="0" hangingPunct="0"/>
              <a:endParaRPr lang="fr-FR">
                <a:effectLst>
                  <a:outerShdw blurRad="38100" dist="38100" dir="2700000" algn="tl">
                    <a:srgbClr val="000000">
                      <a:alpha val="43137"/>
                    </a:srgbClr>
                  </a:outerShdw>
                </a:effectLst>
                <a:cs typeface="Arial" charset="0"/>
              </a:endParaRPr>
            </a:p>
          </p:txBody>
        </p:sp>
        <p:sp>
          <p:nvSpPr>
            <p:cNvPr id="270" name="Rectangle 4"/>
            <p:cNvSpPr>
              <a:spLocks noChangeArrowheads="1"/>
            </p:cNvSpPr>
            <p:nvPr/>
          </p:nvSpPr>
          <p:spPr bwMode="ltGray">
            <a:xfrm>
              <a:off x="4025114" y="3186554"/>
              <a:ext cx="4935537" cy="882786"/>
            </a:xfrm>
            <a:prstGeom prst="rect">
              <a:avLst/>
            </a:prstGeom>
            <a:solidFill>
              <a:schemeClr val="bg1">
                <a:lumMod val="75000"/>
              </a:schemeClr>
            </a:solidFill>
            <a:ln w="9525">
              <a:noFill/>
              <a:miter lim="800000"/>
              <a:headEnd/>
              <a:tailEnd/>
            </a:ln>
            <a:effectLst/>
            <a:scene3d>
              <a:camera prst="orthographicFront"/>
              <a:lightRig rig="threePt" dir="t"/>
            </a:scene3d>
            <a:sp3d extrusionH="76200">
              <a:extrusionClr>
                <a:schemeClr val="tx1">
                  <a:lumMod val="65000"/>
                  <a:lumOff val="35000"/>
                </a:schemeClr>
              </a:extrusionClr>
            </a:sp3d>
          </p:spPr>
          <p:txBody>
            <a:bodyPr wrap="none" anchor="ctr"/>
            <a:lstStyle/>
            <a:p>
              <a:pPr algn="just">
                <a:buFont typeface="Wingdings" pitchFamily="2" charset="2"/>
                <a:buChar char="ü"/>
              </a:pPr>
              <a:r>
                <a:rPr lang="fr-FR" dirty="0" smtClean="0">
                  <a:effectLst>
                    <a:outerShdw blurRad="38100" dist="38100" dir="2700000" algn="tl">
                      <a:srgbClr val="000000">
                        <a:alpha val="43137"/>
                      </a:srgbClr>
                    </a:outerShdw>
                  </a:effectLst>
                  <a:latin typeface="Arial" pitchFamily="34" charset="0"/>
                  <a:cs typeface="Arial" pitchFamily="34" charset="0"/>
                </a:rPr>
                <a:t> Ventes de Smartphones variés</a:t>
              </a:r>
            </a:p>
            <a:p>
              <a:pPr algn="just">
                <a:buFont typeface="Wingdings" pitchFamily="2" charset="2"/>
                <a:buChar char="ü"/>
              </a:pPr>
              <a:r>
                <a:rPr lang="fr-FR" dirty="0" smtClean="0">
                  <a:effectLst>
                    <a:outerShdw blurRad="38100" dist="38100" dir="2700000" algn="tl">
                      <a:srgbClr val="000000">
                        <a:alpha val="43137"/>
                      </a:srgbClr>
                    </a:outerShdw>
                  </a:effectLst>
                  <a:latin typeface="Arial" pitchFamily="34" charset="0"/>
                  <a:cs typeface="Arial" pitchFamily="34" charset="0"/>
                </a:rPr>
                <a:t> La gestion des Smartphones par </a:t>
              </a:r>
            </a:p>
            <a:p>
              <a:pPr algn="just"/>
              <a:r>
                <a:rPr lang="fr-FR" dirty="0" smtClean="0">
                  <a:effectLst>
                    <a:outerShdw blurRad="38100" dist="38100" dir="2700000" algn="tl">
                      <a:srgbClr val="000000">
                        <a:alpha val="43137"/>
                      </a:srgbClr>
                    </a:outerShdw>
                  </a:effectLst>
                  <a:latin typeface="Arial" pitchFamily="34" charset="0"/>
                  <a:cs typeface="Arial" pitchFamily="34" charset="0"/>
                </a:rPr>
                <a:t>    l’administrateur:</a:t>
              </a:r>
            </a:p>
            <a:p>
              <a:pPr algn="just"/>
              <a:r>
                <a:rPr lang="fr-FR" dirty="0" smtClean="0">
                  <a:effectLst>
                    <a:outerShdw blurRad="38100" dist="38100" dir="2700000" algn="tl">
                      <a:srgbClr val="000000">
                        <a:alpha val="43137"/>
                      </a:srgbClr>
                    </a:outerShdw>
                  </a:effectLst>
                  <a:latin typeface="Arial" pitchFamily="34" charset="0"/>
                  <a:cs typeface="Arial" pitchFamily="34" charset="0"/>
                </a:rPr>
                <a:t>    Ajout, Suppression, Modification et </a:t>
              </a:r>
            </a:p>
            <a:p>
              <a:pPr algn="just"/>
              <a:r>
                <a:rPr lang="fr-FR" dirty="0" smtClean="0">
                  <a:effectLst>
                    <a:outerShdw blurRad="38100" dist="38100" dir="2700000" algn="tl">
                      <a:srgbClr val="000000">
                        <a:alpha val="43137"/>
                      </a:srgbClr>
                    </a:outerShdw>
                  </a:effectLst>
                  <a:latin typeface="Arial" pitchFamily="34" charset="0"/>
                  <a:cs typeface="Arial" pitchFamily="34" charset="0"/>
                </a:rPr>
                <a:t>    Consultation.</a:t>
              </a:r>
            </a:p>
            <a:p>
              <a:pPr algn="just">
                <a:buFont typeface="Wingdings" pitchFamily="2" charset="2"/>
                <a:buChar char="ü"/>
              </a:pPr>
              <a:r>
                <a:rPr lang="fr-FR" dirty="0" smtClean="0">
                  <a:effectLst>
                    <a:outerShdw blurRad="38100" dist="38100" dir="2700000" algn="tl">
                      <a:srgbClr val="000000">
                        <a:alpha val="43137"/>
                      </a:srgbClr>
                    </a:outerShdw>
                  </a:effectLst>
                  <a:latin typeface="Arial" pitchFamily="34" charset="0"/>
                  <a:cs typeface="Arial" pitchFamily="34" charset="0"/>
                </a:rPr>
                <a:t> Elle permet aux Client de s’inscrire, </a:t>
              </a:r>
            </a:p>
            <a:p>
              <a:pPr algn="just"/>
              <a:r>
                <a:rPr lang="fr-FR" dirty="0" smtClean="0">
                  <a:effectLst>
                    <a:outerShdw blurRad="38100" dist="38100" dir="2700000" algn="tl">
                      <a:srgbClr val="000000">
                        <a:alpha val="43137"/>
                      </a:srgbClr>
                    </a:outerShdw>
                  </a:effectLst>
                  <a:latin typeface="Arial" pitchFamily="34" charset="0"/>
                  <a:cs typeface="Arial" pitchFamily="34" charset="0"/>
                </a:rPr>
                <a:t>    S’authentifier et choisir des Smartphones</a:t>
              </a:r>
            </a:p>
          </p:txBody>
        </p:sp>
        <p:sp>
          <p:nvSpPr>
            <p:cNvPr id="271" name="ZoneTexte 270"/>
            <p:cNvSpPr txBox="1"/>
            <p:nvPr/>
          </p:nvSpPr>
          <p:spPr>
            <a:xfrm>
              <a:off x="2345973" y="3528253"/>
              <a:ext cx="2083436" cy="151278"/>
            </a:xfrm>
            <a:prstGeom prst="rect">
              <a:avLst/>
            </a:prstGeom>
            <a:noFill/>
            <a:scene3d>
              <a:camera prst="orthographicFront"/>
              <a:lightRig rig="threePt" dir="t"/>
            </a:scene3d>
            <a:sp3d extrusionH="76200">
              <a:extrusionClr>
                <a:schemeClr val="tx1">
                  <a:lumMod val="65000"/>
                  <a:lumOff val="35000"/>
                </a:schemeClr>
              </a:extrusionClr>
            </a:sp3d>
          </p:spPr>
          <p:txBody>
            <a:bodyPr wrap="square" rtlCol="0">
              <a:spAutoFit/>
            </a:bodyPr>
            <a:lstStyle/>
            <a:p>
              <a:pPr algn="just"/>
              <a:r>
                <a:rPr lang="fr-FR" b="1" dirty="0" smtClean="0">
                  <a:effectLst>
                    <a:outerShdw blurRad="38100" dist="38100" dir="2700000" algn="tl">
                      <a:srgbClr val="000000">
                        <a:alpha val="43137"/>
                      </a:srgbClr>
                    </a:outerShdw>
                  </a:effectLst>
                  <a:latin typeface="Arial" pitchFamily="34" charset="0"/>
                  <a:cs typeface="Arial" pitchFamily="34" charset="0"/>
                </a:rPr>
                <a:t>Activités:</a:t>
              </a:r>
              <a:endParaRPr lang="fr-FR" b="1" dirty="0">
                <a:effectLst>
                  <a:outerShdw blurRad="38100" dist="38100" dir="2700000" algn="tl">
                    <a:srgbClr val="000000">
                      <a:alpha val="43137"/>
                    </a:srgbClr>
                  </a:outerShdw>
                </a:effectLst>
              </a:endParaRPr>
            </a:p>
          </p:txBody>
        </p:sp>
      </p:grpSp>
      <p:sp>
        <p:nvSpPr>
          <p:cNvPr id="77" name="AutoShape 6"/>
          <p:cNvSpPr>
            <a:spLocks noChangeArrowheads="1"/>
          </p:cNvSpPr>
          <p:nvPr/>
        </p:nvSpPr>
        <p:spPr bwMode="gray">
          <a:xfrm>
            <a:off x="381000" y="4953000"/>
            <a:ext cx="169067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78" name="Group 32"/>
          <p:cNvGrpSpPr>
            <a:grpSpLocks/>
          </p:cNvGrpSpPr>
          <p:nvPr/>
        </p:nvGrpSpPr>
        <p:grpSpPr bwMode="auto">
          <a:xfrm>
            <a:off x="0" y="5105400"/>
            <a:ext cx="381000" cy="381000"/>
            <a:chOff x="2078" y="1680"/>
            <a:chExt cx="1615" cy="1615"/>
          </a:xfrm>
        </p:grpSpPr>
        <p:sp>
          <p:nvSpPr>
            <p:cNvPr id="7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8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93" name="AutoShape 10"/>
          <p:cNvSpPr>
            <a:spLocks noChangeArrowheads="1"/>
          </p:cNvSpPr>
          <p:nvPr/>
        </p:nvSpPr>
        <p:spPr bwMode="gray">
          <a:xfrm>
            <a:off x="381000" y="2057400"/>
            <a:ext cx="1663700" cy="609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Cadre général</a:t>
            </a:r>
            <a:endParaRPr lang="fr-FR" sz="1400"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94" name="Group 11"/>
          <p:cNvGrpSpPr>
            <a:grpSpLocks/>
          </p:cNvGrpSpPr>
          <p:nvPr/>
        </p:nvGrpSpPr>
        <p:grpSpPr bwMode="auto">
          <a:xfrm>
            <a:off x="0" y="2133600"/>
            <a:ext cx="381000" cy="381000"/>
            <a:chOff x="2078" y="1680"/>
            <a:chExt cx="1615" cy="1615"/>
          </a:xfrm>
        </p:grpSpPr>
        <p:sp>
          <p:nvSpPr>
            <p:cNvPr id="9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9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01" name="AutoShape 6"/>
          <p:cNvSpPr>
            <a:spLocks noChangeArrowheads="1"/>
          </p:cNvSpPr>
          <p:nvPr/>
        </p:nvSpPr>
        <p:spPr bwMode="gray">
          <a:xfrm>
            <a:off x="381000" y="1447800"/>
            <a:ext cx="16764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102" name="Group 32"/>
          <p:cNvGrpSpPr>
            <a:grpSpLocks/>
          </p:cNvGrpSpPr>
          <p:nvPr/>
        </p:nvGrpSpPr>
        <p:grpSpPr bwMode="auto">
          <a:xfrm>
            <a:off x="0" y="1524000"/>
            <a:ext cx="381000" cy="381000"/>
            <a:chOff x="2078" y="1680"/>
            <a:chExt cx="1615" cy="1615"/>
          </a:xfrm>
        </p:grpSpPr>
        <p:sp>
          <p:nvSpPr>
            <p:cNvPr id="10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p:cTn id="7" dur="500" fill="hold"/>
                                        <p:tgtEl>
                                          <p:spTgt spid="244"/>
                                        </p:tgtEl>
                                        <p:attrNameLst>
                                          <p:attrName>ppt_w</p:attrName>
                                        </p:attrNameLst>
                                      </p:cBhvr>
                                      <p:tavLst>
                                        <p:tav tm="0">
                                          <p:val>
                                            <p:fltVal val="0"/>
                                          </p:val>
                                        </p:tav>
                                        <p:tav tm="100000">
                                          <p:val>
                                            <p:strVal val="#ppt_w"/>
                                          </p:val>
                                        </p:tav>
                                      </p:tavLst>
                                    </p:anim>
                                    <p:anim calcmode="lin" valueType="num">
                                      <p:cBhvr>
                                        <p:cTn id="8" dur="500" fill="hold"/>
                                        <p:tgtEl>
                                          <p:spTgt spid="244"/>
                                        </p:tgtEl>
                                        <p:attrNameLst>
                                          <p:attrName>ppt_h</p:attrName>
                                        </p:attrNameLst>
                                      </p:cBhvr>
                                      <p:tavLst>
                                        <p:tav tm="0">
                                          <p:val>
                                            <p:fltVal val="0"/>
                                          </p:val>
                                        </p:tav>
                                        <p:tav tm="100000">
                                          <p:val>
                                            <p:strVal val="#ppt_h"/>
                                          </p:val>
                                        </p:tav>
                                      </p:tavLst>
                                    </p:anim>
                                    <p:animEffect transition="in" filter="fade">
                                      <p:cBhvr>
                                        <p:cTn id="9" dur="500"/>
                                        <p:tgtEl>
                                          <p:spTgt spid="244"/>
                                        </p:tgtEl>
                                      </p:cBhvr>
                                    </p:animEffect>
                                  </p:childTnLst>
                                </p:cTn>
                              </p:par>
                              <p:par>
                                <p:cTn id="10" presetID="53" presetClass="entr" presetSubtype="0" fill="hold" nodeType="withEffect">
                                  <p:stCondLst>
                                    <p:cond delay="0"/>
                                  </p:stCondLst>
                                  <p:childTnLst>
                                    <p:set>
                                      <p:cBhvr>
                                        <p:cTn id="11" dur="1" fill="hold">
                                          <p:stCondLst>
                                            <p:cond delay="0"/>
                                          </p:stCondLst>
                                        </p:cTn>
                                        <p:tgtEl>
                                          <p:spTgt spid="243"/>
                                        </p:tgtEl>
                                        <p:attrNameLst>
                                          <p:attrName>style.visibility</p:attrName>
                                        </p:attrNameLst>
                                      </p:cBhvr>
                                      <p:to>
                                        <p:strVal val="visible"/>
                                      </p:to>
                                    </p:set>
                                    <p:anim calcmode="lin" valueType="num">
                                      <p:cBhvr>
                                        <p:cTn id="12" dur="500" fill="hold"/>
                                        <p:tgtEl>
                                          <p:spTgt spid="243"/>
                                        </p:tgtEl>
                                        <p:attrNameLst>
                                          <p:attrName>ppt_w</p:attrName>
                                        </p:attrNameLst>
                                      </p:cBhvr>
                                      <p:tavLst>
                                        <p:tav tm="0">
                                          <p:val>
                                            <p:fltVal val="0"/>
                                          </p:val>
                                        </p:tav>
                                        <p:tav tm="100000">
                                          <p:val>
                                            <p:strVal val="#ppt_w"/>
                                          </p:val>
                                        </p:tav>
                                      </p:tavLst>
                                    </p:anim>
                                    <p:anim calcmode="lin" valueType="num">
                                      <p:cBhvr>
                                        <p:cTn id="13" dur="500" fill="hold"/>
                                        <p:tgtEl>
                                          <p:spTgt spid="243"/>
                                        </p:tgtEl>
                                        <p:attrNameLst>
                                          <p:attrName>ppt_h</p:attrName>
                                        </p:attrNameLst>
                                      </p:cBhvr>
                                      <p:tavLst>
                                        <p:tav tm="0">
                                          <p:val>
                                            <p:fltVal val="0"/>
                                          </p:val>
                                        </p:tav>
                                        <p:tav tm="100000">
                                          <p:val>
                                            <p:strVal val="#ppt_h"/>
                                          </p:val>
                                        </p:tav>
                                      </p:tavLst>
                                    </p:anim>
                                    <p:animEffect transition="in" filter="fade">
                                      <p:cBhvr>
                                        <p:cTn id="14" dur="500"/>
                                        <p:tgtEl>
                                          <p:spTgt spid="243"/>
                                        </p:tgtEl>
                                      </p:cBhvr>
                                    </p:animEffect>
                                  </p:childTnLst>
                                </p:cTn>
                              </p:par>
                              <p:par>
                                <p:cTn id="15" presetID="53" presetClass="entr" presetSubtype="0" fill="hold" nodeType="withEffect">
                                  <p:stCondLst>
                                    <p:cond delay="0"/>
                                  </p:stCondLst>
                                  <p:childTnLst>
                                    <p:set>
                                      <p:cBhvr>
                                        <p:cTn id="16" dur="1" fill="hold">
                                          <p:stCondLst>
                                            <p:cond delay="0"/>
                                          </p:stCondLst>
                                        </p:cTn>
                                        <p:tgtEl>
                                          <p:spTgt spid="244"/>
                                        </p:tgtEl>
                                        <p:attrNameLst>
                                          <p:attrName>style.visibility</p:attrName>
                                        </p:attrNameLst>
                                      </p:cBhvr>
                                      <p:to>
                                        <p:strVal val="visible"/>
                                      </p:to>
                                    </p:set>
                                    <p:anim calcmode="lin" valueType="num">
                                      <p:cBhvr>
                                        <p:cTn id="17" dur="500" fill="hold"/>
                                        <p:tgtEl>
                                          <p:spTgt spid="244"/>
                                        </p:tgtEl>
                                        <p:attrNameLst>
                                          <p:attrName>ppt_w</p:attrName>
                                        </p:attrNameLst>
                                      </p:cBhvr>
                                      <p:tavLst>
                                        <p:tav tm="0">
                                          <p:val>
                                            <p:fltVal val="0"/>
                                          </p:val>
                                        </p:tav>
                                        <p:tav tm="100000">
                                          <p:val>
                                            <p:strVal val="#ppt_w"/>
                                          </p:val>
                                        </p:tav>
                                      </p:tavLst>
                                    </p:anim>
                                    <p:anim calcmode="lin" valueType="num">
                                      <p:cBhvr>
                                        <p:cTn id="18" dur="500" fill="hold"/>
                                        <p:tgtEl>
                                          <p:spTgt spid="244"/>
                                        </p:tgtEl>
                                        <p:attrNameLst>
                                          <p:attrName>ppt_h</p:attrName>
                                        </p:attrNameLst>
                                      </p:cBhvr>
                                      <p:tavLst>
                                        <p:tav tm="0">
                                          <p:val>
                                            <p:fltVal val="0"/>
                                          </p:val>
                                        </p:tav>
                                        <p:tav tm="100000">
                                          <p:val>
                                            <p:strVal val="#ppt_h"/>
                                          </p:val>
                                        </p:tav>
                                      </p:tavLst>
                                    </p:anim>
                                    <p:animEffect transition="in" filter="fade">
                                      <p:cBhvr>
                                        <p:cTn id="19" dur="500"/>
                                        <p:tgtEl>
                                          <p:spTgt spid="244"/>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93"/>
                                        </p:tgtEl>
                                        <p:attrNameLst>
                                          <p:attrName>style.visibility</p:attrName>
                                        </p:attrNameLst>
                                      </p:cBhvr>
                                      <p:to>
                                        <p:strVal val="visible"/>
                                      </p:to>
                                    </p:set>
                                    <p:anim calcmode="lin" valueType="num">
                                      <p:cBhvr>
                                        <p:cTn id="22" dur="500" fill="hold"/>
                                        <p:tgtEl>
                                          <p:spTgt spid="93"/>
                                        </p:tgtEl>
                                        <p:attrNameLst>
                                          <p:attrName>ppt_w</p:attrName>
                                        </p:attrNameLst>
                                      </p:cBhvr>
                                      <p:tavLst>
                                        <p:tav tm="0">
                                          <p:val>
                                            <p:fltVal val="0"/>
                                          </p:val>
                                        </p:tav>
                                        <p:tav tm="100000">
                                          <p:val>
                                            <p:strVal val="#ppt_w"/>
                                          </p:val>
                                        </p:tav>
                                      </p:tavLst>
                                    </p:anim>
                                    <p:anim calcmode="lin" valueType="num">
                                      <p:cBhvr>
                                        <p:cTn id="23" dur="500" fill="hold"/>
                                        <p:tgtEl>
                                          <p:spTgt spid="93"/>
                                        </p:tgtEl>
                                        <p:attrNameLst>
                                          <p:attrName>ppt_h</p:attrName>
                                        </p:attrNameLst>
                                      </p:cBhvr>
                                      <p:tavLst>
                                        <p:tav tm="0">
                                          <p:val>
                                            <p:fltVal val="0"/>
                                          </p:val>
                                        </p:tav>
                                        <p:tav tm="100000">
                                          <p:val>
                                            <p:strVal val="#ppt_h"/>
                                          </p:val>
                                        </p:tav>
                                      </p:tavLst>
                                    </p:anim>
                                    <p:animEffect transition="in" filter="fade">
                                      <p:cBhvr>
                                        <p:cTn id="24" dur="500"/>
                                        <p:tgtEl>
                                          <p:spTgt spid="93"/>
                                        </p:tgtEl>
                                      </p:cBhvr>
                                    </p:animEffect>
                                  </p:childTnLst>
                                </p:cTn>
                              </p:par>
                              <p:par>
                                <p:cTn id="25" presetID="53"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p:cTn id="27" dur="500" fill="hold"/>
                                        <p:tgtEl>
                                          <p:spTgt spid="94"/>
                                        </p:tgtEl>
                                        <p:attrNameLst>
                                          <p:attrName>ppt_w</p:attrName>
                                        </p:attrNameLst>
                                      </p:cBhvr>
                                      <p:tavLst>
                                        <p:tav tm="0">
                                          <p:val>
                                            <p:fltVal val="0"/>
                                          </p:val>
                                        </p:tav>
                                        <p:tav tm="100000">
                                          <p:val>
                                            <p:strVal val="#ppt_w"/>
                                          </p:val>
                                        </p:tav>
                                      </p:tavLst>
                                    </p:anim>
                                    <p:anim calcmode="lin" valueType="num">
                                      <p:cBhvr>
                                        <p:cTn id="28" dur="500" fill="hold"/>
                                        <p:tgtEl>
                                          <p:spTgt spid="94"/>
                                        </p:tgtEl>
                                        <p:attrNameLst>
                                          <p:attrName>ppt_h</p:attrName>
                                        </p:attrNameLst>
                                      </p:cBhvr>
                                      <p:tavLst>
                                        <p:tav tm="0">
                                          <p:val>
                                            <p:fltVal val="0"/>
                                          </p:val>
                                        </p:tav>
                                        <p:tav tm="100000">
                                          <p:val>
                                            <p:strVal val="#ppt_h"/>
                                          </p:val>
                                        </p:tav>
                                      </p:tavLst>
                                    </p:anim>
                                    <p:animEffect transition="in" filter="fade">
                                      <p:cBhvr>
                                        <p:cTn id="29" dur="500"/>
                                        <p:tgtEl>
                                          <p:spTgt spid="94"/>
                                        </p:tgtEl>
                                      </p:cBhvr>
                                    </p:animEffect>
                                  </p:childTnLst>
                                </p:cTn>
                              </p:par>
                              <p:par>
                                <p:cTn id="30" presetID="53" presetClass="entr" presetSubtype="0" fill="hold" nodeType="withEffect">
                                  <p:stCondLst>
                                    <p:cond delay="0"/>
                                  </p:stCondLst>
                                  <p:childTnLst>
                                    <p:set>
                                      <p:cBhvr>
                                        <p:cTn id="31" dur="1" fill="hold">
                                          <p:stCondLst>
                                            <p:cond delay="0"/>
                                          </p:stCondLst>
                                        </p:cTn>
                                        <p:tgtEl>
                                          <p:spTgt spid="94"/>
                                        </p:tgtEl>
                                        <p:attrNameLst>
                                          <p:attrName>style.visibility</p:attrName>
                                        </p:attrNameLst>
                                      </p:cBhvr>
                                      <p:to>
                                        <p:strVal val="visible"/>
                                      </p:to>
                                    </p:set>
                                    <p:anim calcmode="lin" valueType="num">
                                      <p:cBhvr>
                                        <p:cTn id="32" dur="500" fill="hold"/>
                                        <p:tgtEl>
                                          <p:spTgt spid="94"/>
                                        </p:tgtEl>
                                        <p:attrNameLst>
                                          <p:attrName>ppt_w</p:attrName>
                                        </p:attrNameLst>
                                      </p:cBhvr>
                                      <p:tavLst>
                                        <p:tav tm="0">
                                          <p:val>
                                            <p:fltVal val="0"/>
                                          </p:val>
                                        </p:tav>
                                        <p:tav tm="100000">
                                          <p:val>
                                            <p:strVal val="#ppt_w"/>
                                          </p:val>
                                        </p:tav>
                                      </p:tavLst>
                                    </p:anim>
                                    <p:anim calcmode="lin" valueType="num">
                                      <p:cBhvr>
                                        <p:cTn id="33" dur="500" fill="hold"/>
                                        <p:tgtEl>
                                          <p:spTgt spid="94"/>
                                        </p:tgtEl>
                                        <p:attrNameLst>
                                          <p:attrName>ppt_h</p:attrName>
                                        </p:attrNameLst>
                                      </p:cBhvr>
                                      <p:tavLst>
                                        <p:tav tm="0">
                                          <p:val>
                                            <p:fltVal val="0"/>
                                          </p:val>
                                        </p:tav>
                                        <p:tav tm="100000">
                                          <p:val>
                                            <p:strVal val="#ppt_h"/>
                                          </p:val>
                                        </p:tav>
                                      </p:tavLst>
                                    </p:anim>
                                    <p:animEffect transition="in" filter="fade">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254"/>
                                        </p:tgtEl>
                                        <p:attrNameLst>
                                          <p:attrName>style.visibility</p:attrName>
                                        </p:attrNameLst>
                                      </p:cBhvr>
                                      <p:to>
                                        <p:strVal val="visible"/>
                                      </p:to>
                                    </p:set>
                                    <p:anim calcmode="lin" valueType="num">
                                      <p:cBhvr>
                                        <p:cTn id="39" dur="1000" fill="hold"/>
                                        <p:tgtEl>
                                          <p:spTgt spid="254"/>
                                        </p:tgtEl>
                                        <p:attrNameLst>
                                          <p:attrName>ppt_w</p:attrName>
                                        </p:attrNameLst>
                                      </p:cBhvr>
                                      <p:tavLst>
                                        <p:tav tm="0">
                                          <p:val>
                                            <p:strVal val="#ppt_w*0.70"/>
                                          </p:val>
                                        </p:tav>
                                        <p:tav tm="100000">
                                          <p:val>
                                            <p:strVal val="#ppt_w"/>
                                          </p:val>
                                        </p:tav>
                                      </p:tavLst>
                                    </p:anim>
                                    <p:anim calcmode="lin" valueType="num">
                                      <p:cBhvr>
                                        <p:cTn id="40" dur="1000" fill="hold"/>
                                        <p:tgtEl>
                                          <p:spTgt spid="254"/>
                                        </p:tgtEl>
                                        <p:attrNameLst>
                                          <p:attrName>ppt_h</p:attrName>
                                        </p:attrNameLst>
                                      </p:cBhvr>
                                      <p:tavLst>
                                        <p:tav tm="0">
                                          <p:val>
                                            <p:strVal val="#ppt_h"/>
                                          </p:val>
                                        </p:tav>
                                        <p:tav tm="100000">
                                          <p:val>
                                            <p:strVal val="#ppt_h"/>
                                          </p:val>
                                        </p:tav>
                                      </p:tavLst>
                                    </p:anim>
                                    <p:animEffect transition="in" filter="fade">
                                      <p:cBhvr>
                                        <p:cTn id="41" dur="1000"/>
                                        <p:tgtEl>
                                          <p:spTgt spid="254"/>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nodeType="clickEffect">
                                  <p:stCondLst>
                                    <p:cond delay="0"/>
                                  </p:stCondLst>
                                  <p:childTnLst>
                                    <p:set>
                                      <p:cBhvr>
                                        <p:cTn id="45" dur="1" fill="hold">
                                          <p:stCondLst>
                                            <p:cond delay="0"/>
                                          </p:stCondLst>
                                        </p:cTn>
                                        <p:tgtEl>
                                          <p:spTgt spid="264"/>
                                        </p:tgtEl>
                                        <p:attrNameLst>
                                          <p:attrName>style.visibility</p:attrName>
                                        </p:attrNameLst>
                                      </p:cBhvr>
                                      <p:to>
                                        <p:strVal val="visible"/>
                                      </p:to>
                                    </p:set>
                                    <p:anim calcmode="lin" valueType="num">
                                      <p:cBhvr>
                                        <p:cTn id="46" dur="1000" fill="hold"/>
                                        <p:tgtEl>
                                          <p:spTgt spid="264"/>
                                        </p:tgtEl>
                                        <p:attrNameLst>
                                          <p:attrName>ppt_w</p:attrName>
                                        </p:attrNameLst>
                                      </p:cBhvr>
                                      <p:tavLst>
                                        <p:tav tm="0">
                                          <p:val>
                                            <p:strVal val="#ppt_w*0.70"/>
                                          </p:val>
                                        </p:tav>
                                        <p:tav tm="100000">
                                          <p:val>
                                            <p:strVal val="#ppt_w"/>
                                          </p:val>
                                        </p:tav>
                                      </p:tavLst>
                                    </p:anim>
                                    <p:anim calcmode="lin" valueType="num">
                                      <p:cBhvr>
                                        <p:cTn id="47" dur="1000" fill="hold"/>
                                        <p:tgtEl>
                                          <p:spTgt spid="264"/>
                                        </p:tgtEl>
                                        <p:attrNameLst>
                                          <p:attrName>ppt_h</p:attrName>
                                        </p:attrNameLst>
                                      </p:cBhvr>
                                      <p:tavLst>
                                        <p:tav tm="0">
                                          <p:val>
                                            <p:strVal val="#ppt_h"/>
                                          </p:val>
                                        </p:tav>
                                        <p:tav tm="100000">
                                          <p:val>
                                            <p:strVal val="#ppt_h"/>
                                          </p:val>
                                        </p:tav>
                                      </p:tavLst>
                                    </p:anim>
                                    <p:animEffect transition="in" filter="fade">
                                      <p:cBhvr>
                                        <p:cTn id="48" dur="1000"/>
                                        <p:tgtEl>
                                          <p:spTgt spid="264"/>
                                        </p:tgtEl>
                                      </p:cBhvr>
                                    </p:animEffect>
                                  </p:childTnLst>
                                </p:cTn>
                              </p:par>
                            </p:childTnLst>
                          </p:cTn>
                        </p:par>
                      </p:childTnLst>
                    </p:cTn>
                  </p:par>
                  <p:par>
                    <p:cTn id="49" fill="hold">
                      <p:stCondLst>
                        <p:cond delay="indefinite"/>
                      </p:stCondLst>
                      <p:childTnLst>
                        <p:par>
                          <p:cTn id="50" fill="hold">
                            <p:stCondLst>
                              <p:cond delay="0"/>
                            </p:stCondLst>
                            <p:childTnLst>
                              <p:par>
                                <p:cTn id="51" presetID="55" presetClass="entr" presetSubtype="0" fill="hold" nodeType="clickEffect">
                                  <p:stCondLst>
                                    <p:cond delay="0"/>
                                  </p:stCondLst>
                                  <p:childTnLst>
                                    <p:set>
                                      <p:cBhvr>
                                        <p:cTn id="52" dur="1" fill="hold">
                                          <p:stCondLst>
                                            <p:cond delay="0"/>
                                          </p:stCondLst>
                                        </p:cTn>
                                        <p:tgtEl>
                                          <p:spTgt spid="268"/>
                                        </p:tgtEl>
                                        <p:attrNameLst>
                                          <p:attrName>style.visibility</p:attrName>
                                        </p:attrNameLst>
                                      </p:cBhvr>
                                      <p:to>
                                        <p:strVal val="visible"/>
                                      </p:to>
                                    </p:set>
                                    <p:anim calcmode="lin" valueType="num">
                                      <p:cBhvr>
                                        <p:cTn id="53" dur="1000" fill="hold"/>
                                        <p:tgtEl>
                                          <p:spTgt spid="268"/>
                                        </p:tgtEl>
                                        <p:attrNameLst>
                                          <p:attrName>ppt_w</p:attrName>
                                        </p:attrNameLst>
                                      </p:cBhvr>
                                      <p:tavLst>
                                        <p:tav tm="0">
                                          <p:val>
                                            <p:strVal val="#ppt_w*0.70"/>
                                          </p:val>
                                        </p:tav>
                                        <p:tav tm="100000">
                                          <p:val>
                                            <p:strVal val="#ppt_w"/>
                                          </p:val>
                                        </p:tav>
                                      </p:tavLst>
                                    </p:anim>
                                    <p:anim calcmode="lin" valueType="num">
                                      <p:cBhvr>
                                        <p:cTn id="54" dur="1000" fill="hold"/>
                                        <p:tgtEl>
                                          <p:spTgt spid="268"/>
                                        </p:tgtEl>
                                        <p:attrNameLst>
                                          <p:attrName>ppt_h</p:attrName>
                                        </p:attrNameLst>
                                      </p:cBhvr>
                                      <p:tavLst>
                                        <p:tav tm="0">
                                          <p:val>
                                            <p:strVal val="#ppt_h"/>
                                          </p:val>
                                        </p:tav>
                                        <p:tav tm="100000">
                                          <p:val>
                                            <p:strVal val="#ppt_h"/>
                                          </p:val>
                                        </p:tav>
                                      </p:tavLst>
                                    </p:anim>
                                    <p:animEffect transition="in" filter="fade">
                                      <p:cBhvr>
                                        <p:cTn id="55" dur="10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Line 6"/>
          <p:cNvSpPr>
            <a:spLocks noChangeShapeType="1"/>
          </p:cNvSpPr>
          <p:nvPr/>
        </p:nvSpPr>
        <p:spPr bwMode="auto">
          <a:xfrm>
            <a:off x="2133600" y="1524000"/>
            <a:ext cx="0" cy="5334000"/>
          </a:xfrm>
          <a:prstGeom prst="line">
            <a:avLst/>
          </a:prstGeom>
          <a:noFill/>
          <a:ln w="38100">
            <a:solidFill>
              <a:srgbClr val="333399"/>
            </a:solidFill>
            <a:round/>
            <a:headEnd/>
            <a:tailEnd/>
          </a:ln>
          <a:effectLst/>
        </p:spPr>
        <p:txBody>
          <a:bodyPr/>
          <a:lstStyle/>
          <a:p>
            <a:endParaRPr lang="fr-FR" dirty="0"/>
          </a:p>
        </p:txBody>
      </p:sp>
      <p:sp>
        <p:nvSpPr>
          <p:cNvPr id="89" name="AutoShape 6"/>
          <p:cNvSpPr>
            <a:spLocks noChangeArrowheads="1"/>
          </p:cNvSpPr>
          <p:nvPr/>
        </p:nvSpPr>
        <p:spPr bwMode="gray">
          <a:xfrm>
            <a:off x="381000" y="4343400"/>
            <a:ext cx="16764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90" name="AutoShape 7"/>
          <p:cNvSpPr>
            <a:spLocks noChangeArrowheads="1"/>
          </p:cNvSpPr>
          <p:nvPr/>
        </p:nvSpPr>
        <p:spPr bwMode="gray">
          <a:xfrm>
            <a:off x="381000" y="3733800"/>
            <a:ext cx="16764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91" name="AutoShape 10"/>
          <p:cNvSpPr>
            <a:spLocks noChangeArrowheads="1"/>
          </p:cNvSpPr>
          <p:nvPr/>
        </p:nvSpPr>
        <p:spPr bwMode="gray">
          <a:xfrm>
            <a:off x="381000" y="2057400"/>
            <a:ext cx="1663700" cy="609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Cadre général</a:t>
            </a:r>
            <a:endParaRPr lang="fr-FR" sz="1400"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92" name="Group 11"/>
          <p:cNvGrpSpPr>
            <a:grpSpLocks/>
          </p:cNvGrpSpPr>
          <p:nvPr/>
        </p:nvGrpSpPr>
        <p:grpSpPr bwMode="auto">
          <a:xfrm>
            <a:off x="0" y="2133600"/>
            <a:ext cx="381000" cy="381000"/>
            <a:chOff x="2078" y="1680"/>
            <a:chExt cx="1615" cy="1615"/>
          </a:xfrm>
        </p:grpSpPr>
        <p:sp>
          <p:nvSpPr>
            <p:cNvPr id="93"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4"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5"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6"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97"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8"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99" name="Group 32"/>
          <p:cNvGrpSpPr>
            <a:grpSpLocks/>
          </p:cNvGrpSpPr>
          <p:nvPr/>
        </p:nvGrpSpPr>
        <p:grpSpPr bwMode="auto">
          <a:xfrm>
            <a:off x="0" y="3810000"/>
            <a:ext cx="381000" cy="381000"/>
            <a:chOff x="2078" y="1680"/>
            <a:chExt cx="1615" cy="1615"/>
          </a:xfrm>
        </p:grpSpPr>
        <p:sp>
          <p:nvSpPr>
            <p:cNvPr id="10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1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17" name="Group 32"/>
          <p:cNvGrpSpPr>
            <a:grpSpLocks/>
          </p:cNvGrpSpPr>
          <p:nvPr/>
        </p:nvGrpSpPr>
        <p:grpSpPr bwMode="auto">
          <a:xfrm>
            <a:off x="0" y="2971800"/>
            <a:ext cx="381000" cy="381000"/>
            <a:chOff x="2078" y="1680"/>
            <a:chExt cx="1615" cy="1615"/>
          </a:xfrm>
        </p:grpSpPr>
        <p:sp>
          <p:nvSpPr>
            <p:cNvPr id="11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2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24" name="Group 32"/>
          <p:cNvGrpSpPr>
            <a:grpSpLocks/>
          </p:cNvGrpSpPr>
          <p:nvPr/>
        </p:nvGrpSpPr>
        <p:grpSpPr bwMode="auto">
          <a:xfrm>
            <a:off x="0" y="4419600"/>
            <a:ext cx="381000" cy="381000"/>
            <a:chOff x="2078" y="1680"/>
            <a:chExt cx="1615" cy="1615"/>
          </a:xfrm>
        </p:grpSpPr>
        <p:sp>
          <p:nvSpPr>
            <p:cNvPr id="1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38"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139" name="Espace réservé du contenu 2"/>
          <p:cNvSpPr txBox="1">
            <a:spLocks/>
          </p:cNvSpPr>
          <p:nvPr/>
        </p:nvSpPr>
        <p:spPr>
          <a:xfrm>
            <a:off x="1285852" y="1785926"/>
            <a:ext cx="6705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41" name="Titre 82"/>
          <p:cNvSpPr txBox="1">
            <a:spLocks/>
          </p:cNvSpPr>
          <p:nvPr/>
        </p:nvSpPr>
        <p:spPr>
          <a:xfrm>
            <a:off x="2500298" y="1785926"/>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142" name="AutoShape 6"/>
          <p:cNvSpPr>
            <a:spLocks noChangeArrowheads="1"/>
          </p:cNvSpPr>
          <p:nvPr/>
        </p:nvSpPr>
        <p:spPr bwMode="gray">
          <a:xfrm>
            <a:off x="381000" y="2743200"/>
            <a:ext cx="1676400" cy="914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Spécification</a:t>
            </a:r>
          </a:p>
          <a:p>
            <a:pPr algn="ctr" eaLnBrk="0" hangingPunct="0"/>
            <a:r>
              <a:rPr lang="fr-FR" sz="1400" b="1" dirty="0" smtClean="0">
                <a:solidFill>
                  <a:schemeClr val="bg1">
                    <a:lumMod val="65000"/>
                  </a:schemeClr>
                </a:solidFill>
                <a:latin typeface="Arial" pitchFamily="34" charset="0"/>
                <a:cs typeface="Arial" pitchFamily="34" charset="0"/>
              </a:rPr>
              <a:t> des besoins</a:t>
            </a:r>
            <a:endParaRPr lang="fr-FR" sz="1400" b="1" dirty="0">
              <a:solidFill>
                <a:schemeClr val="bg1">
                  <a:lumMod val="65000"/>
                </a:schemeClr>
              </a:solidFill>
              <a:latin typeface="Arial" pitchFamily="34" charset="0"/>
              <a:cs typeface="Arial" pitchFamily="34" charset="0"/>
            </a:endParaRPr>
          </a:p>
        </p:txBody>
      </p:sp>
      <p:sp>
        <p:nvSpPr>
          <p:cNvPr id="143" name="AutoShape 6"/>
          <p:cNvSpPr>
            <a:spLocks noChangeArrowheads="1"/>
          </p:cNvSpPr>
          <p:nvPr/>
        </p:nvSpPr>
        <p:spPr bwMode="gray">
          <a:xfrm>
            <a:off x="381000" y="1447800"/>
            <a:ext cx="16764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144" name="Group 32"/>
          <p:cNvGrpSpPr>
            <a:grpSpLocks/>
          </p:cNvGrpSpPr>
          <p:nvPr/>
        </p:nvGrpSpPr>
        <p:grpSpPr bwMode="auto">
          <a:xfrm>
            <a:off x="0" y="1524000"/>
            <a:ext cx="381000" cy="381000"/>
            <a:chOff x="2078" y="1680"/>
            <a:chExt cx="1615" cy="1615"/>
          </a:xfrm>
        </p:grpSpPr>
        <p:sp>
          <p:nvSpPr>
            <p:cNvPr id="14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4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4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4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51" name="Line 7"/>
          <p:cNvSpPr>
            <a:spLocks noChangeShapeType="1"/>
          </p:cNvSpPr>
          <p:nvPr/>
        </p:nvSpPr>
        <p:spPr bwMode="auto">
          <a:xfrm>
            <a:off x="7344000" y="1219200"/>
            <a:ext cx="1800000" cy="0"/>
          </a:xfrm>
          <a:prstGeom prst="line">
            <a:avLst/>
          </a:prstGeom>
          <a:noFill/>
          <a:ln w="38100">
            <a:solidFill>
              <a:srgbClr val="333399"/>
            </a:solidFill>
            <a:round/>
            <a:headEnd/>
            <a:tailEnd/>
          </a:ln>
          <a:effectLst/>
        </p:spPr>
        <p:txBody>
          <a:bodyPr/>
          <a:lstStyle/>
          <a:p>
            <a:endParaRPr lang="fr-FR" dirty="0"/>
          </a:p>
        </p:txBody>
      </p:sp>
      <p:sp>
        <p:nvSpPr>
          <p:cNvPr id="152" name="AutoShape 10"/>
          <p:cNvSpPr>
            <a:spLocks noChangeArrowheads="1"/>
          </p:cNvSpPr>
          <p:nvPr/>
        </p:nvSpPr>
        <p:spPr bwMode="gray">
          <a:xfrm>
            <a:off x="2514600" y="990600"/>
            <a:ext cx="47244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Cadre général</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153" name="Group 11"/>
          <p:cNvGrpSpPr>
            <a:grpSpLocks/>
          </p:cNvGrpSpPr>
          <p:nvPr/>
        </p:nvGrpSpPr>
        <p:grpSpPr bwMode="auto">
          <a:xfrm>
            <a:off x="2133600" y="1066800"/>
            <a:ext cx="381000" cy="381000"/>
            <a:chOff x="2078" y="1680"/>
            <a:chExt cx="1615" cy="1615"/>
          </a:xfrm>
        </p:grpSpPr>
        <p:sp>
          <p:nvSpPr>
            <p:cNvPr id="15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76" name="Oval 29"/>
          <p:cNvSpPr>
            <a:spLocks noChangeArrowheads="1"/>
          </p:cNvSpPr>
          <p:nvPr/>
        </p:nvSpPr>
        <p:spPr bwMode="auto">
          <a:xfrm>
            <a:off x="8572528" y="6429396"/>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05</a:t>
            </a:r>
            <a:endParaRPr lang="fr-FR" sz="1400" dirty="0">
              <a:latin typeface="Times New Roman" pitchFamily="18" charset="0"/>
            </a:endParaRPr>
          </a:p>
        </p:txBody>
      </p:sp>
      <p:sp>
        <p:nvSpPr>
          <p:cNvPr id="189" name="Rectangle 188"/>
          <p:cNvSpPr/>
          <p:nvPr/>
        </p:nvSpPr>
        <p:spPr>
          <a:xfrm>
            <a:off x="2285984" y="3352800"/>
            <a:ext cx="6492483" cy="584775"/>
          </a:xfrm>
          <a:prstGeom prst="rect">
            <a:avLst/>
          </a:prstGeom>
          <a:noFill/>
        </p:spPr>
        <p:txBody>
          <a:bodyPr wrap="none" lIns="91440" tIns="45720" rIns="91440" bIns="45720">
            <a:spAutoFit/>
          </a:bodyPr>
          <a:lstStyle/>
          <a:p>
            <a:pPr algn="ctr"/>
            <a:r>
              <a:rPr lang="fr-FR"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Organigramme de l’organisation</a:t>
            </a:r>
            <a:endParaRPr lang="fr-FR"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9" name="AutoShape 6"/>
          <p:cNvSpPr>
            <a:spLocks noChangeArrowheads="1"/>
          </p:cNvSpPr>
          <p:nvPr/>
        </p:nvSpPr>
        <p:spPr bwMode="gray">
          <a:xfrm>
            <a:off x="381000" y="4953000"/>
            <a:ext cx="169067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70" name="Group 32"/>
          <p:cNvGrpSpPr>
            <a:grpSpLocks/>
          </p:cNvGrpSpPr>
          <p:nvPr/>
        </p:nvGrpSpPr>
        <p:grpSpPr bwMode="auto">
          <a:xfrm>
            <a:off x="0" y="5105400"/>
            <a:ext cx="381000" cy="381000"/>
            <a:chOff x="2078" y="1680"/>
            <a:chExt cx="1615" cy="1615"/>
          </a:xfrm>
        </p:grpSpPr>
        <p:sp>
          <p:nvSpPr>
            <p:cNvPr id="7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7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pic>
        <p:nvPicPr>
          <p:cNvPr id="1026" name="Picture 2" descr="C:\Users\ghani\Desktop\org.PNG"/>
          <p:cNvPicPr>
            <a:picLocks noChangeAspect="1" noChangeArrowheads="1"/>
          </p:cNvPicPr>
          <p:nvPr/>
        </p:nvPicPr>
        <p:blipFill>
          <a:blip r:embed="rId2"/>
          <a:srcRect/>
          <a:stretch>
            <a:fillRect/>
          </a:stretch>
        </p:blipFill>
        <p:spPr bwMode="auto">
          <a:xfrm>
            <a:off x="2428860" y="2071678"/>
            <a:ext cx="6429420" cy="3786214"/>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ppt_w</p:attrName>
                                        </p:attrNameLst>
                                      </p:cBhvr>
                                      <p:tavLst>
                                        <p:tav tm="0">
                                          <p:val>
                                            <p:fltVal val="0"/>
                                          </p:val>
                                        </p:tav>
                                        <p:tav tm="100000">
                                          <p:val>
                                            <p:strVal val="#ppt_w"/>
                                          </p:val>
                                        </p:tav>
                                      </p:tavLst>
                                    </p:anim>
                                    <p:anim calcmode="lin" valueType="num">
                                      <p:cBhvr>
                                        <p:cTn id="8" dur="500" fill="hold"/>
                                        <p:tgtEl>
                                          <p:spTgt spid="91"/>
                                        </p:tgtEl>
                                        <p:attrNameLst>
                                          <p:attrName>ppt_h</p:attrName>
                                        </p:attrNameLst>
                                      </p:cBhvr>
                                      <p:tavLst>
                                        <p:tav tm="0">
                                          <p:val>
                                            <p:fltVal val="0"/>
                                          </p:val>
                                        </p:tav>
                                        <p:tav tm="100000">
                                          <p:val>
                                            <p:strVal val="#ppt_h"/>
                                          </p:val>
                                        </p:tav>
                                      </p:tavLst>
                                    </p:anim>
                                    <p:animEffect transition="in" filter="fade">
                                      <p:cBhvr>
                                        <p:cTn id="9" dur="500"/>
                                        <p:tgtEl>
                                          <p:spTgt spid="91"/>
                                        </p:tgtEl>
                                      </p:cBhvr>
                                    </p:animEffect>
                                  </p:childTnLst>
                                </p:cTn>
                              </p:par>
                              <p:par>
                                <p:cTn id="10" presetID="53" presetClass="entr" presetSubtype="0" fill="hold" nodeType="withEffect">
                                  <p:stCondLst>
                                    <p:cond delay="0"/>
                                  </p:stCondLst>
                                  <p:childTnLst>
                                    <p:set>
                                      <p:cBhvr>
                                        <p:cTn id="11" dur="1" fill="hold">
                                          <p:stCondLst>
                                            <p:cond delay="0"/>
                                          </p:stCondLst>
                                        </p:cTn>
                                        <p:tgtEl>
                                          <p:spTgt spid="92"/>
                                        </p:tgtEl>
                                        <p:attrNameLst>
                                          <p:attrName>style.visibility</p:attrName>
                                        </p:attrNameLst>
                                      </p:cBhvr>
                                      <p:to>
                                        <p:strVal val="visible"/>
                                      </p:to>
                                    </p:set>
                                    <p:anim calcmode="lin" valueType="num">
                                      <p:cBhvr>
                                        <p:cTn id="12" dur="500" fill="hold"/>
                                        <p:tgtEl>
                                          <p:spTgt spid="92"/>
                                        </p:tgtEl>
                                        <p:attrNameLst>
                                          <p:attrName>ppt_w</p:attrName>
                                        </p:attrNameLst>
                                      </p:cBhvr>
                                      <p:tavLst>
                                        <p:tav tm="0">
                                          <p:val>
                                            <p:fltVal val="0"/>
                                          </p:val>
                                        </p:tav>
                                        <p:tav tm="100000">
                                          <p:val>
                                            <p:strVal val="#ppt_w"/>
                                          </p:val>
                                        </p:tav>
                                      </p:tavLst>
                                    </p:anim>
                                    <p:anim calcmode="lin" valueType="num">
                                      <p:cBhvr>
                                        <p:cTn id="13" dur="500" fill="hold"/>
                                        <p:tgtEl>
                                          <p:spTgt spid="92"/>
                                        </p:tgtEl>
                                        <p:attrNameLst>
                                          <p:attrName>ppt_h</p:attrName>
                                        </p:attrNameLst>
                                      </p:cBhvr>
                                      <p:tavLst>
                                        <p:tav tm="0">
                                          <p:val>
                                            <p:fltVal val="0"/>
                                          </p:val>
                                        </p:tav>
                                        <p:tav tm="100000">
                                          <p:val>
                                            <p:strVal val="#ppt_h"/>
                                          </p:val>
                                        </p:tav>
                                      </p:tavLst>
                                    </p:anim>
                                    <p:animEffect transition="in" filter="fade">
                                      <p:cBhvr>
                                        <p:cTn id="14" dur="500"/>
                                        <p:tgtEl>
                                          <p:spTgt spid="92"/>
                                        </p:tgtEl>
                                      </p:cBhvr>
                                    </p:animEffect>
                                  </p:childTnLst>
                                </p:cTn>
                              </p:par>
                              <p:par>
                                <p:cTn id="15" presetID="53" presetClass="entr" presetSubtype="0" fill="hold" nodeType="withEffect">
                                  <p:stCondLst>
                                    <p:cond delay="0"/>
                                  </p:stCondLst>
                                  <p:childTnLst>
                                    <p:set>
                                      <p:cBhvr>
                                        <p:cTn id="16" dur="1" fill="hold">
                                          <p:stCondLst>
                                            <p:cond delay="0"/>
                                          </p:stCondLst>
                                        </p:cTn>
                                        <p:tgtEl>
                                          <p:spTgt spid="92"/>
                                        </p:tgtEl>
                                        <p:attrNameLst>
                                          <p:attrName>style.visibility</p:attrName>
                                        </p:attrNameLst>
                                      </p:cBhvr>
                                      <p:to>
                                        <p:strVal val="visible"/>
                                      </p:to>
                                    </p:set>
                                    <p:anim calcmode="lin" valueType="num">
                                      <p:cBhvr>
                                        <p:cTn id="17" dur="500" fill="hold"/>
                                        <p:tgtEl>
                                          <p:spTgt spid="92"/>
                                        </p:tgtEl>
                                        <p:attrNameLst>
                                          <p:attrName>ppt_w</p:attrName>
                                        </p:attrNameLst>
                                      </p:cBhvr>
                                      <p:tavLst>
                                        <p:tav tm="0">
                                          <p:val>
                                            <p:fltVal val="0"/>
                                          </p:val>
                                        </p:tav>
                                        <p:tav tm="100000">
                                          <p:val>
                                            <p:strVal val="#ppt_w"/>
                                          </p:val>
                                        </p:tav>
                                      </p:tavLst>
                                    </p:anim>
                                    <p:anim calcmode="lin" valueType="num">
                                      <p:cBhvr>
                                        <p:cTn id="18" dur="500" fill="hold"/>
                                        <p:tgtEl>
                                          <p:spTgt spid="92"/>
                                        </p:tgtEl>
                                        <p:attrNameLst>
                                          <p:attrName>ppt_h</p:attrName>
                                        </p:attrNameLst>
                                      </p:cBhvr>
                                      <p:tavLst>
                                        <p:tav tm="0">
                                          <p:val>
                                            <p:fltVal val="0"/>
                                          </p:val>
                                        </p:tav>
                                        <p:tav tm="100000">
                                          <p:val>
                                            <p:strVal val="#ppt_h"/>
                                          </p:val>
                                        </p:tav>
                                      </p:tavLst>
                                    </p:anim>
                                    <p:animEffect transition="in" filter="fade">
                                      <p:cBhvr>
                                        <p:cTn id="19" dur="500"/>
                                        <p:tgtEl>
                                          <p:spTgt spid="92"/>
                                        </p:tgtEl>
                                      </p:cBhvr>
                                    </p:animEffect>
                                  </p:childTnLst>
                                </p:cTn>
                              </p:par>
                              <p:par>
                                <p:cTn id="20" presetID="53" presetClass="entr" presetSubtype="0" fill="hold" nodeType="withEffect">
                                  <p:stCondLst>
                                    <p:cond delay="0"/>
                                  </p:stCondLst>
                                  <p:childTnLst>
                                    <p:set>
                                      <p:cBhvr>
                                        <p:cTn id="21" dur="1" fill="hold">
                                          <p:stCondLst>
                                            <p:cond delay="0"/>
                                          </p:stCondLst>
                                        </p:cTn>
                                        <p:tgtEl>
                                          <p:spTgt spid="153"/>
                                        </p:tgtEl>
                                        <p:attrNameLst>
                                          <p:attrName>style.visibility</p:attrName>
                                        </p:attrNameLst>
                                      </p:cBhvr>
                                      <p:to>
                                        <p:strVal val="visible"/>
                                      </p:to>
                                    </p:set>
                                    <p:anim calcmode="lin" valueType="num">
                                      <p:cBhvr>
                                        <p:cTn id="22" dur="500" fill="hold"/>
                                        <p:tgtEl>
                                          <p:spTgt spid="153"/>
                                        </p:tgtEl>
                                        <p:attrNameLst>
                                          <p:attrName>ppt_w</p:attrName>
                                        </p:attrNameLst>
                                      </p:cBhvr>
                                      <p:tavLst>
                                        <p:tav tm="0">
                                          <p:val>
                                            <p:fltVal val="0"/>
                                          </p:val>
                                        </p:tav>
                                        <p:tav tm="100000">
                                          <p:val>
                                            <p:strVal val="#ppt_w"/>
                                          </p:val>
                                        </p:tav>
                                      </p:tavLst>
                                    </p:anim>
                                    <p:anim calcmode="lin" valueType="num">
                                      <p:cBhvr>
                                        <p:cTn id="23" dur="500" fill="hold"/>
                                        <p:tgtEl>
                                          <p:spTgt spid="153"/>
                                        </p:tgtEl>
                                        <p:attrNameLst>
                                          <p:attrName>ppt_h</p:attrName>
                                        </p:attrNameLst>
                                      </p:cBhvr>
                                      <p:tavLst>
                                        <p:tav tm="0">
                                          <p:val>
                                            <p:fltVal val="0"/>
                                          </p:val>
                                        </p:tav>
                                        <p:tav tm="100000">
                                          <p:val>
                                            <p:strVal val="#ppt_h"/>
                                          </p:val>
                                        </p:tav>
                                      </p:tavLst>
                                    </p:anim>
                                    <p:animEffect transition="in" filter="fade">
                                      <p:cBhvr>
                                        <p:cTn id="24" dur="500"/>
                                        <p:tgtEl>
                                          <p:spTgt spid="153"/>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152"/>
                                        </p:tgtEl>
                                        <p:attrNameLst>
                                          <p:attrName>style.visibility</p:attrName>
                                        </p:attrNameLst>
                                      </p:cBhvr>
                                      <p:to>
                                        <p:strVal val="visible"/>
                                      </p:to>
                                    </p:set>
                                    <p:anim calcmode="lin" valueType="num">
                                      <p:cBhvr>
                                        <p:cTn id="27" dur="500" fill="hold"/>
                                        <p:tgtEl>
                                          <p:spTgt spid="152"/>
                                        </p:tgtEl>
                                        <p:attrNameLst>
                                          <p:attrName>ppt_w</p:attrName>
                                        </p:attrNameLst>
                                      </p:cBhvr>
                                      <p:tavLst>
                                        <p:tav tm="0">
                                          <p:val>
                                            <p:fltVal val="0"/>
                                          </p:val>
                                        </p:tav>
                                        <p:tav tm="100000">
                                          <p:val>
                                            <p:strVal val="#ppt_w"/>
                                          </p:val>
                                        </p:tav>
                                      </p:tavLst>
                                    </p:anim>
                                    <p:anim calcmode="lin" valueType="num">
                                      <p:cBhvr>
                                        <p:cTn id="28" dur="500" fill="hold"/>
                                        <p:tgtEl>
                                          <p:spTgt spid="152"/>
                                        </p:tgtEl>
                                        <p:attrNameLst>
                                          <p:attrName>ppt_h</p:attrName>
                                        </p:attrNameLst>
                                      </p:cBhvr>
                                      <p:tavLst>
                                        <p:tav tm="0">
                                          <p:val>
                                            <p:fltVal val="0"/>
                                          </p:val>
                                        </p:tav>
                                        <p:tav tm="100000">
                                          <p:val>
                                            <p:strVal val="#ppt_h"/>
                                          </p:val>
                                        </p:tav>
                                      </p:tavLst>
                                    </p:anim>
                                    <p:animEffect transition="in" filter="fade">
                                      <p:cBhvr>
                                        <p:cTn id="29" dur="500"/>
                                        <p:tgtEl>
                                          <p:spTgt spid="152"/>
                                        </p:tgtEl>
                                      </p:cBhvr>
                                    </p:animEffect>
                                  </p:childTnLst>
                                </p:cTn>
                              </p:par>
                              <p:par>
                                <p:cTn id="30" presetID="53" presetClass="entr" presetSubtype="0" fill="hold" nodeType="withEffect">
                                  <p:stCondLst>
                                    <p:cond delay="0"/>
                                  </p:stCondLst>
                                  <p:childTnLst>
                                    <p:set>
                                      <p:cBhvr>
                                        <p:cTn id="31" dur="1" fill="hold">
                                          <p:stCondLst>
                                            <p:cond delay="0"/>
                                          </p:stCondLst>
                                        </p:cTn>
                                        <p:tgtEl>
                                          <p:spTgt spid="153"/>
                                        </p:tgtEl>
                                        <p:attrNameLst>
                                          <p:attrName>style.visibility</p:attrName>
                                        </p:attrNameLst>
                                      </p:cBhvr>
                                      <p:to>
                                        <p:strVal val="visible"/>
                                      </p:to>
                                    </p:set>
                                    <p:anim calcmode="lin" valueType="num">
                                      <p:cBhvr>
                                        <p:cTn id="32" dur="500" fill="hold"/>
                                        <p:tgtEl>
                                          <p:spTgt spid="153"/>
                                        </p:tgtEl>
                                        <p:attrNameLst>
                                          <p:attrName>ppt_w</p:attrName>
                                        </p:attrNameLst>
                                      </p:cBhvr>
                                      <p:tavLst>
                                        <p:tav tm="0">
                                          <p:val>
                                            <p:fltVal val="0"/>
                                          </p:val>
                                        </p:tav>
                                        <p:tav tm="100000">
                                          <p:val>
                                            <p:strVal val="#ppt_w"/>
                                          </p:val>
                                        </p:tav>
                                      </p:tavLst>
                                    </p:anim>
                                    <p:anim calcmode="lin" valueType="num">
                                      <p:cBhvr>
                                        <p:cTn id="33" dur="500" fill="hold"/>
                                        <p:tgtEl>
                                          <p:spTgt spid="153"/>
                                        </p:tgtEl>
                                        <p:attrNameLst>
                                          <p:attrName>ppt_h</p:attrName>
                                        </p:attrNameLst>
                                      </p:cBhvr>
                                      <p:tavLst>
                                        <p:tav tm="0">
                                          <p:val>
                                            <p:fltVal val="0"/>
                                          </p:val>
                                        </p:tav>
                                        <p:tav tm="100000">
                                          <p:val>
                                            <p:strVal val="#ppt_h"/>
                                          </p:val>
                                        </p:tav>
                                      </p:tavLst>
                                    </p:anim>
                                    <p:animEffect transition="in" filter="fade">
                                      <p:cBhvr>
                                        <p:cTn id="34" dur="500"/>
                                        <p:tgtEl>
                                          <p:spTgt spid="15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9">
                                            <p:txEl>
                                              <p:pRg st="0" end="0"/>
                                            </p:txEl>
                                          </p:spTgt>
                                        </p:tgtEl>
                                        <p:attrNameLst>
                                          <p:attrName>style.visibility</p:attrName>
                                        </p:attrNameLst>
                                      </p:cBhvr>
                                      <p:to>
                                        <p:strVal val="visible"/>
                                      </p:to>
                                    </p:set>
                                    <p:animEffect transition="in" filter="fade">
                                      <p:cBhvr>
                                        <p:cTn id="39" dur="2000"/>
                                        <p:tgtEl>
                                          <p:spTgt spid="189">
                                            <p:txEl>
                                              <p:pRg st="0" end="0"/>
                                            </p:txEl>
                                          </p:spTgt>
                                        </p:tgtEl>
                                      </p:cBhvr>
                                    </p:animEffect>
                                  </p:childTnLst>
                                  <p:subTnLst>
                                    <p:set>
                                      <p:cBhvr override="childStyle">
                                        <p:cTn dur="1" fill="hold" display="0" masterRel="nextClick" afterEffect="1"/>
                                        <p:tgtEl>
                                          <p:spTgt spid="189">
                                            <p:txEl>
                                              <p:pRg st="0" end="0"/>
                                            </p:txEl>
                                          </p:spTgt>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026"/>
                                        </p:tgtEl>
                                        <p:attrNameLst>
                                          <p:attrName>style.visibility</p:attrName>
                                        </p:attrNameLst>
                                      </p:cBhvr>
                                      <p:to>
                                        <p:strVal val="visible"/>
                                      </p:to>
                                    </p:set>
                                    <p:anim calcmode="lin" valueType="num">
                                      <p:cBhvr additive="base">
                                        <p:cTn id="44" dur="500" fill="hold"/>
                                        <p:tgtEl>
                                          <p:spTgt spid="1026"/>
                                        </p:tgtEl>
                                        <p:attrNameLst>
                                          <p:attrName>ppt_x</p:attrName>
                                        </p:attrNameLst>
                                      </p:cBhvr>
                                      <p:tavLst>
                                        <p:tav tm="0">
                                          <p:val>
                                            <p:strVal val="#ppt_x"/>
                                          </p:val>
                                        </p:tav>
                                        <p:tav tm="100000">
                                          <p:val>
                                            <p:strVal val="#ppt_x"/>
                                          </p:val>
                                        </p:tav>
                                      </p:tavLst>
                                    </p:anim>
                                    <p:anim calcmode="lin" valueType="num">
                                      <p:cBhvr additive="base">
                                        <p:cTn id="4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152" grpId="0" animBg="1"/>
      <p:bldP spid="189"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8" name="AutoShape 6"/>
          <p:cNvSpPr>
            <a:spLocks noChangeArrowheads="1"/>
          </p:cNvSpPr>
          <p:nvPr/>
        </p:nvSpPr>
        <p:spPr bwMode="gray">
          <a:xfrm>
            <a:off x="381000" y="43434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9" name="AutoShape 7"/>
          <p:cNvSpPr>
            <a:spLocks noChangeArrowheads="1"/>
          </p:cNvSpPr>
          <p:nvPr/>
        </p:nvSpPr>
        <p:spPr bwMode="gray">
          <a:xfrm>
            <a:off x="381000" y="37338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10" name="AutoShape 10"/>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Spécification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des Besoins</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11" name="Group 11"/>
          <p:cNvGrpSpPr>
            <a:grpSpLocks/>
          </p:cNvGrpSpPr>
          <p:nvPr/>
        </p:nvGrpSpPr>
        <p:grpSpPr bwMode="auto">
          <a:xfrm>
            <a:off x="0" y="2895600"/>
            <a:ext cx="381000" cy="381000"/>
            <a:chOff x="2078" y="1680"/>
            <a:chExt cx="1615" cy="1615"/>
          </a:xfrm>
        </p:grpSpPr>
        <p:sp>
          <p:nvSpPr>
            <p:cNvPr id="12"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4"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6"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8" name="Group 32"/>
          <p:cNvGrpSpPr>
            <a:grpSpLocks/>
          </p:cNvGrpSpPr>
          <p:nvPr/>
        </p:nvGrpSpPr>
        <p:grpSpPr bwMode="auto">
          <a:xfrm>
            <a:off x="0" y="3810000"/>
            <a:ext cx="381000" cy="381000"/>
            <a:chOff x="2078" y="1680"/>
            <a:chExt cx="1615" cy="1615"/>
          </a:xfrm>
        </p:grpSpPr>
        <p:sp>
          <p:nvSpPr>
            <p:cNvPr id="1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5" name="Group 32"/>
          <p:cNvGrpSpPr>
            <a:grpSpLocks/>
          </p:cNvGrpSpPr>
          <p:nvPr/>
        </p:nvGrpSpPr>
        <p:grpSpPr bwMode="auto">
          <a:xfrm>
            <a:off x="0" y="44196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3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33" name="Oval 29"/>
          <p:cNvSpPr>
            <a:spLocks noChangeArrowheads="1"/>
          </p:cNvSpPr>
          <p:nvPr/>
        </p:nvSpPr>
        <p:spPr bwMode="auto">
          <a:xfrm>
            <a:off x="8572528" y="6429396"/>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06</a:t>
            </a:r>
            <a:endParaRPr lang="fr-FR" sz="1400" dirty="0">
              <a:latin typeface="Times New Roman" pitchFamily="18" charset="0"/>
            </a:endParaRPr>
          </a:p>
        </p:txBody>
      </p:sp>
      <p:sp>
        <p:nvSpPr>
          <p:cNvPr id="34"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35" name="Line 7"/>
          <p:cNvSpPr>
            <a:spLocks noChangeShapeType="1"/>
          </p:cNvSpPr>
          <p:nvPr/>
        </p:nvSpPr>
        <p:spPr bwMode="auto">
          <a:xfrm>
            <a:off x="7704000" y="1219200"/>
            <a:ext cx="1440000" cy="0"/>
          </a:xfrm>
          <a:prstGeom prst="line">
            <a:avLst/>
          </a:prstGeom>
          <a:noFill/>
          <a:ln w="38100">
            <a:solidFill>
              <a:srgbClr val="333399"/>
            </a:solidFill>
            <a:round/>
            <a:headEnd/>
            <a:tailEnd/>
          </a:ln>
          <a:effectLst/>
        </p:spPr>
        <p:txBody>
          <a:bodyPr/>
          <a:lstStyle/>
          <a:p>
            <a:endParaRPr lang="fr-FR" dirty="0"/>
          </a:p>
        </p:txBody>
      </p:sp>
      <p:sp>
        <p:nvSpPr>
          <p:cNvPr id="36" name="AutoShape 10"/>
          <p:cNvSpPr>
            <a:spLocks noChangeArrowheads="1"/>
          </p:cNvSpPr>
          <p:nvPr/>
        </p:nvSpPr>
        <p:spPr bwMode="gray">
          <a:xfrm>
            <a:off x="2590800" y="990600"/>
            <a:ext cx="50292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Spécification des Besoins</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37" name="Group 11"/>
          <p:cNvGrpSpPr>
            <a:grpSpLocks/>
          </p:cNvGrpSpPr>
          <p:nvPr/>
        </p:nvGrpSpPr>
        <p:grpSpPr bwMode="auto">
          <a:xfrm>
            <a:off x="2209800" y="1066800"/>
            <a:ext cx="381000" cy="381000"/>
            <a:chOff x="2078" y="1680"/>
            <a:chExt cx="1615" cy="1615"/>
          </a:xfrm>
        </p:grpSpPr>
        <p:sp>
          <p:nvSpPr>
            <p:cNvPr id="38"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9"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0"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1"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42"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3"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44"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5" name="Titre 82"/>
          <p:cNvSpPr txBox="1">
            <a:spLocks/>
          </p:cNvSpPr>
          <p:nvPr/>
        </p:nvSpPr>
        <p:spPr>
          <a:xfrm>
            <a:off x="24384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46" name="Rectangle 45"/>
          <p:cNvSpPr/>
          <p:nvPr/>
        </p:nvSpPr>
        <p:spPr>
          <a:xfrm>
            <a:off x="2214546" y="1357298"/>
            <a:ext cx="4857784" cy="707886"/>
          </a:xfrm>
          <a:prstGeom prst="rect">
            <a:avLst/>
          </a:prstGeom>
          <a:noFill/>
        </p:spPr>
        <p:txBody>
          <a:bodyPr wrap="square" lIns="91440" tIns="45720" rIns="91440" bIns="45720">
            <a:spAutoFit/>
          </a:bodyPr>
          <a:lstStyle/>
          <a:p>
            <a:pPr algn="ctr"/>
            <a:r>
              <a:rPr lang="fr-FR"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fr-FR"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Les besoins fonctionnels</a:t>
            </a:r>
            <a:endParaRPr lang="fr-FR"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9"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60" name="Group 32"/>
          <p:cNvGrpSpPr>
            <a:grpSpLocks/>
          </p:cNvGrpSpPr>
          <p:nvPr/>
        </p:nvGrpSpPr>
        <p:grpSpPr bwMode="auto">
          <a:xfrm>
            <a:off x="0" y="5105400"/>
            <a:ext cx="381000" cy="381000"/>
            <a:chOff x="2078" y="1680"/>
            <a:chExt cx="1615" cy="1615"/>
          </a:xfrm>
        </p:grpSpPr>
        <p:sp>
          <p:nvSpPr>
            <p:cNvPr id="6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6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67" name="Group 32"/>
          <p:cNvGrpSpPr>
            <a:grpSpLocks/>
          </p:cNvGrpSpPr>
          <p:nvPr/>
        </p:nvGrpSpPr>
        <p:grpSpPr bwMode="auto">
          <a:xfrm>
            <a:off x="0" y="2133600"/>
            <a:ext cx="381000" cy="381000"/>
            <a:chOff x="2078" y="1680"/>
            <a:chExt cx="1615" cy="1615"/>
          </a:xfrm>
        </p:grpSpPr>
        <p:sp>
          <p:nvSpPr>
            <p:cNvPr id="6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7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74"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75"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76" name="Group 32"/>
          <p:cNvGrpSpPr>
            <a:grpSpLocks/>
          </p:cNvGrpSpPr>
          <p:nvPr/>
        </p:nvGrpSpPr>
        <p:grpSpPr bwMode="auto">
          <a:xfrm>
            <a:off x="0" y="1524000"/>
            <a:ext cx="381000" cy="381000"/>
            <a:chOff x="2078" y="1680"/>
            <a:chExt cx="1615" cy="1615"/>
          </a:xfrm>
        </p:grpSpPr>
        <p:sp>
          <p:nvSpPr>
            <p:cNvPr id="7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8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83" name="Espace réservé du contenu 85"/>
          <p:cNvSpPr txBox="1">
            <a:spLocks/>
          </p:cNvSpPr>
          <p:nvPr/>
        </p:nvSpPr>
        <p:spPr>
          <a:xfrm>
            <a:off x="2357422" y="2000240"/>
            <a:ext cx="5429288" cy="2928958"/>
          </a:xfrm>
          <a:prstGeom prst="rect">
            <a:avLst/>
          </a:prstGeom>
        </p:spPr>
        <p:txBody>
          <a:bodyPr>
            <a:normAutofit/>
          </a:bodyPr>
          <a:lstStyle/>
          <a:p>
            <a:r>
              <a:rPr lang="fr-FR" dirty="0" smtClean="0"/>
              <a:t> </a:t>
            </a:r>
          </a:p>
          <a:p>
            <a:pPr lvl="0">
              <a:buFont typeface="Wingdings" pitchFamily="2" charset="2"/>
              <a:buChar char="ü"/>
            </a:pPr>
            <a:r>
              <a:rPr lang="fr-FR" b="1" dirty="0" smtClean="0">
                <a:latin typeface="Times New Roman" pitchFamily="18" charset="0"/>
                <a:cs typeface="Times New Roman" pitchFamily="18" charset="0"/>
              </a:rPr>
              <a:t>Gestion des utilisateurs : permet à l’administrateur de s’authentifier et aux clients de s’inscrire puis s’authentifier.</a:t>
            </a:r>
          </a:p>
          <a:p>
            <a:pPr lvl="0"/>
            <a:endParaRPr lang="fr-FR" b="1" dirty="0" smtClean="0">
              <a:latin typeface="Times New Roman" pitchFamily="18" charset="0"/>
              <a:cs typeface="Times New Roman" pitchFamily="18" charset="0"/>
            </a:endParaRPr>
          </a:p>
          <a:p>
            <a:pPr lvl="0">
              <a:buFont typeface="Wingdings" pitchFamily="2" charset="2"/>
              <a:buChar char="ü"/>
            </a:pPr>
            <a:r>
              <a:rPr lang="fr-FR" b="1" dirty="0" smtClean="0">
                <a:latin typeface="Times New Roman" pitchFamily="18" charset="0"/>
                <a:cs typeface="Times New Roman" pitchFamily="18" charset="0"/>
              </a:rPr>
              <a:t>Gestion des produits : permet à l’administrateur d’ajouter, supprimer, modifier consulter des produits.</a:t>
            </a:r>
          </a:p>
          <a:p>
            <a:pPr marL="342900" lvl="0" indent="-342900" defTabSz="457200" fontAlgn="auto">
              <a:spcBef>
                <a:spcPts val="1000"/>
              </a:spcBef>
              <a:spcAft>
                <a:spcPts val="0"/>
              </a:spcAft>
              <a:buClr>
                <a:srgbClr val="0000FF"/>
              </a:buClr>
              <a:buSzPct val="80000"/>
              <a:buFont typeface="Wingdings" pitchFamily="2" charset="2"/>
              <a:buChar char="ü"/>
            </a:pPr>
            <a:endParaRPr lang="fr-FR" b="1" dirty="0" smtClean="0">
              <a:solidFill>
                <a:schemeClr val="tx1">
                  <a:lumMod val="75000"/>
                  <a:lumOff val="25000"/>
                </a:schemeClr>
              </a:solidFill>
              <a:latin typeface="Times New Roman" pitchFamily="18" charset="0"/>
              <a:cs typeface="Times New Roman" pitchFamily="18" charset="0"/>
            </a:endParaRPr>
          </a:p>
        </p:txBody>
      </p:sp>
      <p:sp>
        <p:nvSpPr>
          <p:cNvPr id="85" name="Rectangle 84"/>
          <p:cNvSpPr/>
          <p:nvPr/>
        </p:nvSpPr>
        <p:spPr>
          <a:xfrm>
            <a:off x="1857356" y="3786190"/>
            <a:ext cx="5214974" cy="707886"/>
          </a:xfrm>
          <a:prstGeom prst="rect">
            <a:avLst/>
          </a:prstGeom>
          <a:noFill/>
        </p:spPr>
        <p:txBody>
          <a:bodyPr wrap="square" lIns="91440" tIns="45720" rIns="91440" bIns="45720">
            <a:spAutoFit/>
          </a:bodyPr>
          <a:lstStyle/>
          <a:p>
            <a:pPr algn="ctr"/>
            <a:r>
              <a:rPr lang="fr-FR"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fr-FR"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Les besoins non fonctionnels</a:t>
            </a:r>
            <a:endParaRPr lang="fr-FR"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6" name="Espace réservé du contenu 85"/>
          <p:cNvSpPr txBox="1">
            <a:spLocks/>
          </p:cNvSpPr>
          <p:nvPr/>
        </p:nvSpPr>
        <p:spPr>
          <a:xfrm>
            <a:off x="2357422" y="4643446"/>
            <a:ext cx="6934200" cy="2928958"/>
          </a:xfrm>
          <a:prstGeom prst="rect">
            <a:avLst/>
          </a:prstGeom>
        </p:spPr>
        <p:txBody>
          <a:bodyPr>
            <a:normAutofit/>
          </a:bodyPr>
          <a:lstStyle/>
          <a:p>
            <a:pPr marL="342900" lvl="0" indent="-342900" defTabSz="457200" fontAlgn="auto">
              <a:spcBef>
                <a:spcPts val="1000"/>
              </a:spcBef>
              <a:spcAft>
                <a:spcPts val="0"/>
              </a:spcAft>
              <a:buClr>
                <a:srgbClr val="0000FF"/>
              </a:buClr>
              <a:buSzPct val="80000"/>
              <a:buFont typeface="Wingdings" pitchFamily="2" charset="2"/>
              <a:buChar char="ü"/>
            </a:pPr>
            <a:r>
              <a:rPr lang="fr-FR" b="1" dirty="0" smtClean="0">
                <a:latin typeface="Times New Roman" pitchFamily="18" charset="0"/>
                <a:cs typeface="Times New Roman" pitchFamily="18" charset="0"/>
              </a:rPr>
              <a:t>La sécurité</a:t>
            </a:r>
          </a:p>
          <a:p>
            <a:pPr marL="342900" lvl="0" indent="-342900" defTabSz="457200" fontAlgn="auto">
              <a:spcBef>
                <a:spcPts val="1000"/>
              </a:spcBef>
              <a:spcAft>
                <a:spcPts val="0"/>
              </a:spcAft>
              <a:buClr>
                <a:srgbClr val="0000FF"/>
              </a:buClr>
              <a:buSzPct val="80000"/>
              <a:buFont typeface="Wingdings" pitchFamily="2" charset="2"/>
              <a:buChar char="ü"/>
            </a:pPr>
            <a:r>
              <a:rPr lang="fr-FR" b="1" dirty="0" smtClean="0">
                <a:latin typeface="Times New Roman" pitchFamily="18" charset="0"/>
                <a:cs typeface="Times New Roman" pitchFamily="18" charset="0"/>
              </a:rPr>
              <a:t>La convivialité</a:t>
            </a:r>
          </a:p>
          <a:p>
            <a:pPr marL="342900" lvl="0" indent="-342900" defTabSz="457200" fontAlgn="auto">
              <a:spcBef>
                <a:spcPts val="1000"/>
              </a:spcBef>
              <a:spcAft>
                <a:spcPts val="0"/>
              </a:spcAft>
              <a:buClr>
                <a:srgbClr val="0000FF"/>
              </a:buClr>
              <a:buSzPct val="80000"/>
              <a:buFont typeface="Wingdings" pitchFamily="2" charset="2"/>
              <a:buChar char="ü"/>
            </a:pPr>
            <a:r>
              <a:rPr lang="fr-FR" b="1" dirty="0" smtClean="0">
                <a:latin typeface="Times New Roman" pitchFamily="18" charset="0"/>
                <a:cs typeface="Times New Roman" pitchFamily="18" charset="0"/>
              </a:rPr>
              <a:t>La disponibilité</a:t>
            </a:r>
          </a:p>
          <a:p>
            <a:pPr marL="342900" lvl="0" indent="-342900" defTabSz="457200" fontAlgn="auto">
              <a:spcBef>
                <a:spcPts val="1000"/>
              </a:spcBef>
              <a:spcAft>
                <a:spcPts val="0"/>
              </a:spcAft>
              <a:buClr>
                <a:srgbClr val="0000FF"/>
              </a:buClr>
              <a:buSzPct val="80000"/>
              <a:buFont typeface="Wingdings" pitchFamily="2" charset="2"/>
              <a:buChar char="ü"/>
            </a:pPr>
            <a:r>
              <a:rPr lang="fr-FR" b="1" dirty="0" smtClean="0">
                <a:latin typeface="Times New Roman" pitchFamily="18" charset="0"/>
                <a:cs typeface="Times New Roman" pitchFamily="18" charset="0"/>
              </a:rPr>
              <a:t>Temps de réponse</a:t>
            </a:r>
          </a:p>
          <a:p>
            <a:pPr marL="342900" lvl="0" indent="-342900" defTabSz="457200" fontAlgn="auto">
              <a:spcBef>
                <a:spcPts val="1000"/>
              </a:spcBef>
              <a:spcAft>
                <a:spcPts val="0"/>
              </a:spcAft>
              <a:buClr>
                <a:srgbClr val="0000FF"/>
              </a:buClr>
              <a:buSzPct val="80000"/>
              <a:buFont typeface="Wingdings" pitchFamily="2" charset="2"/>
              <a:buChar char="ü"/>
            </a:pPr>
            <a:endParaRPr lang="fr-FR" b="1" dirty="0" smtClean="0">
              <a:solidFill>
                <a:schemeClr val="tx1">
                  <a:lumMod val="75000"/>
                  <a:lumOff val="25000"/>
                </a:schemeClr>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par>
                                <p:cTn id="30" presetID="53"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500" fill="hold"/>
                                        <p:tgtEl>
                                          <p:spTgt spid="37"/>
                                        </p:tgtEl>
                                        <p:attrNameLst>
                                          <p:attrName>ppt_w</p:attrName>
                                        </p:attrNameLst>
                                      </p:cBhvr>
                                      <p:tavLst>
                                        <p:tav tm="0">
                                          <p:val>
                                            <p:fltVal val="0"/>
                                          </p:val>
                                        </p:tav>
                                        <p:tav tm="100000">
                                          <p:val>
                                            <p:strVal val="#ppt_w"/>
                                          </p:val>
                                        </p:tav>
                                      </p:tavLst>
                                    </p:anim>
                                    <p:anim calcmode="lin" valueType="num">
                                      <p:cBhvr>
                                        <p:cTn id="33" dur="500" fill="hold"/>
                                        <p:tgtEl>
                                          <p:spTgt spid="37"/>
                                        </p:tgtEl>
                                        <p:attrNameLst>
                                          <p:attrName>ppt_h</p:attrName>
                                        </p:attrNameLst>
                                      </p:cBhvr>
                                      <p:tavLst>
                                        <p:tav tm="0">
                                          <p:val>
                                            <p:fltVal val="0"/>
                                          </p:val>
                                        </p:tav>
                                        <p:tav tm="100000">
                                          <p:val>
                                            <p:strVal val="#ppt_h"/>
                                          </p:val>
                                        </p:tav>
                                      </p:tavLst>
                                    </p:anim>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6">
                                            <p:txEl>
                                              <p:pRg st="0" end="0"/>
                                            </p:txEl>
                                          </p:spTgt>
                                        </p:tgtEl>
                                        <p:attrNameLst>
                                          <p:attrName>style.visibility</p:attrName>
                                        </p:attrNameLst>
                                      </p:cBhvr>
                                      <p:to>
                                        <p:strVal val="visible"/>
                                      </p:to>
                                    </p:set>
                                    <p:animEffect transition="in" filter="fade">
                                      <p:cBhvr>
                                        <p:cTn id="39" dur="500"/>
                                        <p:tgtEl>
                                          <p:spTgt spid="4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3">
                                            <p:txEl>
                                              <p:pRg st="1" end="1"/>
                                            </p:txEl>
                                          </p:spTgt>
                                        </p:tgtEl>
                                        <p:attrNameLst>
                                          <p:attrName>style.visibility</p:attrName>
                                        </p:attrNameLst>
                                      </p:cBhvr>
                                      <p:to>
                                        <p:strVal val="visible"/>
                                      </p:to>
                                    </p:set>
                                    <p:animEffect transition="in" filter="fade">
                                      <p:cBhvr>
                                        <p:cTn id="44" dur="500"/>
                                        <p:tgtEl>
                                          <p:spTgt spid="8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3">
                                            <p:txEl>
                                              <p:pRg st="3" end="3"/>
                                            </p:txEl>
                                          </p:spTgt>
                                        </p:tgtEl>
                                        <p:attrNameLst>
                                          <p:attrName>style.visibility</p:attrName>
                                        </p:attrNameLst>
                                      </p:cBhvr>
                                      <p:to>
                                        <p:strVal val="visible"/>
                                      </p:to>
                                    </p:set>
                                    <p:animEffect transition="in" filter="fade">
                                      <p:cBhvr>
                                        <p:cTn id="49" dur="500"/>
                                        <p:tgtEl>
                                          <p:spTgt spid="83">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5">
                                            <p:txEl>
                                              <p:pRg st="0" end="0"/>
                                            </p:txEl>
                                          </p:spTgt>
                                        </p:tgtEl>
                                        <p:attrNameLst>
                                          <p:attrName>style.visibility</p:attrName>
                                        </p:attrNameLst>
                                      </p:cBhvr>
                                      <p:to>
                                        <p:strVal val="visible"/>
                                      </p:to>
                                    </p:set>
                                    <p:animEffect transition="in" filter="fade">
                                      <p:cBhvr>
                                        <p:cTn id="54" dur="500"/>
                                        <p:tgtEl>
                                          <p:spTgt spid="85">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6">
                                            <p:txEl>
                                              <p:pRg st="0" end="0"/>
                                            </p:txEl>
                                          </p:spTgt>
                                        </p:tgtEl>
                                        <p:attrNameLst>
                                          <p:attrName>style.visibility</p:attrName>
                                        </p:attrNameLst>
                                      </p:cBhvr>
                                      <p:to>
                                        <p:strVal val="visible"/>
                                      </p:to>
                                    </p:set>
                                    <p:animEffect transition="in" filter="fade">
                                      <p:cBhvr>
                                        <p:cTn id="59" dur="500"/>
                                        <p:tgtEl>
                                          <p:spTgt spid="86">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6">
                                            <p:txEl>
                                              <p:pRg st="1" end="1"/>
                                            </p:txEl>
                                          </p:spTgt>
                                        </p:tgtEl>
                                        <p:attrNameLst>
                                          <p:attrName>style.visibility</p:attrName>
                                        </p:attrNameLst>
                                      </p:cBhvr>
                                      <p:to>
                                        <p:strVal val="visible"/>
                                      </p:to>
                                    </p:set>
                                    <p:animEffect transition="in" filter="fade">
                                      <p:cBhvr>
                                        <p:cTn id="64" dur="500"/>
                                        <p:tgtEl>
                                          <p:spTgt spid="86">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6">
                                            <p:txEl>
                                              <p:pRg st="2" end="2"/>
                                            </p:txEl>
                                          </p:spTgt>
                                        </p:tgtEl>
                                        <p:attrNameLst>
                                          <p:attrName>style.visibility</p:attrName>
                                        </p:attrNameLst>
                                      </p:cBhvr>
                                      <p:to>
                                        <p:strVal val="visible"/>
                                      </p:to>
                                    </p:set>
                                    <p:animEffect transition="in" filter="fade">
                                      <p:cBhvr>
                                        <p:cTn id="69" dur="500"/>
                                        <p:tgtEl>
                                          <p:spTgt spid="86">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86">
                                            <p:txEl>
                                              <p:pRg st="3" end="3"/>
                                            </p:txEl>
                                          </p:spTgt>
                                        </p:tgtEl>
                                        <p:attrNameLst>
                                          <p:attrName>style.visibility</p:attrName>
                                        </p:attrNameLst>
                                      </p:cBhvr>
                                      <p:to>
                                        <p:strVal val="visible"/>
                                      </p:to>
                                    </p:set>
                                    <p:animEffect transition="in" filter="fade">
                                      <p:cBhvr>
                                        <p:cTn id="74" dur="500"/>
                                        <p:tgtEl>
                                          <p:spTgt spid="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6" grpId="0" animBg="1"/>
      <p:bldP spid="46" grpId="0" build="allAtOnce"/>
      <p:bldP spid="83" grpId="0" uiExpand="1" build="allAtOnce"/>
      <p:bldP spid="85" grpId="0" build="allAtOnce"/>
      <p:bldP spid="86"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2"/>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0C4D8594-71AE-4934-A515-F734AC2A8874}"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6"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7" name="AutoShape 6"/>
          <p:cNvSpPr>
            <a:spLocks noChangeArrowheads="1"/>
          </p:cNvSpPr>
          <p:nvPr/>
        </p:nvSpPr>
        <p:spPr bwMode="gray">
          <a:xfrm>
            <a:off x="381000" y="43434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8" name="AutoShape 7"/>
          <p:cNvSpPr>
            <a:spLocks noChangeArrowheads="1"/>
          </p:cNvSpPr>
          <p:nvPr/>
        </p:nvSpPr>
        <p:spPr bwMode="gray">
          <a:xfrm>
            <a:off x="381000" y="37338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9" name="AutoShape 10"/>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Spécification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des Besoins</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10" name="Group 11"/>
          <p:cNvGrpSpPr>
            <a:grpSpLocks/>
          </p:cNvGrpSpPr>
          <p:nvPr/>
        </p:nvGrpSpPr>
        <p:grpSpPr bwMode="auto">
          <a:xfrm>
            <a:off x="0" y="2895600"/>
            <a:ext cx="381000" cy="381000"/>
            <a:chOff x="2078" y="1680"/>
            <a:chExt cx="1615" cy="1615"/>
          </a:xfrm>
        </p:grpSpPr>
        <p:sp>
          <p:nvSpPr>
            <p:cNvPr id="1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7" name="Group 32"/>
          <p:cNvGrpSpPr>
            <a:grpSpLocks/>
          </p:cNvGrpSpPr>
          <p:nvPr/>
        </p:nvGrpSpPr>
        <p:grpSpPr bwMode="auto">
          <a:xfrm>
            <a:off x="0" y="3810000"/>
            <a:ext cx="381000" cy="381000"/>
            <a:chOff x="2078" y="1680"/>
            <a:chExt cx="1615" cy="1615"/>
          </a:xfrm>
        </p:grpSpPr>
        <p:sp>
          <p:nvSpPr>
            <p:cNvPr id="1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3" name="Group 32"/>
          <p:cNvGrpSpPr>
            <a:grpSpLocks/>
          </p:cNvGrpSpPr>
          <p:nvPr/>
        </p:nvGrpSpPr>
        <p:grpSpPr bwMode="auto">
          <a:xfrm>
            <a:off x="0" y="4419600"/>
            <a:ext cx="381000" cy="381000"/>
            <a:chOff x="2078" y="1680"/>
            <a:chExt cx="1615" cy="1615"/>
          </a:xfrm>
        </p:grpSpPr>
        <p:sp>
          <p:nvSpPr>
            <p:cNvPr id="3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4"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55" name="Oval 29"/>
          <p:cNvSpPr>
            <a:spLocks noChangeArrowheads="1"/>
          </p:cNvSpPr>
          <p:nvPr/>
        </p:nvSpPr>
        <p:spPr bwMode="auto">
          <a:xfrm>
            <a:off x="8572528" y="6429396"/>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07</a:t>
            </a:r>
            <a:endParaRPr lang="fr-FR" sz="1400" dirty="0">
              <a:latin typeface="Times New Roman" pitchFamily="18" charset="0"/>
            </a:endParaRPr>
          </a:p>
        </p:txBody>
      </p:sp>
      <p:sp>
        <p:nvSpPr>
          <p:cNvPr id="5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66" name="Line 7"/>
          <p:cNvSpPr>
            <a:spLocks noChangeShapeType="1"/>
          </p:cNvSpPr>
          <p:nvPr/>
        </p:nvSpPr>
        <p:spPr bwMode="auto">
          <a:xfrm>
            <a:off x="7704000" y="1219200"/>
            <a:ext cx="1440000" cy="0"/>
          </a:xfrm>
          <a:prstGeom prst="line">
            <a:avLst/>
          </a:prstGeom>
          <a:noFill/>
          <a:ln w="38100">
            <a:solidFill>
              <a:srgbClr val="333399"/>
            </a:solidFill>
            <a:round/>
            <a:headEnd/>
            <a:tailEnd/>
          </a:ln>
          <a:effectLst/>
        </p:spPr>
        <p:txBody>
          <a:bodyPr/>
          <a:lstStyle/>
          <a:p>
            <a:endParaRPr lang="fr-FR" dirty="0"/>
          </a:p>
        </p:txBody>
      </p:sp>
      <p:sp>
        <p:nvSpPr>
          <p:cNvPr id="67" name="AutoShape 10"/>
          <p:cNvSpPr>
            <a:spLocks noChangeArrowheads="1"/>
          </p:cNvSpPr>
          <p:nvPr/>
        </p:nvSpPr>
        <p:spPr bwMode="gray">
          <a:xfrm>
            <a:off x="2590800" y="990600"/>
            <a:ext cx="50292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 Spécification des Besoins</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8" name="Group 11"/>
          <p:cNvGrpSpPr>
            <a:grpSpLocks/>
          </p:cNvGrpSpPr>
          <p:nvPr/>
        </p:nvGrpSpPr>
        <p:grpSpPr bwMode="auto">
          <a:xfrm>
            <a:off x="2209800" y="1066800"/>
            <a:ext cx="381000" cy="381000"/>
            <a:chOff x="2078" y="1680"/>
            <a:chExt cx="1615" cy="1615"/>
          </a:xfrm>
        </p:grpSpPr>
        <p:sp>
          <p:nvSpPr>
            <p:cNvPr id="6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7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77" name="Rectangle 76"/>
          <p:cNvSpPr/>
          <p:nvPr/>
        </p:nvSpPr>
        <p:spPr>
          <a:xfrm>
            <a:off x="3048000" y="1714488"/>
            <a:ext cx="5105400" cy="923330"/>
          </a:xfrm>
          <a:prstGeom prst="rect">
            <a:avLst/>
          </a:prstGeom>
          <a:noFill/>
        </p:spPr>
        <p:txBody>
          <a:bodyPr wrap="square" lIns="91440" tIns="45720" rIns="91440" bIns="45720">
            <a:spAutoFit/>
          </a:bodyPr>
          <a:lstStyle/>
          <a:p>
            <a:pPr algn="ctr"/>
            <a:r>
              <a:rPr lang="fr-F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 acteurs</a:t>
            </a:r>
            <a:endParaRPr lang="fr-FR"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98" name="AutoShape 10"/>
          <p:cNvSpPr>
            <a:spLocks noChangeArrowheads="1"/>
          </p:cNvSpPr>
          <p:nvPr/>
        </p:nvSpPr>
        <p:spPr bwMode="gray">
          <a:xfrm>
            <a:off x="2451100" y="1571612"/>
            <a:ext cx="3035300" cy="3048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000" b="1" dirty="0" smtClean="0">
                <a:solidFill>
                  <a:schemeClr val="tx2"/>
                </a:solidFill>
                <a:effectLst>
                  <a:outerShdw blurRad="38100" dist="38100" dir="2700000" algn="tl">
                    <a:srgbClr val="000000">
                      <a:alpha val="43137"/>
                    </a:srgbClr>
                  </a:outerShdw>
                </a:effectLst>
                <a:latin typeface="Cambria Math" pitchFamily="18" charset="0"/>
                <a:ea typeface="Cambria Math" pitchFamily="18" charset="0"/>
              </a:rPr>
              <a:t>Les principaux acteurs:</a:t>
            </a:r>
            <a:endParaRPr lang="fr-FR" sz="2000" b="1" dirty="0">
              <a:solidFill>
                <a:schemeClr val="tx2"/>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99" name="Group 18"/>
          <p:cNvGrpSpPr>
            <a:grpSpLocks/>
          </p:cNvGrpSpPr>
          <p:nvPr/>
        </p:nvGrpSpPr>
        <p:grpSpPr bwMode="auto">
          <a:xfrm>
            <a:off x="2428860" y="2133600"/>
            <a:ext cx="2929260" cy="2321040"/>
            <a:chOff x="2198" y="1198"/>
            <a:chExt cx="1373" cy="2594"/>
          </a:xfrm>
        </p:grpSpPr>
        <p:sp>
          <p:nvSpPr>
            <p:cNvPr id="100"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fr-FR" dirty="0">
                <a:effectLst>
                  <a:outerShdw blurRad="38100" dist="38100" dir="2700000" algn="tl">
                    <a:srgbClr val="000000">
                      <a:alpha val="43137"/>
                    </a:srgbClr>
                  </a:outerShdw>
                </a:effectLst>
              </a:endParaRPr>
            </a:p>
          </p:txBody>
        </p:sp>
        <p:sp>
          <p:nvSpPr>
            <p:cNvPr id="101" name="AutoShape 20"/>
            <p:cNvSpPr>
              <a:spLocks noChangeArrowheads="1"/>
            </p:cNvSpPr>
            <p:nvPr/>
          </p:nvSpPr>
          <p:spPr bwMode="gray">
            <a:xfrm>
              <a:off x="2229" y="1495"/>
              <a:ext cx="1322" cy="1766"/>
            </a:xfrm>
            <a:prstGeom prst="roundRect">
              <a:avLst>
                <a:gd name="adj" fmla="val 16667"/>
              </a:avLst>
            </a:prstGeom>
            <a:solidFill>
              <a:srgbClr val="92D050"/>
            </a:solidFill>
            <a:ln w="9525">
              <a:noFill/>
              <a:round/>
              <a:headEnd/>
              <a:tailEnd/>
            </a:ln>
            <a:effectLst/>
            <a:scene3d>
              <a:camera prst="orthographicFront"/>
              <a:lightRig rig="threePt" dir="t"/>
            </a:scene3d>
            <a:sp3d>
              <a:bevelT w="165100" prst="coolSlant"/>
            </a:sp3d>
          </p:spPr>
          <p:txBody>
            <a:bodyPr wrap="none" anchor="ctr"/>
            <a:lstStyle/>
            <a:p>
              <a:endParaRPr lang="fr-FR" dirty="0">
                <a:effectLst>
                  <a:outerShdw blurRad="38100" dist="38100" dir="2700000" algn="tl">
                    <a:srgbClr val="000000">
                      <a:alpha val="43137"/>
                    </a:srgbClr>
                  </a:outerShdw>
                </a:effectLst>
              </a:endParaRPr>
            </a:p>
          </p:txBody>
        </p:sp>
        <p:sp>
          <p:nvSpPr>
            <p:cNvPr id="104" name="Oval 23"/>
            <p:cNvSpPr>
              <a:spLocks noChangeArrowheads="1"/>
            </p:cNvSpPr>
            <p:nvPr/>
          </p:nvSpPr>
          <p:spPr bwMode="gray">
            <a:xfrm>
              <a:off x="2677" y="1296"/>
              <a:ext cx="405" cy="666"/>
            </a:xfrm>
            <a:prstGeom prst="ellipse">
              <a:avLst/>
            </a:prstGeom>
            <a:solidFill>
              <a:srgbClr val="333333"/>
            </a:solidFill>
            <a:ln w="38100" algn="ctr">
              <a:noFill/>
              <a:round/>
              <a:headEnd/>
              <a:tailEnd/>
            </a:ln>
            <a:effectLst/>
          </p:spPr>
          <p:txBody>
            <a:bodyPr anchor="ctr">
              <a:spAutoFit/>
            </a:bodyPr>
            <a:lstStyle/>
            <a:p>
              <a:endParaRPr lang="fr-FR" dirty="0"/>
            </a:p>
          </p:txBody>
        </p:sp>
        <p:sp>
          <p:nvSpPr>
            <p:cNvPr id="105"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fr-FR" dirty="0">
                <a:effectLst>
                  <a:outerShdw blurRad="38100" dist="38100" dir="2700000" algn="tl">
                    <a:srgbClr val="000000">
                      <a:alpha val="43137"/>
                    </a:srgbClr>
                  </a:outerShdw>
                </a:effectLst>
              </a:endParaRPr>
            </a:p>
          </p:txBody>
        </p:sp>
        <p:sp>
          <p:nvSpPr>
            <p:cNvPr id="106"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fr-FR" dirty="0">
                <a:effectLst>
                  <a:outerShdw blurRad="38100" dist="38100" dir="2700000" algn="tl">
                    <a:srgbClr val="000000">
                      <a:alpha val="43137"/>
                    </a:srgbClr>
                  </a:outerShdw>
                </a:effectLst>
              </a:endParaRPr>
            </a:p>
          </p:txBody>
        </p:sp>
        <p:sp>
          <p:nvSpPr>
            <p:cNvPr id="107"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fr-FR" dirty="0">
                <a:effectLst>
                  <a:outerShdw blurRad="38100" dist="38100" dir="2700000" algn="tl">
                    <a:srgbClr val="000000">
                      <a:alpha val="43137"/>
                    </a:srgbClr>
                  </a:outerShdw>
                </a:effectLst>
              </a:endParaRPr>
            </a:p>
          </p:txBody>
        </p:sp>
        <p:sp>
          <p:nvSpPr>
            <p:cNvPr id="108"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fr-FR" dirty="0">
                <a:effectLst>
                  <a:outerShdw blurRad="38100" dist="38100" dir="2700000" algn="tl">
                    <a:srgbClr val="000000">
                      <a:alpha val="43137"/>
                    </a:srgbClr>
                  </a:outerShdw>
                </a:effectLst>
              </a:endParaRPr>
            </a:p>
          </p:txBody>
        </p:sp>
        <p:sp>
          <p:nvSpPr>
            <p:cNvPr id="109" name="Text Box 28"/>
            <p:cNvSpPr txBox="1">
              <a:spLocks noChangeArrowheads="1"/>
            </p:cNvSpPr>
            <p:nvPr/>
          </p:nvSpPr>
          <p:spPr bwMode="gray">
            <a:xfrm>
              <a:off x="2764" y="1198"/>
              <a:ext cx="181" cy="592"/>
            </a:xfrm>
            <a:prstGeom prst="rect">
              <a:avLst/>
            </a:prstGeom>
            <a:noFill/>
            <a:ln w="9525" algn="ctr">
              <a:noFill/>
              <a:miter lim="800000"/>
              <a:headEnd/>
              <a:tailEnd/>
            </a:ln>
            <a:effectLst/>
          </p:spPr>
          <p:txBody>
            <a:bodyPr wrap="none">
              <a:spAutoFit/>
            </a:bodyPr>
            <a:lstStyle/>
            <a:p>
              <a:pPr algn="ctr"/>
              <a:r>
                <a:rPr lang="en-US" sz="2400" dirty="0">
                  <a:solidFill>
                    <a:srgbClr val="000000"/>
                  </a:solidFill>
                  <a:effectLst>
                    <a:outerShdw blurRad="38100" dist="38100" dir="2700000" algn="tl">
                      <a:srgbClr val="000000">
                        <a:alpha val="43137"/>
                      </a:srgbClr>
                    </a:outerShdw>
                  </a:effectLst>
                </a:rPr>
                <a:t>1</a:t>
              </a:r>
              <a:endParaRPr lang="en-US" dirty="0">
                <a:effectLst>
                  <a:outerShdw blurRad="38100" dist="38100" dir="2700000" algn="tl">
                    <a:srgbClr val="000000">
                      <a:alpha val="43137"/>
                    </a:srgbClr>
                  </a:outerShdw>
                </a:effectLst>
              </a:endParaRPr>
            </a:p>
          </p:txBody>
        </p:sp>
        <p:sp>
          <p:nvSpPr>
            <p:cNvPr id="110" name="Text Box 29"/>
            <p:cNvSpPr txBox="1">
              <a:spLocks noChangeArrowheads="1"/>
            </p:cNvSpPr>
            <p:nvPr/>
          </p:nvSpPr>
          <p:spPr bwMode="gray">
            <a:xfrm>
              <a:off x="2198" y="1927"/>
              <a:ext cx="1344" cy="722"/>
            </a:xfrm>
            <a:prstGeom prst="rect">
              <a:avLst/>
            </a:prstGeom>
            <a:noFill/>
            <a:ln w="9525" algn="ctr">
              <a:noFill/>
              <a:miter lim="800000"/>
              <a:headEnd/>
              <a:tailEnd/>
            </a:ln>
            <a:effectLst/>
          </p:spPr>
          <p:txBody>
            <a:bodyPr wrap="square">
              <a:spAutoFit/>
            </a:bodyPr>
            <a:lstStyle/>
            <a:p>
              <a:pPr algn="ctr"/>
              <a:r>
                <a:rPr lang="fr-FR" b="1" dirty="0" smtClean="0">
                  <a:effectLst>
                    <a:outerShdw blurRad="38100" dist="38100" dir="2700000" algn="tl">
                      <a:srgbClr val="000000">
                        <a:alpha val="43137"/>
                      </a:srgbClr>
                    </a:outerShdw>
                  </a:effectLst>
                  <a:latin typeface="Times New Roman" pitchFamily="18" charset="0"/>
                  <a:cs typeface="Times New Roman" pitchFamily="18" charset="0"/>
                </a:rPr>
                <a:t>Représente le gestionnaire </a:t>
              </a:r>
            </a:p>
            <a:p>
              <a:pPr algn="ctr"/>
              <a:r>
                <a:rPr lang="fr-FR" b="1" dirty="0" smtClean="0">
                  <a:effectLst>
                    <a:outerShdw blurRad="38100" dist="38100" dir="2700000" algn="tl">
                      <a:srgbClr val="000000">
                        <a:alpha val="43137"/>
                      </a:srgbClr>
                    </a:outerShdw>
                  </a:effectLst>
                  <a:latin typeface="Times New Roman" pitchFamily="18" charset="0"/>
                  <a:cs typeface="Times New Roman" pitchFamily="18" charset="0"/>
                </a:rPr>
                <a:t>de l’application</a:t>
              </a:r>
              <a:endParaRPr lang="fr-FR"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2"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a:scene3d>
              <a:camera prst="orthographicFront"/>
              <a:lightRig rig="threePt" dir="t"/>
            </a:scene3d>
            <a:sp3d>
              <a:bevelT w="165100" prst="coolSlant"/>
            </a:sp3d>
          </p:spPr>
          <p:txBody>
            <a:bodyPr wrap="none" anchor="ctr"/>
            <a:lstStyle/>
            <a:p>
              <a:pPr algn="ctr"/>
              <a:r>
                <a:rPr lang="fr-FR" sz="2000" b="1" i="1" dirty="0" smtClean="0">
                  <a:solidFill>
                    <a:srgbClr val="0000FF"/>
                  </a:solidFill>
                  <a:effectLst>
                    <a:outerShdw blurRad="38100" dist="38100" dir="2700000" algn="tl">
                      <a:srgbClr val="000000">
                        <a:alpha val="43137"/>
                      </a:srgbClr>
                    </a:outerShdw>
                  </a:effectLst>
                  <a:latin typeface="+mn-lt"/>
                </a:rPr>
                <a:t>Administrateur</a:t>
              </a:r>
              <a:endParaRPr lang="fr-FR" sz="2000" b="1" i="1" dirty="0">
                <a:solidFill>
                  <a:srgbClr val="0000FF"/>
                </a:solidFill>
                <a:effectLst>
                  <a:outerShdw blurRad="38100" dist="38100" dir="2700000" algn="tl">
                    <a:srgbClr val="000000">
                      <a:alpha val="43137"/>
                    </a:srgbClr>
                  </a:outerShdw>
                </a:effectLst>
                <a:latin typeface="+mn-lt"/>
              </a:endParaRPr>
            </a:p>
          </p:txBody>
        </p:sp>
      </p:grpSp>
      <p:grpSp>
        <p:nvGrpSpPr>
          <p:cNvPr id="188" name="Group 18"/>
          <p:cNvGrpSpPr>
            <a:grpSpLocks/>
          </p:cNvGrpSpPr>
          <p:nvPr/>
        </p:nvGrpSpPr>
        <p:grpSpPr bwMode="auto">
          <a:xfrm>
            <a:off x="5643571" y="3786190"/>
            <a:ext cx="2937887" cy="2321040"/>
            <a:chOff x="2208" y="1198"/>
            <a:chExt cx="1363" cy="2594"/>
          </a:xfrm>
        </p:grpSpPr>
        <p:sp>
          <p:nvSpPr>
            <p:cNvPr id="204"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fr-FR" dirty="0">
                <a:effectLst>
                  <a:outerShdw blurRad="38100" dist="38100" dir="2700000" algn="tl">
                    <a:srgbClr val="000000">
                      <a:alpha val="43137"/>
                    </a:srgbClr>
                  </a:outerShdw>
                </a:effectLst>
              </a:endParaRPr>
            </a:p>
          </p:txBody>
        </p:sp>
        <p:sp>
          <p:nvSpPr>
            <p:cNvPr id="205" name="AutoShape 20"/>
            <p:cNvSpPr>
              <a:spLocks noChangeArrowheads="1"/>
            </p:cNvSpPr>
            <p:nvPr/>
          </p:nvSpPr>
          <p:spPr bwMode="gray">
            <a:xfrm>
              <a:off x="2229" y="1495"/>
              <a:ext cx="1322" cy="1766"/>
            </a:xfrm>
            <a:prstGeom prst="roundRect">
              <a:avLst>
                <a:gd name="adj" fmla="val 16667"/>
              </a:avLst>
            </a:prstGeom>
            <a:solidFill>
              <a:srgbClr val="92D050"/>
            </a:solidFill>
            <a:ln w="9525">
              <a:noFill/>
              <a:round/>
              <a:headEnd/>
              <a:tailEnd/>
            </a:ln>
            <a:effectLst/>
            <a:scene3d>
              <a:camera prst="orthographicFront"/>
              <a:lightRig rig="threePt" dir="t"/>
            </a:scene3d>
            <a:sp3d>
              <a:bevelT w="165100" prst="coolSlant"/>
            </a:sp3d>
          </p:spPr>
          <p:txBody>
            <a:bodyPr wrap="none" anchor="ctr"/>
            <a:lstStyle/>
            <a:p>
              <a:endParaRPr lang="fr-FR" dirty="0">
                <a:effectLst>
                  <a:outerShdw blurRad="38100" dist="38100" dir="2700000" algn="tl">
                    <a:srgbClr val="000000">
                      <a:alpha val="43137"/>
                    </a:srgbClr>
                  </a:outerShdw>
                </a:effectLst>
              </a:endParaRPr>
            </a:p>
          </p:txBody>
        </p:sp>
        <p:sp>
          <p:nvSpPr>
            <p:cNvPr id="208" name="Oval 23"/>
            <p:cNvSpPr>
              <a:spLocks noChangeArrowheads="1"/>
            </p:cNvSpPr>
            <p:nvPr/>
          </p:nvSpPr>
          <p:spPr bwMode="gray">
            <a:xfrm>
              <a:off x="2677" y="1296"/>
              <a:ext cx="405" cy="666"/>
            </a:xfrm>
            <a:prstGeom prst="ellipse">
              <a:avLst/>
            </a:prstGeom>
            <a:solidFill>
              <a:srgbClr val="333333"/>
            </a:solidFill>
            <a:ln w="38100" algn="ctr">
              <a:noFill/>
              <a:round/>
              <a:headEnd/>
              <a:tailEnd/>
            </a:ln>
            <a:effectLst/>
          </p:spPr>
          <p:txBody>
            <a:bodyPr anchor="ctr">
              <a:spAutoFit/>
            </a:bodyPr>
            <a:lstStyle/>
            <a:p>
              <a:endParaRPr lang="fr-FR" dirty="0">
                <a:effectLst>
                  <a:outerShdw blurRad="38100" dist="38100" dir="2700000" algn="tl">
                    <a:srgbClr val="000000">
                      <a:alpha val="43137"/>
                    </a:srgbClr>
                  </a:outerShdw>
                </a:effectLst>
              </a:endParaRPr>
            </a:p>
          </p:txBody>
        </p:sp>
        <p:sp>
          <p:nvSpPr>
            <p:cNvPr id="209"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fr-FR" dirty="0">
                <a:effectLst>
                  <a:outerShdw blurRad="38100" dist="38100" dir="2700000" algn="tl">
                    <a:srgbClr val="000000">
                      <a:alpha val="43137"/>
                    </a:srgbClr>
                  </a:outerShdw>
                </a:effectLst>
              </a:endParaRPr>
            </a:p>
          </p:txBody>
        </p:sp>
        <p:sp>
          <p:nvSpPr>
            <p:cNvPr id="210"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fr-FR" dirty="0">
                <a:effectLst>
                  <a:outerShdw blurRad="38100" dist="38100" dir="2700000" algn="tl">
                    <a:srgbClr val="000000">
                      <a:alpha val="43137"/>
                    </a:srgbClr>
                  </a:outerShdw>
                </a:effectLst>
              </a:endParaRPr>
            </a:p>
          </p:txBody>
        </p:sp>
        <p:sp>
          <p:nvSpPr>
            <p:cNvPr id="211"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fr-FR" dirty="0">
                <a:effectLst>
                  <a:outerShdw blurRad="38100" dist="38100" dir="2700000" algn="tl">
                    <a:srgbClr val="000000">
                      <a:alpha val="43137"/>
                    </a:srgbClr>
                  </a:outerShdw>
                </a:effectLst>
              </a:endParaRPr>
            </a:p>
          </p:txBody>
        </p:sp>
        <p:sp>
          <p:nvSpPr>
            <p:cNvPr id="212"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fr-FR" dirty="0">
                <a:effectLst>
                  <a:outerShdw blurRad="38100" dist="38100" dir="2700000" algn="tl">
                    <a:srgbClr val="000000">
                      <a:alpha val="43137"/>
                    </a:srgbClr>
                  </a:outerShdw>
                </a:effectLst>
              </a:endParaRPr>
            </a:p>
          </p:txBody>
        </p:sp>
        <p:sp>
          <p:nvSpPr>
            <p:cNvPr id="213" name="Text Box 28"/>
            <p:cNvSpPr txBox="1">
              <a:spLocks noChangeArrowheads="1"/>
            </p:cNvSpPr>
            <p:nvPr/>
          </p:nvSpPr>
          <p:spPr bwMode="gray">
            <a:xfrm>
              <a:off x="2764" y="1198"/>
              <a:ext cx="181" cy="592"/>
            </a:xfrm>
            <a:prstGeom prst="rect">
              <a:avLst/>
            </a:prstGeom>
            <a:noFill/>
            <a:ln w="9525" algn="ctr">
              <a:noFill/>
              <a:miter lim="800000"/>
              <a:headEnd/>
              <a:tailEnd/>
            </a:ln>
            <a:effectLst/>
          </p:spPr>
          <p:txBody>
            <a:bodyPr wrap="none">
              <a:spAutoFit/>
            </a:bodyPr>
            <a:lstStyle/>
            <a:p>
              <a:pPr algn="ctr"/>
              <a:r>
                <a:rPr lang="en-US" sz="2400" dirty="0">
                  <a:solidFill>
                    <a:srgbClr val="000000"/>
                  </a:solidFill>
                  <a:effectLst>
                    <a:outerShdw blurRad="38100" dist="38100" dir="2700000" algn="tl">
                      <a:srgbClr val="000000">
                        <a:alpha val="43137"/>
                      </a:srgbClr>
                    </a:outerShdw>
                  </a:effectLst>
                </a:rPr>
                <a:t>2</a:t>
              </a:r>
              <a:endParaRPr lang="en-US" dirty="0">
                <a:effectLst>
                  <a:outerShdw blurRad="38100" dist="38100" dir="2700000" algn="tl">
                    <a:srgbClr val="000000">
                      <a:alpha val="43137"/>
                    </a:srgbClr>
                  </a:outerShdw>
                </a:effectLst>
              </a:endParaRPr>
            </a:p>
          </p:txBody>
        </p:sp>
        <p:sp>
          <p:nvSpPr>
            <p:cNvPr id="214" name="Text Box 29"/>
            <p:cNvSpPr txBox="1">
              <a:spLocks noChangeArrowheads="1"/>
            </p:cNvSpPr>
            <p:nvPr/>
          </p:nvSpPr>
          <p:spPr bwMode="gray">
            <a:xfrm>
              <a:off x="2208" y="1912"/>
              <a:ext cx="1344" cy="1341"/>
            </a:xfrm>
            <a:prstGeom prst="rect">
              <a:avLst/>
            </a:prstGeom>
            <a:noFill/>
            <a:ln w="9525" algn="ctr">
              <a:noFill/>
              <a:miter lim="800000"/>
              <a:headEnd/>
              <a:tailEnd/>
            </a:ln>
            <a:effectLst/>
          </p:spPr>
          <p:txBody>
            <a:bodyPr wrap="square">
              <a:spAutoFit/>
            </a:bodyPr>
            <a:lstStyle/>
            <a:p>
              <a:pPr algn="ctr"/>
              <a:r>
                <a:rPr lang="fr-FR" b="1" dirty="0" smtClean="0">
                  <a:latin typeface="Times New Roman" pitchFamily="18" charset="0"/>
                  <a:cs typeface="Times New Roman" pitchFamily="18" charset="0"/>
                </a:rPr>
                <a:t>c’est lui qui a le droit </a:t>
              </a:r>
              <a:r>
                <a:rPr lang="fr-FR" b="1" dirty="0" smtClean="0">
                  <a:latin typeface="Times New Roman" pitchFamily="18" charset="0"/>
                  <a:cs typeface="Times New Roman" pitchFamily="18" charset="0"/>
                </a:rPr>
                <a:t>de s’inscrire et de </a:t>
              </a:r>
              <a:r>
                <a:rPr lang="fr-FR" b="1" dirty="0" smtClean="0">
                  <a:latin typeface="Times New Roman" pitchFamily="18" charset="0"/>
                  <a:cs typeface="Times New Roman" pitchFamily="18" charset="0"/>
                </a:rPr>
                <a:t>se connecté pour choisir des Smartphones.</a:t>
              </a:r>
              <a:endParaRPr lang="fr-FR" sz="15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6"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a:scene3d>
              <a:camera prst="orthographicFront"/>
              <a:lightRig rig="threePt" dir="t"/>
            </a:scene3d>
            <a:sp3d>
              <a:bevelT w="165100" prst="coolSlant"/>
            </a:sp3d>
          </p:spPr>
          <p:txBody>
            <a:bodyPr wrap="none" anchor="ctr"/>
            <a:lstStyle/>
            <a:p>
              <a:pPr algn="ctr"/>
              <a:r>
                <a:rPr lang="fr-FR" sz="2000" b="1" i="1" dirty="0" smtClean="0">
                  <a:solidFill>
                    <a:srgbClr val="0000FF"/>
                  </a:solidFill>
                  <a:effectLst>
                    <a:outerShdw blurRad="38100" dist="38100" dir="2700000" algn="tl">
                      <a:srgbClr val="000000">
                        <a:alpha val="43137"/>
                      </a:srgbClr>
                    </a:outerShdw>
                  </a:effectLst>
                  <a:latin typeface="+mn-lt"/>
                </a:rPr>
                <a:t>Client</a:t>
              </a:r>
              <a:endParaRPr lang="fr-FR" sz="2000" b="1" i="1" dirty="0">
                <a:solidFill>
                  <a:srgbClr val="0000FF"/>
                </a:solidFill>
                <a:effectLst>
                  <a:outerShdw blurRad="38100" dist="38100" dir="2700000" algn="tl">
                    <a:srgbClr val="000000">
                      <a:alpha val="43137"/>
                    </a:srgbClr>
                  </a:outerShdw>
                </a:effectLst>
                <a:latin typeface="+mn-lt"/>
              </a:endParaRPr>
            </a:p>
          </p:txBody>
        </p:sp>
      </p:grpSp>
      <p:sp>
        <p:nvSpPr>
          <p:cNvPr id="126"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127" name="Group 32"/>
          <p:cNvGrpSpPr>
            <a:grpSpLocks/>
          </p:cNvGrpSpPr>
          <p:nvPr/>
        </p:nvGrpSpPr>
        <p:grpSpPr bwMode="auto">
          <a:xfrm>
            <a:off x="0" y="5105400"/>
            <a:ext cx="381000" cy="381000"/>
            <a:chOff x="2078" y="1680"/>
            <a:chExt cx="1615" cy="1615"/>
          </a:xfrm>
        </p:grpSpPr>
        <p:sp>
          <p:nvSpPr>
            <p:cNvPr id="12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3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3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34" name="Group 32"/>
          <p:cNvGrpSpPr>
            <a:grpSpLocks/>
          </p:cNvGrpSpPr>
          <p:nvPr/>
        </p:nvGrpSpPr>
        <p:grpSpPr bwMode="auto">
          <a:xfrm>
            <a:off x="0" y="2133600"/>
            <a:ext cx="381000" cy="381000"/>
            <a:chOff x="2078" y="1680"/>
            <a:chExt cx="1615" cy="1615"/>
          </a:xfrm>
        </p:grpSpPr>
        <p:sp>
          <p:nvSpPr>
            <p:cNvPr id="13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3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3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4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41"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142"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143" name="Group 32"/>
          <p:cNvGrpSpPr>
            <a:grpSpLocks/>
          </p:cNvGrpSpPr>
          <p:nvPr/>
        </p:nvGrpSpPr>
        <p:grpSpPr bwMode="auto">
          <a:xfrm>
            <a:off x="0" y="1524000"/>
            <a:ext cx="381000" cy="381000"/>
            <a:chOff x="2078" y="1680"/>
            <a:chExt cx="1615" cy="1615"/>
          </a:xfrm>
        </p:grpSpPr>
        <p:sp>
          <p:nvSpPr>
            <p:cNvPr id="14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4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4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4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4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0" fill="hold"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p:cTn id="27" dur="500" fill="hold"/>
                                        <p:tgtEl>
                                          <p:spTgt spid="67"/>
                                        </p:tgtEl>
                                        <p:attrNameLst>
                                          <p:attrName>ppt_w</p:attrName>
                                        </p:attrNameLst>
                                      </p:cBhvr>
                                      <p:tavLst>
                                        <p:tav tm="0">
                                          <p:val>
                                            <p:fltVal val="0"/>
                                          </p:val>
                                        </p:tav>
                                        <p:tav tm="100000">
                                          <p:val>
                                            <p:strVal val="#ppt_w"/>
                                          </p:val>
                                        </p:tav>
                                      </p:tavLst>
                                    </p:anim>
                                    <p:anim calcmode="lin" valueType="num">
                                      <p:cBhvr>
                                        <p:cTn id="28" dur="500" fill="hold"/>
                                        <p:tgtEl>
                                          <p:spTgt spid="67"/>
                                        </p:tgtEl>
                                        <p:attrNameLst>
                                          <p:attrName>ppt_h</p:attrName>
                                        </p:attrNameLst>
                                      </p:cBhvr>
                                      <p:tavLst>
                                        <p:tav tm="0">
                                          <p:val>
                                            <p:fltVal val="0"/>
                                          </p:val>
                                        </p:tav>
                                        <p:tav tm="100000">
                                          <p:val>
                                            <p:strVal val="#ppt_h"/>
                                          </p:val>
                                        </p:tav>
                                      </p:tavLst>
                                    </p:anim>
                                    <p:animEffect transition="in" filter="fade">
                                      <p:cBhvr>
                                        <p:cTn id="29" dur="500"/>
                                        <p:tgtEl>
                                          <p:spTgt spid="67"/>
                                        </p:tgtEl>
                                      </p:cBhvr>
                                    </p:animEffect>
                                  </p:childTnLst>
                                </p:cTn>
                              </p:par>
                              <p:par>
                                <p:cTn id="30" presetID="53" presetClass="entr" presetSubtype="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p:cTn id="32" dur="500" fill="hold"/>
                                        <p:tgtEl>
                                          <p:spTgt spid="68"/>
                                        </p:tgtEl>
                                        <p:attrNameLst>
                                          <p:attrName>ppt_w</p:attrName>
                                        </p:attrNameLst>
                                      </p:cBhvr>
                                      <p:tavLst>
                                        <p:tav tm="0">
                                          <p:val>
                                            <p:fltVal val="0"/>
                                          </p:val>
                                        </p:tav>
                                        <p:tav tm="100000">
                                          <p:val>
                                            <p:strVal val="#ppt_w"/>
                                          </p:val>
                                        </p:tav>
                                      </p:tavLst>
                                    </p:anim>
                                    <p:anim calcmode="lin" valueType="num">
                                      <p:cBhvr>
                                        <p:cTn id="33" dur="500" fill="hold"/>
                                        <p:tgtEl>
                                          <p:spTgt spid="68"/>
                                        </p:tgtEl>
                                        <p:attrNameLst>
                                          <p:attrName>ppt_h</p:attrName>
                                        </p:attrNameLst>
                                      </p:cBhvr>
                                      <p:tavLst>
                                        <p:tav tm="0">
                                          <p:val>
                                            <p:fltVal val="0"/>
                                          </p:val>
                                        </p:tav>
                                        <p:tav tm="100000">
                                          <p:val>
                                            <p:strVal val="#ppt_h"/>
                                          </p:val>
                                        </p:tav>
                                      </p:tavLst>
                                    </p:anim>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7">
                                            <p:txEl>
                                              <p:pRg st="0" end="0"/>
                                            </p:txEl>
                                          </p:spTgt>
                                        </p:tgtEl>
                                        <p:attrNameLst>
                                          <p:attrName>style.visibility</p:attrName>
                                        </p:attrNameLst>
                                      </p:cBhvr>
                                      <p:to>
                                        <p:strVal val="visible"/>
                                      </p:to>
                                    </p:set>
                                    <p:animEffect transition="in" filter="fade">
                                      <p:cBhvr>
                                        <p:cTn id="39" dur="500"/>
                                        <p:tgtEl>
                                          <p:spTgt spid="77">
                                            <p:txEl>
                                              <p:pRg st="0" end="0"/>
                                            </p:txEl>
                                          </p:spTgt>
                                        </p:tgtEl>
                                      </p:cBhvr>
                                    </p:animEffect>
                                  </p:childTnLst>
                                  <p:subTnLst>
                                    <p:set>
                                      <p:cBhvr override="childStyle">
                                        <p:cTn dur="1" fill="hold" display="0" masterRel="nextClick" afterEffect="1"/>
                                        <p:tgtEl>
                                          <p:spTgt spid="77">
                                            <p:txEl>
                                              <p:pRg st="0" end="0"/>
                                            </p:txEl>
                                          </p:spTgt>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8">
                                            <p:bg/>
                                          </p:spTgt>
                                        </p:tgtEl>
                                        <p:attrNameLst>
                                          <p:attrName>style.visibility</p:attrName>
                                        </p:attrNameLst>
                                      </p:cBhvr>
                                      <p:to>
                                        <p:strVal val="visible"/>
                                      </p:to>
                                    </p:set>
                                    <p:animEffect transition="in" filter="fade">
                                      <p:cBhvr>
                                        <p:cTn id="44" dur="500"/>
                                        <p:tgtEl>
                                          <p:spTgt spid="98">
                                            <p:bg/>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8">
                                            <p:txEl>
                                              <p:pRg st="0" end="0"/>
                                            </p:txEl>
                                          </p:spTgt>
                                        </p:tgtEl>
                                        <p:attrNameLst>
                                          <p:attrName>style.visibility</p:attrName>
                                        </p:attrNameLst>
                                      </p:cBhvr>
                                      <p:to>
                                        <p:strVal val="visible"/>
                                      </p:to>
                                    </p:set>
                                    <p:animEffect transition="in" filter="fade">
                                      <p:cBhvr>
                                        <p:cTn id="47" dur="500"/>
                                        <p:tgtEl>
                                          <p:spTgt spid="9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wipe(down)">
                                      <p:cBhvr>
                                        <p:cTn id="52" dur="500"/>
                                        <p:tgtEl>
                                          <p:spTgt spid="9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88"/>
                                        </p:tgtEl>
                                        <p:attrNameLst>
                                          <p:attrName>style.visibility</p:attrName>
                                        </p:attrNameLst>
                                      </p:cBhvr>
                                      <p:to>
                                        <p:strVal val="visible"/>
                                      </p:to>
                                    </p:set>
                                    <p:animEffect transition="in" filter="wipe(down)">
                                      <p:cBhvr>
                                        <p:cTn id="57"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7" grpId="0" animBg="1"/>
      <p:bldP spid="77" grpId="0" build="allAtOnce"/>
      <p:bldP spid="98" grpId="0" uiExpand="1"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re 90"/>
          <p:cNvSpPr>
            <a:spLocks noGrp="1"/>
          </p:cNvSpPr>
          <p:nvPr>
            <p:ph type="title"/>
          </p:nvPr>
        </p:nvSpPr>
        <p:spPr>
          <a:xfrm>
            <a:off x="2667000" y="3410712"/>
            <a:ext cx="5562600" cy="627888"/>
          </a:xfrm>
        </p:spPr>
        <p:txBody>
          <a:bodyPr>
            <a:noAutofit/>
          </a:bodyPr>
          <a:lstStyle/>
          <a:p>
            <a:pPr algn="ctr"/>
            <a: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Diagramme de cas d’utilisation globale</a:t>
            </a:r>
            <a:br>
              <a:rPr lang="fr-F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fr-FR" sz="2800" dirty="0" smtClean="0">
                <a:solidFill>
                  <a:schemeClr val="tx1"/>
                </a:solidFill>
              </a:rPr>
              <a:t> </a:t>
            </a:r>
            <a:endParaRPr lang="fr-FR" sz="2800" dirty="0">
              <a:solidFill>
                <a:schemeClr val="tx1"/>
              </a:solidFill>
            </a:endParaRPr>
          </a:p>
        </p:txBody>
      </p:sp>
      <p:sp>
        <p:nvSpPr>
          <p:cNvPr id="6" name="Line 6"/>
          <p:cNvSpPr>
            <a:spLocks noChangeShapeType="1"/>
          </p:cNvSpPr>
          <p:nvPr/>
        </p:nvSpPr>
        <p:spPr bwMode="auto">
          <a:xfrm>
            <a:off x="2209800" y="1524000"/>
            <a:ext cx="0" cy="5334000"/>
          </a:xfrm>
          <a:prstGeom prst="line">
            <a:avLst/>
          </a:prstGeom>
          <a:noFill/>
          <a:ln w="38100">
            <a:solidFill>
              <a:srgbClr val="333399"/>
            </a:solidFill>
            <a:round/>
            <a:headEnd/>
            <a:tailEnd/>
          </a:ln>
          <a:effectLst/>
        </p:spPr>
        <p:txBody>
          <a:bodyPr/>
          <a:lstStyle/>
          <a:p>
            <a:endParaRPr lang="fr-FR" dirty="0"/>
          </a:p>
        </p:txBody>
      </p:sp>
      <p:sp>
        <p:nvSpPr>
          <p:cNvPr id="7" name="AutoShape 6"/>
          <p:cNvSpPr>
            <a:spLocks noChangeArrowheads="1"/>
          </p:cNvSpPr>
          <p:nvPr/>
        </p:nvSpPr>
        <p:spPr bwMode="gray">
          <a:xfrm>
            <a:off x="381000" y="43434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rPr>
              <a:t>Réalisation </a:t>
            </a:r>
          </a:p>
        </p:txBody>
      </p:sp>
      <p:sp>
        <p:nvSpPr>
          <p:cNvPr id="8" name="AutoShape 7"/>
          <p:cNvSpPr>
            <a:spLocks noChangeArrowheads="1"/>
          </p:cNvSpPr>
          <p:nvPr/>
        </p:nvSpPr>
        <p:spPr bwMode="gray">
          <a:xfrm>
            <a:off x="381000" y="3733800"/>
            <a:ext cx="1752600" cy="5080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Analyse et </a:t>
            </a:r>
          </a:p>
          <a:p>
            <a:pPr algn="ctr" eaLnBrk="0" hangingPunct="0"/>
            <a:r>
              <a:rPr lang="fr-FR" sz="1400" b="1" dirty="0" smtClean="0">
                <a:solidFill>
                  <a:schemeClr val="bg1">
                    <a:lumMod val="65000"/>
                  </a:schemeClr>
                </a:solidFill>
                <a:latin typeface="Arial" pitchFamily="34" charset="0"/>
                <a:cs typeface="Arial" pitchFamily="34" charset="0"/>
              </a:rPr>
              <a:t>Conception</a:t>
            </a:r>
            <a:endParaRPr lang="fr-FR" sz="1400" b="1" dirty="0">
              <a:solidFill>
                <a:schemeClr val="bg1">
                  <a:lumMod val="65000"/>
                </a:schemeClr>
              </a:solidFill>
              <a:latin typeface="Arial" pitchFamily="34" charset="0"/>
              <a:cs typeface="Arial" pitchFamily="34" charset="0"/>
            </a:endParaRPr>
          </a:p>
        </p:txBody>
      </p:sp>
      <p:sp>
        <p:nvSpPr>
          <p:cNvPr id="9" name="AutoShape 10"/>
          <p:cNvSpPr>
            <a:spLocks noChangeArrowheads="1"/>
          </p:cNvSpPr>
          <p:nvPr/>
        </p:nvSpPr>
        <p:spPr bwMode="gray">
          <a:xfrm>
            <a:off x="381000" y="2667000"/>
            <a:ext cx="1752600" cy="9906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Spécification </a:t>
            </a:r>
          </a:p>
          <a:p>
            <a:pPr algn="ctr" eaLnBrk="0" hangingPunct="0"/>
            <a:r>
              <a:rPr lang="fr-FR" sz="1400" b="1" dirty="0" smtClean="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rPr>
              <a:t>des Besoins</a:t>
            </a:r>
            <a:endParaRPr lang="fr-FR" sz="1400" b="1" dirty="0">
              <a:solidFill>
                <a:srgbClr val="00B0F0"/>
              </a:solidFill>
              <a:effectLst>
                <a:outerShdw blurRad="38100" dist="38100" dir="2700000" algn="tl">
                  <a:srgbClr val="000000">
                    <a:alpha val="43137"/>
                  </a:srgbClr>
                </a:outerShdw>
              </a:effectLst>
              <a:latin typeface="Arial" pitchFamily="34" charset="0"/>
              <a:ea typeface="Cambria Math" pitchFamily="18" charset="0"/>
              <a:cs typeface="Arial" pitchFamily="34" charset="0"/>
            </a:endParaRPr>
          </a:p>
        </p:txBody>
      </p:sp>
      <p:grpSp>
        <p:nvGrpSpPr>
          <p:cNvPr id="10" name="Group 11"/>
          <p:cNvGrpSpPr>
            <a:grpSpLocks/>
          </p:cNvGrpSpPr>
          <p:nvPr/>
        </p:nvGrpSpPr>
        <p:grpSpPr bwMode="auto">
          <a:xfrm>
            <a:off x="0" y="2895600"/>
            <a:ext cx="381000" cy="381000"/>
            <a:chOff x="2078" y="1680"/>
            <a:chExt cx="1615" cy="1615"/>
          </a:xfrm>
        </p:grpSpPr>
        <p:sp>
          <p:nvSpPr>
            <p:cNvPr id="1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7" name="Group 32"/>
          <p:cNvGrpSpPr>
            <a:grpSpLocks/>
          </p:cNvGrpSpPr>
          <p:nvPr/>
        </p:nvGrpSpPr>
        <p:grpSpPr bwMode="auto">
          <a:xfrm>
            <a:off x="0" y="3810000"/>
            <a:ext cx="381000" cy="381000"/>
            <a:chOff x="2078" y="1680"/>
            <a:chExt cx="1615" cy="1615"/>
          </a:xfrm>
        </p:grpSpPr>
        <p:sp>
          <p:nvSpPr>
            <p:cNvPr id="1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3" name="Group 32"/>
          <p:cNvGrpSpPr>
            <a:grpSpLocks/>
          </p:cNvGrpSpPr>
          <p:nvPr/>
        </p:nvGrpSpPr>
        <p:grpSpPr bwMode="auto">
          <a:xfrm>
            <a:off x="0" y="4419600"/>
            <a:ext cx="381000" cy="381000"/>
            <a:chOff x="2078" y="1680"/>
            <a:chExt cx="1615" cy="1615"/>
          </a:xfrm>
        </p:grpSpPr>
        <p:sp>
          <p:nvSpPr>
            <p:cNvPr id="3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4"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5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66" name="Line 7"/>
          <p:cNvSpPr>
            <a:spLocks noChangeShapeType="1"/>
          </p:cNvSpPr>
          <p:nvPr/>
        </p:nvSpPr>
        <p:spPr bwMode="auto">
          <a:xfrm>
            <a:off x="7704000" y="1219200"/>
            <a:ext cx="1440000" cy="0"/>
          </a:xfrm>
          <a:prstGeom prst="line">
            <a:avLst/>
          </a:prstGeom>
          <a:noFill/>
          <a:ln w="38100">
            <a:solidFill>
              <a:srgbClr val="333399"/>
            </a:solidFill>
            <a:round/>
            <a:headEnd/>
            <a:tailEnd/>
          </a:ln>
          <a:effectLst/>
        </p:spPr>
        <p:txBody>
          <a:bodyPr/>
          <a:lstStyle/>
          <a:p>
            <a:endParaRPr lang="fr-FR" dirty="0"/>
          </a:p>
        </p:txBody>
      </p:sp>
      <p:sp>
        <p:nvSpPr>
          <p:cNvPr id="67" name="AutoShape 10"/>
          <p:cNvSpPr>
            <a:spLocks noChangeArrowheads="1"/>
          </p:cNvSpPr>
          <p:nvPr/>
        </p:nvSpPr>
        <p:spPr bwMode="gray">
          <a:xfrm>
            <a:off x="2590800" y="990600"/>
            <a:ext cx="5029200" cy="5080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b="1" dirty="0" smtClean="0">
                <a:solidFill>
                  <a:srgbClr val="00B0F0"/>
                </a:solidFill>
                <a:effectLst>
                  <a:outerShdw blurRad="38100" dist="38100" dir="2700000" algn="tl">
                    <a:srgbClr val="000000">
                      <a:alpha val="43137"/>
                    </a:srgbClr>
                  </a:outerShdw>
                </a:effectLst>
                <a:latin typeface="Cambria Math" pitchFamily="18" charset="0"/>
                <a:ea typeface="Cambria Math" pitchFamily="18" charset="0"/>
              </a:rPr>
              <a:t>Spécification des Besoins</a:t>
            </a:r>
            <a:endParaRPr lang="fr-FR" b="1" dirty="0">
              <a:solidFill>
                <a:srgbClr val="00B0F0"/>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68" name="Group 11"/>
          <p:cNvGrpSpPr>
            <a:grpSpLocks/>
          </p:cNvGrpSpPr>
          <p:nvPr/>
        </p:nvGrpSpPr>
        <p:grpSpPr bwMode="auto">
          <a:xfrm>
            <a:off x="2209800" y="1066800"/>
            <a:ext cx="381000" cy="381000"/>
            <a:chOff x="2078" y="1680"/>
            <a:chExt cx="1615" cy="1615"/>
          </a:xfrm>
        </p:grpSpPr>
        <p:sp>
          <p:nvSpPr>
            <p:cNvPr id="6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75" name="Titre 250"/>
          <p:cNvSpPr txBox="1">
            <a:spLocks/>
          </p:cNvSpPr>
          <p:nvPr/>
        </p:nvSpPr>
        <p:spPr>
          <a:xfrm>
            <a:off x="2362200" y="2038350"/>
            <a:ext cx="3733800" cy="11620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2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
            </a:r>
            <a:br>
              <a:rPr kumimoji="0" lang="fr-FR" sz="18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br>
            <a:endParaRPr kumimoji="0" lang="fr-FR" sz="18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76" name="Titre 82"/>
          <p:cNvSpPr txBox="1">
            <a:spLocks/>
          </p:cNvSpPr>
          <p:nvPr/>
        </p:nvSpPr>
        <p:spPr>
          <a:xfrm>
            <a:off x="2514600" y="1828800"/>
            <a:ext cx="6172200" cy="39624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7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113" name="Oval 29"/>
          <p:cNvSpPr>
            <a:spLocks noChangeArrowheads="1"/>
          </p:cNvSpPr>
          <p:nvPr/>
        </p:nvSpPr>
        <p:spPr bwMode="auto">
          <a:xfrm>
            <a:off x="8572528" y="6429396"/>
            <a:ext cx="500066" cy="357190"/>
          </a:xfrm>
          <a:prstGeom prst="ellipse">
            <a:avLst/>
          </a:prstGeom>
          <a:ln>
            <a:headEnd/>
            <a:tailEnd/>
          </a:ln>
        </p:spPr>
        <p:style>
          <a:lnRef idx="2">
            <a:schemeClr val="accent1"/>
          </a:lnRef>
          <a:fillRef idx="1003">
            <a:schemeClr val="lt2"/>
          </a:fillRef>
          <a:effectRef idx="0">
            <a:schemeClr val="accent1"/>
          </a:effectRef>
          <a:fontRef idx="minor">
            <a:schemeClr val="dk1"/>
          </a:fontRef>
        </p:style>
        <p:txBody>
          <a:bodyPr wrap="none" anchor="ctr"/>
          <a:lstStyle/>
          <a:p>
            <a:pPr algn="ctr"/>
            <a:r>
              <a:rPr lang="fr-FR" sz="1400" dirty="0" smtClean="0">
                <a:latin typeface="Times New Roman" pitchFamily="18" charset="0"/>
              </a:rPr>
              <a:t>08</a:t>
            </a:r>
            <a:endParaRPr lang="fr-FR" sz="1400" dirty="0">
              <a:latin typeface="Times New Roman" pitchFamily="18" charset="0"/>
            </a:endParaRPr>
          </a:p>
        </p:txBody>
      </p:sp>
      <p:sp>
        <p:nvSpPr>
          <p:cNvPr id="77" name="AutoShape 6"/>
          <p:cNvSpPr>
            <a:spLocks noChangeArrowheads="1"/>
          </p:cNvSpPr>
          <p:nvPr/>
        </p:nvSpPr>
        <p:spPr bwMode="gray">
          <a:xfrm>
            <a:off x="381000" y="4953000"/>
            <a:ext cx="1752600" cy="6858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Conclusion et</a:t>
            </a:r>
          </a:p>
          <a:p>
            <a:pPr algn="ctr" eaLnBrk="0" hangingPunct="0"/>
            <a:r>
              <a:rPr lang="fr-FR" sz="1400" b="1" dirty="0" smtClean="0">
                <a:solidFill>
                  <a:schemeClr val="bg1">
                    <a:lumMod val="65000"/>
                  </a:schemeClr>
                </a:solidFill>
                <a:latin typeface="Arial" pitchFamily="34" charset="0"/>
                <a:cs typeface="Arial" pitchFamily="34" charset="0"/>
              </a:rPr>
              <a:t>Perspectives</a:t>
            </a:r>
            <a:endParaRPr lang="fr-FR" sz="1400" b="1" dirty="0">
              <a:solidFill>
                <a:schemeClr val="bg1">
                  <a:lumMod val="65000"/>
                </a:schemeClr>
              </a:solidFill>
              <a:latin typeface="Arial" pitchFamily="34" charset="0"/>
              <a:cs typeface="Arial" pitchFamily="34" charset="0"/>
            </a:endParaRPr>
          </a:p>
        </p:txBody>
      </p:sp>
      <p:grpSp>
        <p:nvGrpSpPr>
          <p:cNvPr id="78" name="Group 32"/>
          <p:cNvGrpSpPr>
            <a:grpSpLocks/>
          </p:cNvGrpSpPr>
          <p:nvPr/>
        </p:nvGrpSpPr>
        <p:grpSpPr bwMode="auto">
          <a:xfrm>
            <a:off x="0" y="5105400"/>
            <a:ext cx="381000" cy="381000"/>
            <a:chOff x="2078" y="1680"/>
            <a:chExt cx="1615" cy="1615"/>
          </a:xfrm>
        </p:grpSpPr>
        <p:sp>
          <p:nvSpPr>
            <p:cNvPr id="7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8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87" name="Group 32"/>
          <p:cNvGrpSpPr>
            <a:grpSpLocks/>
          </p:cNvGrpSpPr>
          <p:nvPr/>
        </p:nvGrpSpPr>
        <p:grpSpPr bwMode="auto">
          <a:xfrm>
            <a:off x="0" y="2133600"/>
            <a:ext cx="381000" cy="381000"/>
            <a:chOff x="2078" y="1680"/>
            <a:chExt cx="1615" cy="1615"/>
          </a:xfrm>
        </p:grpSpPr>
        <p:sp>
          <p:nvSpPr>
            <p:cNvPr id="8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94" name="AutoShape 6"/>
          <p:cNvSpPr>
            <a:spLocks noChangeArrowheads="1"/>
          </p:cNvSpPr>
          <p:nvPr/>
        </p:nvSpPr>
        <p:spPr bwMode="gray">
          <a:xfrm>
            <a:off x="381000" y="20574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ea typeface="Cambria Math" pitchFamily="18" charset="0"/>
                <a:cs typeface="Arial" pitchFamily="34" charset="0"/>
              </a:rPr>
              <a:t>Cadre général</a:t>
            </a:r>
            <a:endParaRPr lang="fr-FR" sz="1400" b="1" dirty="0">
              <a:solidFill>
                <a:schemeClr val="bg1">
                  <a:lumMod val="65000"/>
                </a:schemeClr>
              </a:solidFill>
              <a:latin typeface="Arial" pitchFamily="34" charset="0"/>
              <a:ea typeface="Cambria Math" pitchFamily="18" charset="0"/>
              <a:cs typeface="Arial" pitchFamily="34" charset="0"/>
            </a:endParaRPr>
          </a:p>
        </p:txBody>
      </p:sp>
      <p:sp>
        <p:nvSpPr>
          <p:cNvPr id="95" name="AutoShape 6"/>
          <p:cNvSpPr>
            <a:spLocks noChangeArrowheads="1"/>
          </p:cNvSpPr>
          <p:nvPr/>
        </p:nvSpPr>
        <p:spPr bwMode="gray">
          <a:xfrm>
            <a:off x="381000" y="1447800"/>
            <a:ext cx="1752600" cy="533400"/>
          </a:xfrm>
          <a:prstGeom prst="roundRect">
            <a:avLst>
              <a:gd name="adj" fmla="val 50000"/>
            </a:avLst>
          </a:prstGeom>
          <a:noFill/>
          <a:ln w="28575" algn="ctr">
            <a:solidFill>
              <a:schemeClr val="bg2"/>
            </a:solidFill>
            <a:round/>
            <a:headEnd/>
            <a:tailEnd/>
          </a:ln>
          <a:effectLst/>
        </p:spPr>
        <p:txBody>
          <a:bodyPr wrap="none" anchor="ctr"/>
          <a:lstStyle/>
          <a:p>
            <a:pPr algn="ctr" eaLnBrk="0" hangingPunct="0"/>
            <a:r>
              <a:rPr lang="fr-FR" sz="1400" b="1" dirty="0" smtClean="0">
                <a:solidFill>
                  <a:schemeClr val="bg1">
                    <a:lumMod val="65000"/>
                  </a:schemeClr>
                </a:solidFill>
                <a:latin typeface="Arial" pitchFamily="34" charset="0"/>
                <a:cs typeface="Arial" pitchFamily="34" charset="0"/>
              </a:rPr>
              <a:t>Introduction</a:t>
            </a:r>
            <a:endParaRPr lang="fr-FR" sz="1400" b="1" dirty="0">
              <a:solidFill>
                <a:schemeClr val="bg1">
                  <a:lumMod val="65000"/>
                </a:schemeClr>
              </a:solidFill>
              <a:latin typeface="Arial" pitchFamily="34" charset="0"/>
              <a:cs typeface="Arial" pitchFamily="34" charset="0"/>
            </a:endParaRPr>
          </a:p>
        </p:txBody>
      </p:sp>
      <p:grpSp>
        <p:nvGrpSpPr>
          <p:cNvPr id="96" name="Group 32"/>
          <p:cNvGrpSpPr>
            <a:grpSpLocks/>
          </p:cNvGrpSpPr>
          <p:nvPr/>
        </p:nvGrpSpPr>
        <p:grpSpPr bwMode="auto">
          <a:xfrm>
            <a:off x="0" y="1524000"/>
            <a:ext cx="381000" cy="381000"/>
            <a:chOff x="2078" y="1680"/>
            <a:chExt cx="1615" cy="1615"/>
          </a:xfrm>
        </p:grpSpPr>
        <p:sp>
          <p:nvSpPr>
            <p:cNvPr id="9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pic>
        <p:nvPicPr>
          <p:cNvPr id="2050" name="Picture 2" descr="C:\Users\ghani\Desktop\rapport final\bP9DJWCn38NtFKLsJ1VJ0yoYAk88d20aRiUGs97jbEkJ_b0ao8p4pd4--_d5EQXviPhJPdgE6GdLn1jKcSR8dpJkXy2aDHc8I-3KE7ni_xA2fzd6lHjEe8PCBeAw8XmhcdRuMdx3Rqsc1IvmpfvQfbELu7WHcLuI0jcq-GxkxVG9IOEWmFRdwkR23M5cL1HNoRtcPhdCJ8rRoEz.png"/>
          <p:cNvPicPr>
            <a:picLocks noChangeAspect="1" noChangeArrowheads="1"/>
          </p:cNvPicPr>
          <p:nvPr/>
        </p:nvPicPr>
        <p:blipFill>
          <a:blip r:embed="rId2"/>
          <a:stretch>
            <a:fillRect/>
          </a:stretch>
        </p:blipFill>
        <p:spPr bwMode="auto">
          <a:xfrm>
            <a:off x="2362250" y="1643050"/>
            <a:ext cx="6353154" cy="4786345"/>
          </a:xfrm>
          <a:prstGeom prst="rect">
            <a:avLst/>
          </a:prstGeom>
          <a:noFill/>
        </p:spPr>
      </p:pic>
      <p:sp>
        <p:nvSpPr>
          <p:cNvPr id="123" name="Rectangle à coins arrondis 122"/>
          <p:cNvSpPr/>
          <p:nvPr/>
        </p:nvSpPr>
        <p:spPr>
          <a:xfrm>
            <a:off x="4857752" y="3071810"/>
            <a:ext cx="1000132" cy="107157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Rectangle à coins arrondis 123"/>
          <p:cNvSpPr/>
          <p:nvPr/>
        </p:nvSpPr>
        <p:spPr>
          <a:xfrm>
            <a:off x="3857620" y="1643050"/>
            <a:ext cx="2357454" cy="785818"/>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Rectangle à coins arrondis 124"/>
          <p:cNvSpPr/>
          <p:nvPr/>
        </p:nvSpPr>
        <p:spPr>
          <a:xfrm>
            <a:off x="4857752" y="4714884"/>
            <a:ext cx="1428760" cy="57150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Rectangle à coins arrondis 125"/>
          <p:cNvSpPr/>
          <p:nvPr/>
        </p:nvSpPr>
        <p:spPr>
          <a:xfrm>
            <a:off x="6072198" y="3286124"/>
            <a:ext cx="1571636" cy="57150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à coins arrondis 126"/>
          <p:cNvSpPr/>
          <p:nvPr/>
        </p:nvSpPr>
        <p:spPr>
          <a:xfrm>
            <a:off x="6500826" y="4786322"/>
            <a:ext cx="785818" cy="500066"/>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Rectangle à coins arrondis 127"/>
          <p:cNvSpPr/>
          <p:nvPr/>
        </p:nvSpPr>
        <p:spPr>
          <a:xfrm>
            <a:off x="7858148" y="3286124"/>
            <a:ext cx="785818" cy="500066"/>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Rectangle à coins arrondis 128"/>
          <p:cNvSpPr/>
          <p:nvPr/>
        </p:nvSpPr>
        <p:spPr>
          <a:xfrm>
            <a:off x="6357950" y="1785926"/>
            <a:ext cx="1071570" cy="500066"/>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ectangle à coins arrondis 129"/>
          <p:cNvSpPr/>
          <p:nvPr/>
        </p:nvSpPr>
        <p:spPr>
          <a:xfrm>
            <a:off x="2786050" y="3071810"/>
            <a:ext cx="857256" cy="107157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Rectangle à coins arrondis 130"/>
          <p:cNvSpPr/>
          <p:nvPr/>
        </p:nvSpPr>
        <p:spPr>
          <a:xfrm>
            <a:off x="2786050" y="1785926"/>
            <a:ext cx="857256" cy="57150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Rectangle à coins arrondis 131"/>
          <p:cNvSpPr/>
          <p:nvPr/>
        </p:nvSpPr>
        <p:spPr>
          <a:xfrm>
            <a:off x="2357422" y="4714884"/>
            <a:ext cx="1643074" cy="57150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Rectangle à coins arrondis 133"/>
          <p:cNvSpPr/>
          <p:nvPr/>
        </p:nvSpPr>
        <p:spPr>
          <a:xfrm>
            <a:off x="4429124" y="5929330"/>
            <a:ext cx="1143008" cy="428628"/>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Rectangle à coins arrondis 134"/>
          <p:cNvSpPr/>
          <p:nvPr/>
        </p:nvSpPr>
        <p:spPr>
          <a:xfrm>
            <a:off x="4429124" y="5929330"/>
            <a:ext cx="1143008" cy="428628"/>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0" fill="hold"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p:cTn id="27" dur="500" fill="hold"/>
                                        <p:tgtEl>
                                          <p:spTgt spid="67"/>
                                        </p:tgtEl>
                                        <p:attrNameLst>
                                          <p:attrName>ppt_w</p:attrName>
                                        </p:attrNameLst>
                                      </p:cBhvr>
                                      <p:tavLst>
                                        <p:tav tm="0">
                                          <p:val>
                                            <p:fltVal val="0"/>
                                          </p:val>
                                        </p:tav>
                                        <p:tav tm="100000">
                                          <p:val>
                                            <p:strVal val="#ppt_w"/>
                                          </p:val>
                                        </p:tav>
                                      </p:tavLst>
                                    </p:anim>
                                    <p:anim calcmode="lin" valueType="num">
                                      <p:cBhvr>
                                        <p:cTn id="28" dur="500" fill="hold"/>
                                        <p:tgtEl>
                                          <p:spTgt spid="67"/>
                                        </p:tgtEl>
                                        <p:attrNameLst>
                                          <p:attrName>ppt_h</p:attrName>
                                        </p:attrNameLst>
                                      </p:cBhvr>
                                      <p:tavLst>
                                        <p:tav tm="0">
                                          <p:val>
                                            <p:fltVal val="0"/>
                                          </p:val>
                                        </p:tav>
                                        <p:tav tm="100000">
                                          <p:val>
                                            <p:strVal val="#ppt_h"/>
                                          </p:val>
                                        </p:tav>
                                      </p:tavLst>
                                    </p:anim>
                                    <p:animEffect transition="in" filter="fade">
                                      <p:cBhvr>
                                        <p:cTn id="29" dur="500"/>
                                        <p:tgtEl>
                                          <p:spTgt spid="67"/>
                                        </p:tgtEl>
                                      </p:cBhvr>
                                    </p:animEffect>
                                  </p:childTnLst>
                                </p:cTn>
                              </p:par>
                              <p:par>
                                <p:cTn id="30" presetID="53" presetClass="entr" presetSubtype="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p:cTn id="32" dur="500" fill="hold"/>
                                        <p:tgtEl>
                                          <p:spTgt spid="68"/>
                                        </p:tgtEl>
                                        <p:attrNameLst>
                                          <p:attrName>ppt_w</p:attrName>
                                        </p:attrNameLst>
                                      </p:cBhvr>
                                      <p:tavLst>
                                        <p:tav tm="0">
                                          <p:val>
                                            <p:fltVal val="0"/>
                                          </p:val>
                                        </p:tav>
                                        <p:tav tm="100000">
                                          <p:val>
                                            <p:strVal val="#ppt_w"/>
                                          </p:val>
                                        </p:tav>
                                      </p:tavLst>
                                    </p:anim>
                                    <p:anim calcmode="lin" valueType="num">
                                      <p:cBhvr>
                                        <p:cTn id="33" dur="500" fill="hold"/>
                                        <p:tgtEl>
                                          <p:spTgt spid="68"/>
                                        </p:tgtEl>
                                        <p:attrNameLst>
                                          <p:attrName>ppt_h</p:attrName>
                                        </p:attrNameLst>
                                      </p:cBhvr>
                                      <p:tavLst>
                                        <p:tav tm="0">
                                          <p:val>
                                            <p:fltVal val="0"/>
                                          </p:val>
                                        </p:tav>
                                        <p:tav tm="100000">
                                          <p:val>
                                            <p:strVal val="#ppt_h"/>
                                          </p:val>
                                        </p:tav>
                                      </p:tavLst>
                                    </p:anim>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500"/>
                                        <p:tgtEl>
                                          <p:spTgt spid="80"/>
                                        </p:tgtEl>
                                      </p:cBhvr>
                                    </p:animEffec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050"/>
                                        </p:tgtEl>
                                        <p:attrNameLst>
                                          <p:attrName>style.visibility</p:attrName>
                                        </p:attrNameLst>
                                      </p:cBhvr>
                                      <p:to>
                                        <p:strVal val="visible"/>
                                      </p:to>
                                    </p:set>
                                    <p:anim calcmode="lin" valueType="num">
                                      <p:cBhvr additive="base">
                                        <p:cTn id="44" dur="500" fill="hold"/>
                                        <p:tgtEl>
                                          <p:spTgt spid="2050"/>
                                        </p:tgtEl>
                                        <p:attrNameLst>
                                          <p:attrName>ppt_x</p:attrName>
                                        </p:attrNameLst>
                                      </p:cBhvr>
                                      <p:tavLst>
                                        <p:tav tm="0">
                                          <p:val>
                                            <p:strVal val="#ppt_x"/>
                                          </p:val>
                                        </p:tav>
                                        <p:tav tm="100000">
                                          <p:val>
                                            <p:strVal val="#ppt_x"/>
                                          </p:val>
                                        </p:tav>
                                      </p:tavLst>
                                    </p:anim>
                                    <p:anim calcmode="lin" valueType="num">
                                      <p:cBhvr additive="base">
                                        <p:cTn id="45"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down)">
                                      <p:cBhvr>
                                        <p:cTn id="50" dur="500"/>
                                        <p:tgtEl>
                                          <p:spTgt spid="123"/>
                                        </p:tgtEl>
                                      </p:cBhvr>
                                    </p:animEffec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24"/>
                                        </p:tgtEl>
                                        <p:attrNameLst>
                                          <p:attrName>style.visibility</p:attrName>
                                        </p:attrNameLst>
                                      </p:cBhvr>
                                      <p:to>
                                        <p:strVal val="visible"/>
                                      </p:to>
                                    </p:set>
                                    <p:animEffect transition="in" filter="wipe(down)">
                                      <p:cBhvr>
                                        <p:cTn id="55" dur="500"/>
                                        <p:tgtEl>
                                          <p:spTgt spid="124"/>
                                        </p:tgtEl>
                                      </p:cBhvr>
                                    </p:animEffec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25"/>
                                        </p:tgtEl>
                                        <p:attrNameLst>
                                          <p:attrName>style.visibility</p:attrName>
                                        </p:attrNameLst>
                                      </p:cBhvr>
                                      <p:to>
                                        <p:strVal val="visible"/>
                                      </p:to>
                                    </p:set>
                                    <p:animEffect transition="in" filter="wipe(down)">
                                      <p:cBhvr>
                                        <p:cTn id="60" dur="500"/>
                                        <p:tgtEl>
                                          <p:spTgt spid="125"/>
                                        </p:tgtEl>
                                      </p:cBhvr>
                                    </p:animEffec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26"/>
                                        </p:tgtEl>
                                        <p:attrNameLst>
                                          <p:attrName>style.visibility</p:attrName>
                                        </p:attrNameLst>
                                      </p:cBhvr>
                                      <p:to>
                                        <p:strVal val="visible"/>
                                      </p:to>
                                    </p:set>
                                    <p:animEffect transition="in" filter="wipe(down)">
                                      <p:cBhvr>
                                        <p:cTn id="65" dur="500"/>
                                        <p:tgtEl>
                                          <p:spTgt spid="126"/>
                                        </p:tgtEl>
                                      </p:cBhvr>
                                    </p:animEffec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27"/>
                                        </p:tgtEl>
                                        <p:attrNameLst>
                                          <p:attrName>style.visibility</p:attrName>
                                        </p:attrNameLst>
                                      </p:cBhvr>
                                      <p:to>
                                        <p:strVal val="visible"/>
                                      </p:to>
                                    </p:set>
                                    <p:animEffect transition="in" filter="wipe(down)">
                                      <p:cBhvr>
                                        <p:cTn id="70" dur="500"/>
                                        <p:tgtEl>
                                          <p:spTgt spid="127"/>
                                        </p:tgtEl>
                                      </p:cBhvr>
                                    </p:animEffect>
                                  </p:childTnLst>
                                  <p:subTnLst>
                                    <p:set>
                                      <p:cBhvr override="childStyle">
                                        <p:cTn dur="1" fill="hold" display="0" masterRel="nextClick" afterEffect="1"/>
                                        <p:tgtEl>
                                          <p:spTgt spid="127"/>
                                        </p:tgtEl>
                                        <p:attrNameLst>
                                          <p:attrName>style.visibility</p:attrName>
                                        </p:attrNameLst>
                                      </p:cBhvr>
                                      <p:to>
                                        <p:strVal val="hidden"/>
                                      </p:to>
                                    </p:set>
                                  </p:subTnLst>
                                </p:cTn>
                              </p:par>
                              <p:par>
                                <p:cTn id="71" presetID="22" presetClass="entr" presetSubtype="4" fill="hold" grpId="0" nodeType="withEffect">
                                  <p:stCondLst>
                                    <p:cond delay="0"/>
                                  </p:stCondLst>
                                  <p:childTnLst>
                                    <p:set>
                                      <p:cBhvr>
                                        <p:cTn id="72" dur="1" fill="hold">
                                          <p:stCondLst>
                                            <p:cond delay="0"/>
                                          </p:stCondLst>
                                        </p:cTn>
                                        <p:tgtEl>
                                          <p:spTgt spid="128"/>
                                        </p:tgtEl>
                                        <p:attrNameLst>
                                          <p:attrName>style.visibility</p:attrName>
                                        </p:attrNameLst>
                                      </p:cBhvr>
                                      <p:to>
                                        <p:strVal val="visible"/>
                                      </p:to>
                                    </p:set>
                                    <p:animEffect transition="in" filter="wipe(down)">
                                      <p:cBhvr>
                                        <p:cTn id="73" dur="500"/>
                                        <p:tgtEl>
                                          <p:spTgt spid="128"/>
                                        </p:tgtEl>
                                      </p:cBhvr>
                                    </p:animEffect>
                                  </p:childTnLst>
                                  <p:subTnLst>
                                    <p:set>
                                      <p:cBhvr override="childStyle">
                                        <p:cTn dur="1" fill="hold" display="0" masterRel="nextClick" afterEffect="1"/>
                                        <p:tgtEl>
                                          <p:spTgt spid="128"/>
                                        </p:tgtEl>
                                        <p:attrNameLst>
                                          <p:attrName>style.visibility</p:attrName>
                                        </p:attrNameLst>
                                      </p:cBhvr>
                                      <p:to>
                                        <p:strVal val="hidden"/>
                                      </p:to>
                                    </p:set>
                                  </p:subTnLst>
                                </p:cTn>
                              </p:par>
                              <p:par>
                                <p:cTn id="74" presetID="22" presetClass="entr" presetSubtype="4" fill="hold" grpId="0" nodeType="withEffect">
                                  <p:stCondLst>
                                    <p:cond delay="0"/>
                                  </p:stCondLst>
                                  <p:childTnLst>
                                    <p:set>
                                      <p:cBhvr>
                                        <p:cTn id="75" dur="1" fill="hold">
                                          <p:stCondLst>
                                            <p:cond delay="0"/>
                                          </p:stCondLst>
                                        </p:cTn>
                                        <p:tgtEl>
                                          <p:spTgt spid="129"/>
                                        </p:tgtEl>
                                        <p:attrNameLst>
                                          <p:attrName>style.visibility</p:attrName>
                                        </p:attrNameLst>
                                      </p:cBhvr>
                                      <p:to>
                                        <p:strVal val="visible"/>
                                      </p:to>
                                    </p:set>
                                    <p:animEffect transition="in" filter="wipe(down)">
                                      <p:cBhvr>
                                        <p:cTn id="76" dur="500"/>
                                        <p:tgtEl>
                                          <p:spTgt spid="129"/>
                                        </p:tgtEl>
                                      </p:cBhvr>
                                    </p:animEffect>
                                  </p:childTnLst>
                                  <p:subTnLst>
                                    <p:set>
                                      <p:cBhvr override="childStyle">
                                        <p:cTn dur="1" fill="hold" display="0" masterRel="nextClick" afterEffect="1"/>
                                        <p:tgtEl>
                                          <p:spTgt spid="129"/>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34"/>
                                        </p:tgtEl>
                                        <p:attrNameLst>
                                          <p:attrName>style.visibility</p:attrName>
                                        </p:attrNameLst>
                                      </p:cBhvr>
                                      <p:to>
                                        <p:strVal val="visible"/>
                                      </p:to>
                                    </p:set>
                                    <p:animEffect transition="in" filter="wipe(down)">
                                      <p:cBhvr>
                                        <p:cTn id="81"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30"/>
                                        </p:tgtEl>
                                        <p:attrNameLst>
                                          <p:attrName>style.visibility</p:attrName>
                                        </p:attrNameLst>
                                      </p:cBhvr>
                                      <p:to>
                                        <p:strVal val="visible"/>
                                      </p:to>
                                    </p:set>
                                    <p:animEffect transition="in" filter="wipe(down)">
                                      <p:cBhvr>
                                        <p:cTn id="86"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31"/>
                                        </p:tgtEl>
                                        <p:attrNameLst>
                                          <p:attrName>style.visibility</p:attrName>
                                        </p:attrNameLst>
                                      </p:cBhvr>
                                      <p:to>
                                        <p:strVal val="visible"/>
                                      </p:to>
                                    </p:set>
                                    <p:animEffect transition="in" filter="wipe(down)">
                                      <p:cBhvr>
                                        <p:cTn id="91"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32"/>
                                        </p:tgtEl>
                                        <p:attrNameLst>
                                          <p:attrName>style.visibility</p:attrName>
                                        </p:attrNameLst>
                                      </p:cBhvr>
                                      <p:to>
                                        <p:strVal val="visible"/>
                                      </p:to>
                                    </p:set>
                                    <p:animEffect transition="in" filter="wipe(down)">
                                      <p:cBhvr>
                                        <p:cTn id="96" dur="500"/>
                                        <p:tgtEl>
                                          <p:spTgt spid="132"/>
                                        </p:tgtEl>
                                      </p:cBhvr>
                                    </p:animEffect>
                                  </p:childTnLst>
                                  <p:subTnLst>
                                    <p:set>
                                      <p:cBhvr override="childStyle">
                                        <p:cTn dur="1" fill="hold" display="0" masterRel="nextClick" afterEffect="1"/>
                                        <p:tgtEl>
                                          <p:spTgt spid="132"/>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35"/>
                                        </p:tgtEl>
                                        <p:attrNameLst>
                                          <p:attrName>style.visibility</p:attrName>
                                        </p:attrNameLst>
                                      </p:cBhvr>
                                      <p:to>
                                        <p:strVal val="visible"/>
                                      </p:to>
                                    </p:set>
                                    <p:animEffect transition="in" filter="wipe(down)">
                                      <p:cBhvr>
                                        <p:cTn id="10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9" grpId="0" animBg="1"/>
      <p:bldP spid="67"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4" grpId="0" animBg="1"/>
      <p:bldP spid="135" grpId="0" animBg="1"/>
    </p:bld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12680</TotalTime>
  <Words>1459</Words>
  <Application>Microsoft Office PowerPoint</Application>
  <PresentationFormat>Affichage à l'écran (4:3)</PresentationFormat>
  <Paragraphs>663</Paragraphs>
  <Slides>38</Slides>
  <Notes>4</Notes>
  <HiddenSlides>0</HiddenSlides>
  <MMClips>0</MMClip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Facette</vt:lpstr>
      <vt:lpstr>Diapositive 1</vt:lpstr>
      <vt:lpstr>Diapositive 2</vt:lpstr>
      <vt:lpstr>Plan de travail</vt:lpstr>
      <vt:lpstr>Dans notre projet nous décrivons la mise en place d’une application web permettent, grâce à une liste de produits l’achat en ligne des Smartphone.  Ce projet présente les impacts opérationnels, internes et externes, du lancement d’une boutique en ligne   </vt:lpstr>
      <vt:lpstr>   </vt:lpstr>
      <vt:lpstr>Diapositive 6</vt:lpstr>
      <vt:lpstr>Diapositive 7</vt:lpstr>
      <vt:lpstr>Diapositive 8</vt:lpstr>
      <vt:lpstr>Diagramme de cas d’utilisation globale  </vt:lpstr>
      <vt:lpstr>Diapositive 10</vt:lpstr>
      <vt:lpstr>Diagramme de séquence du cas d’utilisation « Authentification »  </vt:lpstr>
      <vt:lpstr>Diagramme de séquence du cas d’utilisation « Ajout d’un Smartphone »  </vt:lpstr>
      <vt:lpstr>Diagramme de séquence du cas d’utilisation  « Choisir un Smartphone »  </vt:lpstr>
      <vt:lpstr>Diagramme de séquence du  cas d’utilisation  « Choisir un Smartphone »  </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houssem</dc:creator>
  <cp:lastModifiedBy>ghani</cp:lastModifiedBy>
  <cp:revision>676</cp:revision>
  <cp:lastPrinted>1601-01-01T00:00:00Z</cp:lastPrinted>
  <dcterms:created xsi:type="dcterms:W3CDTF">1601-01-01T00:00:00Z</dcterms:created>
  <dcterms:modified xsi:type="dcterms:W3CDTF">2017-04-24T18:23:03Z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