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3"/>
  </p:normalViewPr>
  <p:slideViewPr>
    <p:cSldViewPr snapToGrid="0">
      <p:cViewPr varScale="1">
        <p:scale>
          <a:sx n="102" d="100"/>
          <a:sy n="10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6E3D-E211-10C2-77F0-8E8CD2A4A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BE489-92EE-4767-A26F-53B1464DD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BFC3E-A961-51F8-11E8-FCD4AEFC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8F4A-68D5-0BA8-C911-5935548C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6401-B0C0-BDF1-2796-73A6588C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4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93F44-9F59-32D9-871F-D669129A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F943D-BBE8-CAFB-D957-5D8D7C398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FC9E-187A-F53C-5E8D-99AFCF70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EF63-155A-1616-201C-E284B567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0A9C-DA2E-BE76-C29C-28C3C3FF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652DC-36E8-8FC4-B6B6-6AFF1AE6F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CBE33-5446-D296-0FAD-2D9B2C17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7E342-1ADB-07CA-B706-8B6C6E96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A6008-0127-2CB3-22CC-799083B1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DACAF-6912-061C-E7D7-F796B374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B855-7FF6-44BC-EFEE-7518FEE0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6CCF-CCD4-9E63-3400-1A11C289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F646-4D5B-6558-2ABB-2F3F695E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3AFB8-360B-23F9-87E3-BB15C6FA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1D25-442A-4A0C-6FE1-18E80996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13E57-45B7-D08D-CDB6-D46A612C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F4E50-11B7-1068-4AEF-CC6CD393D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DC6D3-EC3B-DFE2-D05A-64601725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8DEC-0249-6B41-5A1F-B3CD5939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7C42-E572-A104-855A-D57DC145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9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4820-3130-5236-7094-02A8434D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76D1-ADCC-7D67-A241-8E5BE0CDD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B8E68-3B40-B5A7-7105-BB32356A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D58D-08E2-9BDD-5A5E-EFD8FE3A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719ED-F5A8-28D5-D0CC-7DC9658E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2DAA3-C8B1-01FF-FF3D-4683FCB6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9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62F7-5877-986A-1270-9D7974DD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34DD8-F6AF-B01B-C62C-F9B7ACEA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DE52D-9F73-B086-4BB7-AD1754AC2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33D4B-2465-12C5-87BD-7B377EC88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52DE6-00DC-B7E3-5B23-76D58936A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4999D-3F43-4F40-3503-435D3229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7F56B-C0A9-DBB1-0773-38460371B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A7F80-4990-89F1-ED62-29D452AF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6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8E7E-1817-D8E7-4ACD-4294BB0B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30A15-3A96-A699-8ABF-82779C6A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56729-BD4C-19E8-A5D1-D6BAAE14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F99A3-5696-C85B-ED23-4309015C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EE2A1-935D-BD48-A870-CE45729B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AB917-0792-F9C5-4FF4-82A3E92F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9AA41-5DAF-A827-EA02-85D26AD3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4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AD5B-861F-7A29-22F9-ABBD80F0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E033-9817-81A0-1492-BA1F1718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A57E8-415B-8091-8FA8-AFACF1129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A394-F320-46CE-9142-150392AA0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D0E45-8285-B4ED-E704-3BB51A1A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4EAAA-CDA8-958C-7544-45A98711F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BB17-A587-3719-50E2-9BECEFA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5386E-678E-A5D9-F54D-6F264CBF8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EFB53-017F-BCCC-8033-47A30E572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09E7B-7B5B-946E-3D21-93A255A4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833A-C3E2-90E1-A903-786146C0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133D3-B832-040E-9C77-28BD99B8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4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0A8E3-71E8-BFF5-7900-F17791E0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05950-38AB-F9F4-96AB-18166EAE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82C30-889E-B233-73C1-C376229F3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61691-8A5C-7846-8830-B252D50857CE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674E8-7E37-9680-DDA9-33935FA9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0BD5B-C734-1F18-492A-F76940CF2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53476-BE29-C24A-82D9-65F99FEB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8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884-3BDB-31EB-C3AA-D39B77ACF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98C45-F91E-EBB9-27EB-D0101F457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Jalil Addeh</dc:creator>
  <cp:lastModifiedBy>Jalil Addeh</cp:lastModifiedBy>
  <cp:revision>1</cp:revision>
  <dcterms:created xsi:type="dcterms:W3CDTF">2025-09-05T06:59:49Z</dcterms:created>
  <dcterms:modified xsi:type="dcterms:W3CDTF">2025-09-05T07:00:01Z</dcterms:modified>
</cp:coreProperties>
</file>