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256" r:id="rId2"/>
    <p:sldId id="257" r:id="rId3"/>
    <p:sldId id="324" r:id="rId4"/>
    <p:sldId id="260" r:id="rId5"/>
    <p:sldId id="261" r:id="rId6"/>
    <p:sldId id="323" r:id="rId7"/>
    <p:sldId id="325" r:id="rId8"/>
    <p:sldId id="291" r:id="rId9"/>
    <p:sldId id="338" r:id="rId10"/>
    <p:sldId id="326" r:id="rId11"/>
    <p:sldId id="339" r:id="rId12"/>
    <p:sldId id="340" r:id="rId13"/>
    <p:sldId id="341" r:id="rId14"/>
    <p:sldId id="342" r:id="rId15"/>
    <p:sldId id="343" r:id="rId16"/>
    <p:sldId id="279" r:id="rId17"/>
    <p:sldId id="32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6E6"/>
    <a:srgbClr val="0099FF"/>
    <a:srgbClr val="278DFD"/>
    <a:srgbClr val="00CCFF"/>
    <a:srgbClr val="026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1" autoAdjust="0"/>
    <p:restoredTop sz="83509" autoAdjust="0"/>
  </p:normalViewPr>
  <p:slideViewPr>
    <p:cSldViewPr>
      <p:cViewPr varScale="1">
        <p:scale>
          <a:sx n="60" d="100"/>
          <a:sy n="60" d="100"/>
        </p:scale>
        <p:origin x="168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B50B85-733A-4499-BC1E-BD05F9FE12EB}" type="doc">
      <dgm:prSet loTypeId="urn:microsoft.com/office/officeart/2008/layout/HalfCircleOrganizationChart" loCatId="hierarchy" qsTypeId="urn:microsoft.com/office/officeart/2005/8/quickstyle/3d4" qsCatId="3D" csTypeId="urn:microsoft.com/office/officeart/2005/8/colors/accent2_2" csCatId="accent2" phldr="1"/>
      <dgm:spPr/>
      <dgm:t>
        <a:bodyPr/>
        <a:lstStyle/>
        <a:p>
          <a:endParaRPr lang="fr-FR"/>
        </a:p>
      </dgm:t>
    </dgm:pt>
    <dgm:pt modelId="{53946DBB-6B22-4CB1-A7BD-A5A5A0F5B55C}">
      <dgm:prSet phldrT="[Texte]"/>
      <dgm:spPr/>
      <dgm:t>
        <a:bodyPr/>
        <a:lstStyle/>
        <a:p>
          <a:r>
            <a:rPr lang="fr-FR" dirty="0"/>
            <a:t>PROJET</a:t>
          </a:r>
        </a:p>
        <a:p>
          <a:r>
            <a:rPr lang="fr-FR" dirty="0"/>
            <a:t>WEB</a:t>
          </a:r>
        </a:p>
      </dgm:t>
    </dgm:pt>
    <dgm:pt modelId="{4FDB5D07-9656-41FE-852D-5343B3FE9284}" type="parTrans" cxnId="{BE0B0FA0-2851-494D-AA33-A8D08B3316D0}">
      <dgm:prSet/>
      <dgm:spPr/>
      <dgm:t>
        <a:bodyPr/>
        <a:lstStyle/>
        <a:p>
          <a:endParaRPr lang="fr-FR"/>
        </a:p>
      </dgm:t>
    </dgm:pt>
    <dgm:pt modelId="{3CD45132-F92E-4913-B05F-69339EC4975A}" type="sibTrans" cxnId="{BE0B0FA0-2851-494D-AA33-A8D08B3316D0}">
      <dgm:prSet/>
      <dgm:spPr/>
      <dgm:t>
        <a:bodyPr/>
        <a:lstStyle/>
        <a:p>
          <a:endParaRPr lang="fr-FR"/>
        </a:p>
      </dgm:t>
    </dgm:pt>
    <dgm:pt modelId="{6707A08E-AF9F-4EBD-8E59-6D2CABDBA17F}">
      <dgm:prSet phldrT="[Texte]"/>
      <dgm:spPr/>
      <dgm:t>
        <a:bodyPr/>
        <a:lstStyle/>
        <a:p>
          <a:r>
            <a:rPr lang="fr-FR" dirty="0"/>
            <a:t>HADJ HABIB </a:t>
          </a:r>
        </a:p>
        <a:p>
          <a:r>
            <a:rPr lang="fr-FR" dirty="0"/>
            <a:t>Abdel Jalil</a:t>
          </a:r>
        </a:p>
      </dgm:t>
    </dgm:pt>
    <dgm:pt modelId="{8A731C44-B0B7-4E7F-B7DD-9B947DCFA884}" type="parTrans" cxnId="{E9333023-8B00-4BEB-9374-4A34DDEFE2A9}">
      <dgm:prSet/>
      <dgm:spPr>
        <a:ln>
          <a:solidFill>
            <a:srgbClr val="C00000"/>
          </a:solidFill>
        </a:ln>
      </dgm:spPr>
      <dgm:t>
        <a:bodyPr/>
        <a:lstStyle/>
        <a:p>
          <a:endParaRPr lang="fr-FR"/>
        </a:p>
      </dgm:t>
    </dgm:pt>
    <dgm:pt modelId="{715FD1CB-70AC-4224-BDE6-AF66A8298F71}" type="sibTrans" cxnId="{E9333023-8B00-4BEB-9374-4A34DDEFE2A9}">
      <dgm:prSet/>
      <dgm:spPr/>
      <dgm:t>
        <a:bodyPr/>
        <a:lstStyle/>
        <a:p>
          <a:endParaRPr lang="fr-FR"/>
        </a:p>
      </dgm:t>
    </dgm:pt>
    <dgm:pt modelId="{BD0959DF-78CF-4DC5-A2B2-07D30C5548DD}">
      <dgm:prSet phldrT="[Texte]"/>
      <dgm:spPr/>
      <dgm:t>
        <a:bodyPr/>
        <a:lstStyle/>
        <a:p>
          <a:r>
            <a:rPr lang="fr-FR" dirty="0"/>
            <a:t>BADANI </a:t>
          </a:r>
        </a:p>
        <a:p>
          <a:r>
            <a:rPr lang="fr-FR" dirty="0" err="1"/>
            <a:t>Shoukry</a:t>
          </a:r>
          <a:endParaRPr lang="fr-FR" dirty="0"/>
        </a:p>
      </dgm:t>
    </dgm:pt>
    <dgm:pt modelId="{BDADC443-B7F7-4AB0-A4A7-AE54847CD9B6}" type="parTrans" cxnId="{45D66877-242F-4EDA-899F-5A00B60F5EA5}">
      <dgm:prSet/>
      <dgm:spPr>
        <a:ln>
          <a:solidFill>
            <a:srgbClr val="C00000"/>
          </a:solidFill>
        </a:ln>
      </dgm:spPr>
      <dgm:t>
        <a:bodyPr/>
        <a:lstStyle/>
        <a:p>
          <a:endParaRPr lang="fr-FR"/>
        </a:p>
      </dgm:t>
    </dgm:pt>
    <dgm:pt modelId="{2556A42C-D17A-48D5-89C3-8E30F4F690C4}" type="sibTrans" cxnId="{45D66877-242F-4EDA-899F-5A00B60F5EA5}">
      <dgm:prSet/>
      <dgm:spPr/>
      <dgm:t>
        <a:bodyPr/>
        <a:lstStyle/>
        <a:p>
          <a:endParaRPr lang="fr-FR"/>
        </a:p>
      </dgm:t>
    </dgm:pt>
    <dgm:pt modelId="{8A17597E-DD3A-4F76-8FD5-86CCB0D344BD}">
      <dgm:prSet phldrT="[Texte]"/>
      <dgm:spPr/>
      <dgm:t>
        <a:bodyPr/>
        <a:lstStyle/>
        <a:p>
          <a:r>
            <a:rPr lang="fr-FR" dirty="0"/>
            <a:t>KANOUN</a:t>
          </a:r>
        </a:p>
        <a:p>
          <a:r>
            <a:rPr lang="fr-FR" dirty="0"/>
            <a:t>Karim</a:t>
          </a:r>
        </a:p>
      </dgm:t>
    </dgm:pt>
    <dgm:pt modelId="{02FB9580-4C85-446B-BAC5-A38A6802A1B2}" type="parTrans" cxnId="{6F8020D8-1636-43D3-A594-AC63D5C20161}">
      <dgm:prSet/>
      <dgm:spPr>
        <a:ln>
          <a:solidFill>
            <a:srgbClr val="C00000"/>
          </a:solidFill>
        </a:ln>
      </dgm:spPr>
      <dgm:t>
        <a:bodyPr/>
        <a:lstStyle/>
        <a:p>
          <a:endParaRPr lang="fr-FR"/>
        </a:p>
      </dgm:t>
    </dgm:pt>
    <dgm:pt modelId="{04EA01F9-37DE-4265-8037-78D812CD2DBB}" type="sibTrans" cxnId="{6F8020D8-1636-43D3-A594-AC63D5C20161}">
      <dgm:prSet/>
      <dgm:spPr/>
      <dgm:t>
        <a:bodyPr/>
        <a:lstStyle/>
        <a:p>
          <a:endParaRPr lang="fr-FR"/>
        </a:p>
      </dgm:t>
    </dgm:pt>
    <dgm:pt modelId="{AC6B928D-FE8E-4979-A638-2ED962647E85}" type="pres">
      <dgm:prSet presAssocID="{76B50B85-733A-4499-BC1E-BD05F9FE12EB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F99D01D-24DF-48A1-9D8F-ED86C4A4D36D}" type="pres">
      <dgm:prSet presAssocID="{53946DBB-6B22-4CB1-A7BD-A5A5A0F5B55C}" presName="hierRoot1" presStyleCnt="0">
        <dgm:presLayoutVars>
          <dgm:hierBranch val="init"/>
        </dgm:presLayoutVars>
      </dgm:prSet>
      <dgm:spPr/>
    </dgm:pt>
    <dgm:pt modelId="{7CCC8308-5EB4-434C-B4B1-B6FBFCFC555E}" type="pres">
      <dgm:prSet presAssocID="{53946DBB-6B22-4CB1-A7BD-A5A5A0F5B55C}" presName="rootComposite1" presStyleCnt="0"/>
      <dgm:spPr/>
    </dgm:pt>
    <dgm:pt modelId="{5B464883-990F-4DE6-AA5F-7DE40D53120F}" type="pres">
      <dgm:prSet presAssocID="{53946DBB-6B22-4CB1-A7BD-A5A5A0F5B55C}" presName="rootText1" presStyleLbl="alignAcc1" presStyleIdx="0" presStyleCnt="0">
        <dgm:presLayoutVars>
          <dgm:chPref val="3"/>
        </dgm:presLayoutVars>
      </dgm:prSet>
      <dgm:spPr/>
    </dgm:pt>
    <dgm:pt modelId="{A0BA8770-142E-4A8D-880B-312A4C9902BA}" type="pres">
      <dgm:prSet presAssocID="{53946DBB-6B22-4CB1-A7BD-A5A5A0F5B55C}" presName="topArc1" presStyleLbl="parChTrans1D1" presStyleIdx="0" presStyleCnt="8"/>
      <dgm:spPr>
        <a:ln>
          <a:solidFill>
            <a:srgbClr val="C00000"/>
          </a:solidFill>
        </a:ln>
      </dgm:spPr>
    </dgm:pt>
    <dgm:pt modelId="{1F0CCD4C-1544-4773-A31B-582755C5EDA3}" type="pres">
      <dgm:prSet presAssocID="{53946DBB-6B22-4CB1-A7BD-A5A5A0F5B55C}" presName="bottomArc1" presStyleLbl="parChTrans1D1" presStyleIdx="1" presStyleCnt="8"/>
      <dgm:spPr>
        <a:ln>
          <a:solidFill>
            <a:srgbClr val="C00000"/>
          </a:solidFill>
        </a:ln>
      </dgm:spPr>
    </dgm:pt>
    <dgm:pt modelId="{51ADD34B-B6A6-4A3A-9B79-F1020B4A8A6A}" type="pres">
      <dgm:prSet presAssocID="{53946DBB-6B22-4CB1-A7BD-A5A5A0F5B55C}" presName="topConnNode1" presStyleLbl="node1" presStyleIdx="0" presStyleCnt="0"/>
      <dgm:spPr/>
    </dgm:pt>
    <dgm:pt modelId="{F05D05A9-5314-43E5-9783-4B236B695F4D}" type="pres">
      <dgm:prSet presAssocID="{53946DBB-6B22-4CB1-A7BD-A5A5A0F5B55C}" presName="hierChild2" presStyleCnt="0"/>
      <dgm:spPr/>
    </dgm:pt>
    <dgm:pt modelId="{129629A9-9EF5-4BA9-9959-C19D27592144}" type="pres">
      <dgm:prSet presAssocID="{8A731C44-B0B7-4E7F-B7DD-9B947DCFA884}" presName="Name28" presStyleLbl="parChTrans1D2" presStyleIdx="0" presStyleCnt="3"/>
      <dgm:spPr/>
    </dgm:pt>
    <dgm:pt modelId="{1ABB878B-5B68-4467-86F6-B188986F5FDA}" type="pres">
      <dgm:prSet presAssocID="{6707A08E-AF9F-4EBD-8E59-6D2CABDBA17F}" presName="hierRoot2" presStyleCnt="0">
        <dgm:presLayoutVars>
          <dgm:hierBranch val="init"/>
        </dgm:presLayoutVars>
      </dgm:prSet>
      <dgm:spPr/>
    </dgm:pt>
    <dgm:pt modelId="{E49911AE-2B5F-4C45-973A-F585B0B2A92E}" type="pres">
      <dgm:prSet presAssocID="{6707A08E-AF9F-4EBD-8E59-6D2CABDBA17F}" presName="rootComposite2" presStyleCnt="0"/>
      <dgm:spPr/>
    </dgm:pt>
    <dgm:pt modelId="{804C78C5-A0DA-47EB-A845-6D3836245D7A}" type="pres">
      <dgm:prSet presAssocID="{6707A08E-AF9F-4EBD-8E59-6D2CABDBA17F}" presName="rootText2" presStyleLbl="alignAcc1" presStyleIdx="0" presStyleCnt="0">
        <dgm:presLayoutVars>
          <dgm:chPref val="3"/>
        </dgm:presLayoutVars>
      </dgm:prSet>
      <dgm:spPr/>
    </dgm:pt>
    <dgm:pt modelId="{85685CB9-9443-42F7-8821-E9CB2BC60CD4}" type="pres">
      <dgm:prSet presAssocID="{6707A08E-AF9F-4EBD-8E59-6D2CABDBA17F}" presName="topArc2" presStyleLbl="parChTrans1D1" presStyleIdx="2" presStyleCnt="8"/>
      <dgm:spPr>
        <a:ln>
          <a:solidFill>
            <a:srgbClr val="C00000"/>
          </a:solidFill>
        </a:ln>
      </dgm:spPr>
    </dgm:pt>
    <dgm:pt modelId="{48FB2A22-B28D-4C3B-B720-5D71D9F9283B}" type="pres">
      <dgm:prSet presAssocID="{6707A08E-AF9F-4EBD-8E59-6D2CABDBA17F}" presName="bottomArc2" presStyleLbl="parChTrans1D1" presStyleIdx="3" presStyleCnt="8"/>
      <dgm:spPr>
        <a:ln>
          <a:solidFill>
            <a:srgbClr val="C00000"/>
          </a:solidFill>
        </a:ln>
      </dgm:spPr>
    </dgm:pt>
    <dgm:pt modelId="{183FC1CF-75BE-4788-B9C4-F2FD3E2831F9}" type="pres">
      <dgm:prSet presAssocID="{6707A08E-AF9F-4EBD-8E59-6D2CABDBA17F}" presName="topConnNode2" presStyleLbl="node2" presStyleIdx="0" presStyleCnt="0"/>
      <dgm:spPr/>
    </dgm:pt>
    <dgm:pt modelId="{249F805D-1EF2-4942-9DE2-5FA4EC810A52}" type="pres">
      <dgm:prSet presAssocID="{6707A08E-AF9F-4EBD-8E59-6D2CABDBA17F}" presName="hierChild4" presStyleCnt="0"/>
      <dgm:spPr/>
    </dgm:pt>
    <dgm:pt modelId="{679B9670-1F0D-4129-8811-0258DFBF6BC3}" type="pres">
      <dgm:prSet presAssocID="{6707A08E-AF9F-4EBD-8E59-6D2CABDBA17F}" presName="hierChild5" presStyleCnt="0"/>
      <dgm:spPr/>
    </dgm:pt>
    <dgm:pt modelId="{AEB21E43-8CB6-4656-B9E1-63DC85A9AB3D}" type="pres">
      <dgm:prSet presAssocID="{BDADC443-B7F7-4AB0-A4A7-AE54847CD9B6}" presName="Name28" presStyleLbl="parChTrans1D2" presStyleIdx="1" presStyleCnt="3"/>
      <dgm:spPr/>
    </dgm:pt>
    <dgm:pt modelId="{763963A2-0F30-437E-B99B-9A39247D00AD}" type="pres">
      <dgm:prSet presAssocID="{BD0959DF-78CF-4DC5-A2B2-07D30C5548DD}" presName="hierRoot2" presStyleCnt="0">
        <dgm:presLayoutVars>
          <dgm:hierBranch val="init"/>
        </dgm:presLayoutVars>
      </dgm:prSet>
      <dgm:spPr/>
    </dgm:pt>
    <dgm:pt modelId="{5C73D472-9D76-496D-8F83-948E09DDC9E7}" type="pres">
      <dgm:prSet presAssocID="{BD0959DF-78CF-4DC5-A2B2-07D30C5548DD}" presName="rootComposite2" presStyleCnt="0"/>
      <dgm:spPr/>
    </dgm:pt>
    <dgm:pt modelId="{1E60FAEB-7C4A-4CF6-84BA-CD64763AEA2E}" type="pres">
      <dgm:prSet presAssocID="{BD0959DF-78CF-4DC5-A2B2-07D30C5548DD}" presName="rootText2" presStyleLbl="alignAcc1" presStyleIdx="0" presStyleCnt="0">
        <dgm:presLayoutVars>
          <dgm:chPref val="3"/>
        </dgm:presLayoutVars>
      </dgm:prSet>
      <dgm:spPr/>
    </dgm:pt>
    <dgm:pt modelId="{FAC7C710-D554-4813-939A-88E194379C58}" type="pres">
      <dgm:prSet presAssocID="{BD0959DF-78CF-4DC5-A2B2-07D30C5548DD}" presName="topArc2" presStyleLbl="parChTrans1D1" presStyleIdx="4" presStyleCnt="8"/>
      <dgm:spPr>
        <a:ln>
          <a:solidFill>
            <a:srgbClr val="C00000"/>
          </a:solidFill>
        </a:ln>
      </dgm:spPr>
    </dgm:pt>
    <dgm:pt modelId="{752E30F2-87ED-4EE9-8967-D554FCFDC60E}" type="pres">
      <dgm:prSet presAssocID="{BD0959DF-78CF-4DC5-A2B2-07D30C5548DD}" presName="bottomArc2" presStyleLbl="parChTrans1D1" presStyleIdx="5" presStyleCnt="8"/>
      <dgm:spPr>
        <a:ln>
          <a:solidFill>
            <a:srgbClr val="C00000"/>
          </a:solidFill>
        </a:ln>
      </dgm:spPr>
    </dgm:pt>
    <dgm:pt modelId="{40385A53-FE7A-4B14-9DCF-C63968028586}" type="pres">
      <dgm:prSet presAssocID="{BD0959DF-78CF-4DC5-A2B2-07D30C5548DD}" presName="topConnNode2" presStyleLbl="node2" presStyleIdx="0" presStyleCnt="0"/>
      <dgm:spPr/>
    </dgm:pt>
    <dgm:pt modelId="{B8EB2C1B-2A68-48E1-B29D-DE388EC38A6B}" type="pres">
      <dgm:prSet presAssocID="{BD0959DF-78CF-4DC5-A2B2-07D30C5548DD}" presName="hierChild4" presStyleCnt="0"/>
      <dgm:spPr/>
    </dgm:pt>
    <dgm:pt modelId="{8CF391ED-9C17-4460-91E0-67D8CAA90265}" type="pres">
      <dgm:prSet presAssocID="{BD0959DF-78CF-4DC5-A2B2-07D30C5548DD}" presName="hierChild5" presStyleCnt="0"/>
      <dgm:spPr/>
    </dgm:pt>
    <dgm:pt modelId="{E2F4F977-3065-4D7C-9500-FA4EF048317C}" type="pres">
      <dgm:prSet presAssocID="{02FB9580-4C85-446B-BAC5-A38A6802A1B2}" presName="Name28" presStyleLbl="parChTrans1D2" presStyleIdx="2" presStyleCnt="3"/>
      <dgm:spPr/>
    </dgm:pt>
    <dgm:pt modelId="{E50C7F08-365E-4E1F-997E-903C1D2B9915}" type="pres">
      <dgm:prSet presAssocID="{8A17597E-DD3A-4F76-8FD5-86CCB0D344BD}" presName="hierRoot2" presStyleCnt="0">
        <dgm:presLayoutVars>
          <dgm:hierBranch val="init"/>
        </dgm:presLayoutVars>
      </dgm:prSet>
      <dgm:spPr/>
    </dgm:pt>
    <dgm:pt modelId="{625E1433-E724-4C67-A867-D3C245679044}" type="pres">
      <dgm:prSet presAssocID="{8A17597E-DD3A-4F76-8FD5-86CCB0D344BD}" presName="rootComposite2" presStyleCnt="0"/>
      <dgm:spPr/>
    </dgm:pt>
    <dgm:pt modelId="{0230306E-5449-4B63-BEB5-247640A2A3DF}" type="pres">
      <dgm:prSet presAssocID="{8A17597E-DD3A-4F76-8FD5-86CCB0D344BD}" presName="rootText2" presStyleLbl="alignAcc1" presStyleIdx="0" presStyleCnt="0">
        <dgm:presLayoutVars>
          <dgm:chPref val="3"/>
        </dgm:presLayoutVars>
      </dgm:prSet>
      <dgm:spPr/>
    </dgm:pt>
    <dgm:pt modelId="{4256C20B-9209-4108-968E-DA8622C0174B}" type="pres">
      <dgm:prSet presAssocID="{8A17597E-DD3A-4F76-8FD5-86CCB0D344BD}" presName="topArc2" presStyleLbl="parChTrans1D1" presStyleIdx="6" presStyleCnt="8"/>
      <dgm:spPr>
        <a:ln>
          <a:solidFill>
            <a:srgbClr val="C00000"/>
          </a:solidFill>
        </a:ln>
      </dgm:spPr>
    </dgm:pt>
    <dgm:pt modelId="{14CDB60D-D88F-4A18-9307-534C6F5A1A14}" type="pres">
      <dgm:prSet presAssocID="{8A17597E-DD3A-4F76-8FD5-86CCB0D344BD}" presName="bottomArc2" presStyleLbl="parChTrans1D1" presStyleIdx="7" presStyleCnt="8"/>
      <dgm:spPr>
        <a:ln>
          <a:solidFill>
            <a:srgbClr val="C00000"/>
          </a:solidFill>
        </a:ln>
      </dgm:spPr>
    </dgm:pt>
    <dgm:pt modelId="{22A23DFA-C1AB-47DF-B2A1-3603FAC938E0}" type="pres">
      <dgm:prSet presAssocID="{8A17597E-DD3A-4F76-8FD5-86CCB0D344BD}" presName="topConnNode2" presStyleLbl="node2" presStyleIdx="0" presStyleCnt="0"/>
      <dgm:spPr/>
    </dgm:pt>
    <dgm:pt modelId="{44CB29FE-5D90-4CA7-9443-5BB14A18DE94}" type="pres">
      <dgm:prSet presAssocID="{8A17597E-DD3A-4F76-8FD5-86CCB0D344BD}" presName="hierChild4" presStyleCnt="0"/>
      <dgm:spPr/>
    </dgm:pt>
    <dgm:pt modelId="{D342DCF2-D18B-4B9B-948A-B9D664BA3018}" type="pres">
      <dgm:prSet presAssocID="{8A17597E-DD3A-4F76-8FD5-86CCB0D344BD}" presName="hierChild5" presStyleCnt="0"/>
      <dgm:spPr/>
    </dgm:pt>
    <dgm:pt modelId="{3142A0DB-78BB-4FCF-BF12-AEFEA46C6687}" type="pres">
      <dgm:prSet presAssocID="{53946DBB-6B22-4CB1-A7BD-A5A5A0F5B55C}" presName="hierChild3" presStyleCnt="0"/>
      <dgm:spPr/>
    </dgm:pt>
  </dgm:ptLst>
  <dgm:cxnLst>
    <dgm:cxn modelId="{0BD6DD19-08B1-428E-9BCC-A44160804C84}" type="presOf" srcId="{53946DBB-6B22-4CB1-A7BD-A5A5A0F5B55C}" destId="{5B464883-990F-4DE6-AA5F-7DE40D53120F}" srcOrd="0" destOrd="0" presId="urn:microsoft.com/office/officeart/2008/layout/HalfCircleOrganizationChart"/>
    <dgm:cxn modelId="{12BA761D-F948-45BE-9546-6A4243E9FC7C}" type="presOf" srcId="{BD0959DF-78CF-4DC5-A2B2-07D30C5548DD}" destId="{1E60FAEB-7C4A-4CF6-84BA-CD64763AEA2E}" srcOrd="0" destOrd="0" presId="urn:microsoft.com/office/officeart/2008/layout/HalfCircleOrganizationChart"/>
    <dgm:cxn modelId="{E9333023-8B00-4BEB-9374-4A34DDEFE2A9}" srcId="{53946DBB-6B22-4CB1-A7BD-A5A5A0F5B55C}" destId="{6707A08E-AF9F-4EBD-8E59-6D2CABDBA17F}" srcOrd="0" destOrd="0" parTransId="{8A731C44-B0B7-4E7F-B7DD-9B947DCFA884}" sibTransId="{715FD1CB-70AC-4224-BDE6-AF66A8298F71}"/>
    <dgm:cxn modelId="{761B9423-1C99-4127-BCB9-22C53FD04CE8}" type="presOf" srcId="{76B50B85-733A-4499-BC1E-BD05F9FE12EB}" destId="{AC6B928D-FE8E-4979-A638-2ED962647E85}" srcOrd="0" destOrd="0" presId="urn:microsoft.com/office/officeart/2008/layout/HalfCircleOrganizationChart"/>
    <dgm:cxn modelId="{8691D751-EB91-4A91-92BB-899596959C59}" type="presOf" srcId="{6707A08E-AF9F-4EBD-8E59-6D2CABDBA17F}" destId="{804C78C5-A0DA-47EB-A845-6D3836245D7A}" srcOrd="0" destOrd="0" presId="urn:microsoft.com/office/officeart/2008/layout/HalfCircleOrganizationChart"/>
    <dgm:cxn modelId="{45D66877-242F-4EDA-899F-5A00B60F5EA5}" srcId="{53946DBB-6B22-4CB1-A7BD-A5A5A0F5B55C}" destId="{BD0959DF-78CF-4DC5-A2B2-07D30C5548DD}" srcOrd="1" destOrd="0" parTransId="{BDADC443-B7F7-4AB0-A4A7-AE54847CD9B6}" sibTransId="{2556A42C-D17A-48D5-89C3-8E30F4F690C4}"/>
    <dgm:cxn modelId="{AD9FEB88-5FD9-47C0-B0B9-7E3AB0E7A857}" type="presOf" srcId="{53946DBB-6B22-4CB1-A7BD-A5A5A0F5B55C}" destId="{51ADD34B-B6A6-4A3A-9B79-F1020B4A8A6A}" srcOrd="1" destOrd="0" presId="urn:microsoft.com/office/officeart/2008/layout/HalfCircleOrganizationChart"/>
    <dgm:cxn modelId="{BE0B0FA0-2851-494D-AA33-A8D08B3316D0}" srcId="{76B50B85-733A-4499-BC1E-BD05F9FE12EB}" destId="{53946DBB-6B22-4CB1-A7BD-A5A5A0F5B55C}" srcOrd="0" destOrd="0" parTransId="{4FDB5D07-9656-41FE-852D-5343B3FE9284}" sibTransId="{3CD45132-F92E-4913-B05F-69339EC4975A}"/>
    <dgm:cxn modelId="{560385A6-A5C6-4B45-958F-773BF1531243}" type="presOf" srcId="{BDADC443-B7F7-4AB0-A4A7-AE54847CD9B6}" destId="{AEB21E43-8CB6-4656-B9E1-63DC85A9AB3D}" srcOrd="0" destOrd="0" presId="urn:microsoft.com/office/officeart/2008/layout/HalfCircleOrganizationChart"/>
    <dgm:cxn modelId="{8CD8F0AC-75BB-4095-9A81-86F4C543469B}" type="presOf" srcId="{02FB9580-4C85-446B-BAC5-A38A6802A1B2}" destId="{E2F4F977-3065-4D7C-9500-FA4EF048317C}" srcOrd="0" destOrd="0" presId="urn:microsoft.com/office/officeart/2008/layout/HalfCircleOrganizationChart"/>
    <dgm:cxn modelId="{FE3935BA-6A93-4DB9-A558-25C9710A0743}" type="presOf" srcId="{BD0959DF-78CF-4DC5-A2B2-07D30C5548DD}" destId="{40385A53-FE7A-4B14-9DCF-C63968028586}" srcOrd="1" destOrd="0" presId="urn:microsoft.com/office/officeart/2008/layout/HalfCircleOrganizationChart"/>
    <dgm:cxn modelId="{A153B0BC-D3DB-499D-862F-1A01DFEEB762}" type="presOf" srcId="{8A17597E-DD3A-4F76-8FD5-86CCB0D344BD}" destId="{22A23DFA-C1AB-47DF-B2A1-3603FAC938E0}" srcOrd="1" destOrd="0" presId="urn:microsoft.com/office/officeart/2008/layout/HalfCircleOrganizationChart"/>
    <dgm:cxn modelId="{5A0034C7-65A6-46BA-9A7D-607979F3FA93}" type="presOf" srcId="{8A17597E-DD3A-4F76-8FD5-86CCB0D344BD}" destId="{0230306E-5449-4B63-BEB5-247640A2A3DF}" srcOrd="0" destOrd="0" presId="urn:microsoft.com/office/officeart/2008/layout/HalfCircleOrganizationChart"/>
    <dgm:cxn modelId="{6F8020D8-1636-43D3-A594-AC63D5C20161}" srcId="{53946DBB-6B22-4CB1-A7BD-A5A5A0F5B55C}" destId="{8A17597E-DD3A-4F76-8FD5-86CCB0D344BD}" srcOrd="2" destOrd="0" parTransId="{02FB9580-4C85-446B-BAC5-A38A6802A1B2}" sibTransId="{04EA01F9-37DE-4265-8037-78D812CD2DBB}"/>
    <dgm:cxn modelId="{95B2BFEA-0172-49B1-83BD-1C091B93664A}" type="presOf" srcId="{8A731C44-B0B7-4E7F-B7DD-9B947DCFA884}" destId="{129629A9-9EF5-4BA9-9959-C19D27592144}" srcOrd="0" destOrd="0" presId="urn:microsoft.com/office/officeart/2008/layout/HalfCircleOrganizationChart"/>
    <dgm:cxn modelId="{80D843FD-865F-4E7C-A01D-CDC12341F693}" type="presOf" srcId="{6707A08E-AF9F-4EBD-8E59-6D2CABDBA17F}" destId="{183FC1CF-75BE-4788-B9C4-F2FD3E2831F9}" srcOrd="1" destOrd="0" presId="urn:microsoft.com/office/officeart/2008/layout/HalfCircleOrganizationChart"/>
    <dgm:cxn modelId="{B277F7A4-EDD1-4CD0-A68E-CE6554D9678C}" type="presParOf" srcId="{AC6B928D-FE8E-4979-A638-2ED962647E85}" destId="{7F99D01D-24DF-48A1-9D8F-ED86C4A4D36D}" srcOrd="0" destOrd="0" presId="urn:microsoft.com/office/officeart/2008/layout/HalfCircleOrganizationChart"/>
    <dgm:cxn modelId="{62B618B4-1114-4C6F-A178-53F1A2DD3119}" type="presParOf" srcId="{7F99D01D-24DF-48A1-9D8F-ED86C4A4D36D}" destId="{7CCC8308-5EB4-434C-B4B1-B6FBFCFC555E}" srcOrd="0" destOrd="0" presId="urn:microsoft.com/office/officeart/2008/layout/HalfCircleOrganizationChart"/>
    <dgm:cxn modelId="{9ABA39CC-5F1C-4387-9AA2-D984DFE9111F}" type="presParOf" srcId="{7CCC8308-5EB4-434C-B4B1-B6FBFCFC555E}" destId="{5B464883-990F-4DE6-AA5F-7DE40D53120F}" srcOrd="0" destOrd="0" presId="urn:microsoft.com/office/officeart/2008/layout/HalfCircleOrganizationChart"/>
    <dgm:cxn modelId="{24CBF2AC-E147-46C8-AAEE-169B7E4B53F2}" type="presParOf" srcId="{7CCC8308-5EB4-434C-B4B1-B6FBFCFC555E}" destId="{A0BA8770-142E-4A8D-880B-312A4C9902BA}" srcOrd="1" destOrd="0" presId="urn:microsoft.com/office/officeart/2008/layout/HalfCircleOrganizationChart"/>
    <dgm:cxn modelId="{A4399785-09F8-438D-8892-2031F4E0D43D}" type="presParOf" srcId="{7CCC8308-5EB4-434C-B4B1-B6FBFCFC555E}" destId="{1F0CCD4C-1544-4773-A31B-582755C5EDA3}" srcOrd="2" destOrd="0" presId="urn:microsoft.com/office/officeart/2008/layout/HalfCircleOrganizationChart"/>
    <dgm:cxn modelId="{48E31861-262D-4BC9-BBB3-6C6D033F51E9}" type="presParOf" srcId="{7CCC8308-5EB4-434C-B4B1-B6FBFCFC555E}" destId="{51ADD34B-B6A6-4A3A-9B79-F1020B4A8A6A}" srcOrd="3" destOrd="0" presId="urn:microsoft.com/office/officeart/2008/layout/HalfCircleOrganizationChart"/>
    <dgm:cxn modelId="{72884CDA-9CE5-4994-857E-653BBB61FB86}" type="presParOf" srcId="{7F99D01D-24DF-48A1-9D8F-ED86C4A4D36D}" destId="{F05D05A9-5314-43E5-9783-4B236B695F4D}" srcOrd="1" destOrd="0" presId="urn:microsoft.com/office/officeart/2008/layout/HalfCircleOrganizationChart"/>
    <dgm:cxn modelId="{D02D9FBA-33B1-40AD-A7EC-46D5CBF78C98}" type="presParOf" srcId="{F05D05A9-5314-43E5-9783-4B236B695F4D}" destId="{129629A9-9EF5-4BA9-9959-C19D27592144}" srcOrd="0" destOrd="0" presId="urn:microsoft.com/office/officeart/2008/layout/HalfCircleOrganizationChart"/>
    <dgm:cxn modelId="{7ABC9C12-56C0-460F-A397-E19329B7FB39}" type="presParOf" srcId="{F05D05A9-5314-43E5-9783-4B236B695F4D}" destId="{1ABB878B-5B68-4467-86F6-B188986F5FDA}" srcOrd="1" destOrd="0" presId="urn:microsoft.com/office/officeart/2008/layout/HalfCircleOrganizationChart"/>
    <dgm:cxn modelId="{FD5162A9-33E1-47E8-8A56-CA9AC1F5241B}" type="presParOf" srcId="{1ABB878B-5B68-4467-86F6-B188986F5FDA}" destId="{E49911AE-2B5F-4C45-973A-F585B0B2A92E}" srcOrd="0" destOrd="0" presId="urn:microsoft.com/office/officeart/2008/layout/HalfCircleOrganizationChart"/>
    <dgm:cxn modelId="{0FCC3AC9-2489-4E9B-B7DB-4183F03A2D19}" type="presParOf" srcId="{E49911AE-2B5F-4C45-973A-F585B0B2A92E}" destId="{804C78C5-A0DA-47EB-A845-6D3836245D7A}" srcOrd="0" destOrd="0" presId="urn:microsoft.com/office/officeart/2008/layout/HalfCircleOrganizationChart"/>
    <dgm:cxn modelId="{FA5D31D9-F710-43A0-B36D-7E2DB09404D0}" type="presParOf" srcId="{E49911AE-2B5F-4C45-973A-F585B0B2A92E}" destId="{85685CB9-9443-42F7-8821-E9CB2BC60CD4}" srcOrd="1" destOrd="0" presId="urn:microsoft.com/office/officeart/2008/layout/HalfCircleOrganizationChart"/>
    <dgm:cxn modelId="{DAF5E405-E7E6-4718-9936-8C83CE0FB39A}" type="presParOf" srcId="{E49911AE-2B5F-4C45-973A-F585B0B2A92E}" destId="{48FB2A22-B28D-4C3B-B720-5D71D9F9283B}" srcOrd="2" destOrd="0" presId="urn:microsoft.com/office/officeart/2008/layout/HalfCircleOrganizationChart"/>
    <dgm:cxn modelId="{98E4464E-22EB-41F3-9162-7FEE852E9D24}" type="presParOf" srcId="{E49911AE-2B5F-4C45-973A-F585B0B2A92E}" destId="{183FC1CF-75BE-4788-B9C4-F2FD3E2831F9}" srcOrd="3" destOrd="0" presId="urn:microsoft.com/office/officeart/2008/layout/HalfCircleOrganizationChart"/>
    <dgm:cxn modelId="{9F2155A8-2FBA-44E1-90C6-A72E3B8C0445}" type="presParOf" srcId="{1ABB878B-5B68-4467-86F6-B188986F5FDA}" destId="{249F805D-1EF2-4942-9DE2-5FA4EC810A52}" srcOrd="1" destOrd="0" presId="urn:microsoft.com/office/officeart/2008/layout/HalfCircleOrganizationChart"/>
    <dgm:cxn modelId="{6E2C10AF-A7EB-4462-956F-39289FF712BB}" type="presParOf" srcId="{1ABB878B-5B68-4467-86F6-B188986F5FDA}" destId="{679B9670-1F0D-4129-8811-0258DFBF6BC3}" srcOrd="2" destOrd="0" presId="urn:microsoft.com/office/officeart/2008/layout/HalfCircleOrganizationChart"/>
    <dgm:cxn modelId="{E81D7C75-1C9B-4354-BF8C-860045DF797B}" type="presParOf" srcId="{F05D05A9-5314-43E5-9783-4B236B695F4D}" destId="{AEB21E43-8CB6-4656-B9E1-63DC85A9AB3D}" srcOrd="2" destOrd="0" presId="urn:microsoft.com/office/officeart/2008/layout/HalfCircleOrganizationChart"/>
    <dgm:cxn modelId="{4600CFBD-CC27-4673-92A3-F019642A2D6C}" type="presParOf" srcId="{F05D05A9-5314-43E5-9783-4B236B695F4D}" destId="{763963A2-0F30-437E-B99B-9A39247D00AD}" srcOrd="3" destOrd="0" presId="urn:microsoft.com/office/officeart/2008/layout/HalfCircleOrganizationChart"/>
    <dgm:cxn modelId="{4D6B2370-2100-4AB6-8DA6-9FFEA6FB77D7}" type="presParOf" srcId="{763963A2-0F30-437E-B99B-9A39247D00AD}" destId="{5C73D472-9D76-496D-8F83-948E09DDC9E7}" srcOrd="0" destOrd="0" presId="urn:microsoft.com/office/officeart/2008/layout/HalfCircleOrganizationChart"/>
    <dgm:cxn modelId="{60E946C5-ABF5-45E9-AF61-DCA0DB55BF69}" type="presParOf" srcId="{5C73D472-9D76-496D-8F83-948E09DDC9E7}" destId="{1E60FAEB-7C4A-4CF6-84BA-CD64763AEA2E}" srcOrd="0" destOrd="0" presId="urn:microsoft.com/office/officeart/2008/layout/HalfCircleOrganizationChart"/>
    <dgm:cxn modelId="{CF391F35-FEFF-4353-A74B-675186232D41}" type="presParOf" srcId="{5C73D472-9D76-496D-8F83-948E09DDC9E7}" destId="{FAC7C710-D554-4813-939A-88E194379C58}" srcOrd="1" destOrd="0" presId="urn:microsoft.com/office/officeart/2008/layout/HalfCircleOrganizationChart"/>
    <dgm:cxn modelId="{05CDE0A5-1492-4785-B4CF-0D5ADB5CE6CB}" type="presParOf" srcId="{5C73D472-9D76-496D-8F83-948E09DDC9E7}" destId="{752E30F2-87ED-4EE9-8967-D554FCFDC60E}" srcOrd="2" destOrd="0" presId="urn:microsoft.com/office/officeart/2008/layout/HalfCircleOrganizationChart"/>
    <dgm:cxn modelId="{3466A9F8-E60B-49B9-B93D-63D2FA2909F3}" type="presParOf" srcId="{5C73D472-9D76-496D-8F83-948E09DDC9E7}" destId="{40385A53-FE7A-4B14-9DCF-C63968028586}" srcOrd="3" destOrd="0" presId="urn:microsoft.com/office/officeart/2008/layout/HalfCircleOrganizationChart"/>
    <dgm:cxn modelId="{CFACC124-7B6A-4FC7-B583-7782149867F3}" type="presParOf" srcId="{763963A2-0F30-437E-B99B-9A39247D00AD}" destId="{B8EB2C1B-2A68-48E1-B29D-DE388EC38A6B}" srcOrd="1" destOrd="0" presId="urn:microsoft.com/office/officeart/2008/layout/HalfCircleOrganizationChart"/>
    <dgm:cxn modelId="{EB7CDBA0-9F3D-4697-9DE5-C6E8A4A6AFE3}" type="presParOf" srcId="{763963A2-0F30-437E-B99B-9A39247D00AD}" destId="{8CF391ED-9C17-4460-91E0-67D8CAA90265}" srcOrd="2" destOrd="0" presId="urn:microsoft.com/office/officeart/2008/layout/HalfCircleOrganizationChart"/>
    <dgm:cxn modelId="{993500E2-CD6E-4D8A-8616-C4405A37F4F2}" type="presParOf" srcId="{F05D05A9-5314-43E5-9783-4B236B695F4D}" destId="{E2F4F977-3065-4D7C-9500-FA4EF048317C}" srcOrd="4" destOrd="0" presId="urn:microsoft.com/office/officeart/2008/layout/HalfCircleOrganizationChart"/>
    <dgm:cxn modelId="{AE4985A5-03DC-4BCD-83CF-09908717B845}" type="presParOf" srcId="{F05D05A9-5314-43E5-9783-4B236B695F4D}" destId="{E50C7F08-365E-4E1F-997E-903C1D2B9915}" srcOrd="5" destOrd="0" presId="urn:microsoft.com/office/officeart/2008/layout/HalfCircleOrganizationChart"/>
    <dgm:cxn modelId="{A3EE7D64-EC49-4670-A41E-CC501CE1916A}" type="presParOf" srcId="{E50C7F08-365E-4E1F-997E-903C1D2B9915}" destId="{625E1433-E724-4C67-A867-D3C245679044}" srcOrd="0" destOrd="0" presId="urn:microsoft.com/office/officeart/2008/layout/HalfCircleOrganizationChart"/>
    <dgm:cxn modelId="{CD1B503E-3F70-4CF6-B27E-E10A0FD16ADA}" type="presParOf" srcId="{625E1433-E724-4C67-A867-D3C245679044}" destId="{0230306E-5449-4B63-BEB5-247640A2A3DF}" srcOrd="0" destOrd="0" presId="urn:microsoft.com/office/officeart/2008/layout/HalfCircleOrganizationChart"/>
    <dgm:cxn modelId="{6ECF97DB-31DA-447C-BB2B-B22134C87552}" type="presParOf" srcId="{625E1433-E724-4C67-A867-D3C245679044}" destId="{4256C20B-9209-4108-968E-DA8622C0174B}" srcOrd="1" destOrd="0" presId="urn:microsoft.com/office/officeart/2008/layout/HalfCircleOrganizationChart"/>
    <dgm:cxn modelId="{E73E90FD-99D6-4781-9287-DCE03C5B2471}" type="presParOf" srcId="{625E1433-E724-4C67-A867-D3C245679044}" destId="{14CDB60D-D88F-4A18-9307-534C6F5A1A14}" srcOrd="2" destOrd="0" presId="urn:microsoft.com/office/officeart/2008/layout/HalfCircleOrganizationChart"/>
    <dgm:cxn modelId="{A23DD017-2426-40E9-ACB8-331AE3CA11B2}" type="presParOf" srcId="{625E1433-E724-4C67-A867-D3C245679044}" destId="{22A23DFA-C1AB-47DF-B2A1-3603FAC938E0}" srcOrd="3" destOrd="0" presId="urn:microsoft.com/office/officeart/2008/layout/HalfCircleOrganizationChart"/>
    <dgm:cxn modelId="{F403F088-E0B5-4887-A78B-8F76810215D6}" type="presParOf" srcId="{E50C7F08-365E-4E1F-997E-903C1D2B9915}" destId="{44CB29FE-5D90-4CA7-9443-5BB14A18DE94}" srcOrd="1" destOrd="0" presId="urn:microsoft.com/office/officeart/2008/layout/HalfCircleOrganizationChart"/>
    <dgm:cxn modelId="{8FC70F7E-135E-4966-B9AF-380408552F1D}" type="presParOf" srcId="{E50C7F08-365E-4E1F-997E-903C1D2B9915}" destId="{D342DCF2-D18B-4B9B-948A-B9D664BA3018}" srcOrd="2" destOrd="0" presId="urn:microsoft.com/office/officeart/2008/layout/HalfCircleOrganizationChart"/>
    <dgm:cxn modelId="{80E856ED-E8AE-42D2-98CE-70BF5B7737AB}" type="presParOf" srcId="{7F99D01D-24DF-48A1-9D8F-ED86C4A4D36D}" destId="{3142A0DB-78BB-4FCF-BF12-AEFEA46C668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F4F977-3065-4D7C-9500-FA4EF048317C}">
      <dsp:nvSpPr>
        <dsp:cNvPr id="0" name=""/>
        <dsp:cNvSpPr/>
      </dsp:nvSpPr>
      <dsp:spPr>
        <a:xfrm>
          <a:off x="3744416" y="1945219"/>
          <a:ext cx="2649201" cy="459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889"/>
              </a:lnTo>
              <a:lnTo>
                <a:pt x="2649201" y="229889"/>
              </a:lnTo>
              <a:lnTo>
                <a:pt x="2649201" y="459778"/>
              </a:lnTo>
            </a:path>
          </a:pathLst>
        </a:custGeom>
        <a:noFill/>
        <a:ln w="15875" cap="rnd" cmpd="sng" algn="ctr">
          <a:solidFill>
            <a:srgbClr val="C00000"/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B21E43-8CB6-4656-B9E1-63DC85A9AB3D}">
      <dsp:nvSpPr>
        <dsp:cNvPr id="0" name=""/>
        <dsp:cNvSpPr/>
      </dsp:nvSpPr>
      <dsp:spPr>
        <a:xfrm>
          <a:off x="3698696" y="1945219"/>
          <a:ext cx="91440" cy="4597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9778"/>
              </a:lnTo>
            </a:path>
          </a:pathLst>
        </a:custGeom>
        <a:noFill/>
        <a:ln w="15875" cap="rnd" cmpd="sng" algn="ctr">
          <a:solidFill>
            <a:srgbClr val="C00000"/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9629A9-9EF5-4BA9-9959-C19D27592144}">
      <dsp:nvSpPr>
        <dsp:cNvPr id="0" name=""/>
        <dsp:cNvSpPr/>
      </dsp:nvSpPr>
      <dsp:spPr>
        <a:xfrm>
          <a:off x="1095214" y="1945219"/>
          <a:ext cx="2649201" cy="459778"/>
        </a:xfrm>
        <a:custGeom>
          <a:avLst/>
          <a:gdLst/>
          <a:ahLst/>
          <a:cxnLst/>
          <a:rect l="0" t="0" r="0" b="0"/>
          <a:pathLst>
            <a:path>
              <a:moveTo>
                <a:pt x="2649201" y="0"/>
              </a:moveTo>
              <a:lnTo>
                <a:pt x="2649201" y="229889"/>
              </a:lnTo>
              <a:lnTo>
                <a:pt x="0" y="229889"/>
              </a:lnTo>
              <a:lnTo>
                <a:pt x="0" y="459778"/>
              </a:lnTo>
            </a:path>
          </a:pathLst>
        </a:custGeom>
        <a:noFill/>
        <a:ln w="15875" cap="rnd" cmpd="sng" algn="ctr">
          <a:solidFill>
            <a:srgbClr val="C00000"/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BA8770-142E-4A8D-880B-312A4C9902BA}">
      <dsp:nvSpPr>
        <dsp:cNvPr id="0" name=""/>
        <dsp:cNvSpPr/>
      </dsp:nvSpPr>
      <dsp:spPr>
        <a:xfrm>
          <a:off x="3197060" y="850507"/>
          <a:ext cx="1094711" cy="109471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rgbClr val="C00000"/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0CCD4C-1544-4773-A31B-582755C5EDA3}">
      <dsp:nvSpPr>
        <dsp:cNvPr id="0" name=""/>
        <dsp:cNvSpPr/>
      </dsp:nvSpPr>
      <dsp:spPr>
        <a:xfrm>
          <a:off x="3197060" y="850507"/>
          <a:ext cx="1094711" cy="109471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rgbClr val="C00000"/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464883-990F-4DE6-AA5F-7DE40D53120F}">
      <dsp:nvSpPr>
        <dsp:cNvPr id="0" name=""/>
        <dsp:cNvSpPr/>
      </dsp:nvSpPr>
      <dsp:spPr>
        <a:xfrm>
          <a:off x="2649704" y="1047555"/>
          <a:ext cx="2189422" cy="700615"/>
        </a:xfrm>
        <a:prstGeom prst="rect">
          <a:avLst/>
        </a:prstGeom>
        <a:noFill/>
        <a:ln w="9525" cap="rnd" cmpd="sng" algn="ctr">
          <a:noFill/>
          <a:prstDash val="solid"/>
        </a:ln>
        <a:effectLst/>
        <a:scene3d>
          <a:camera prst="orthographicFront"/>
          <a:lightRig rig="chilly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PROJET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WEB</a:t>
          </a:r>
        </a:p>
      </dsp:txBody>
      <dsp:txXfrm>
        <a:off x="2649704" y="1047555"/>
        <a:ext cx="2189422" cy="700615"/>
      </dsp:txXfrm>
    </dsp:sp>
    <dsp:sp modelId="{85685CB9-9443-42F7-8821-E9CB2BC60CD4}">
      <dsp:nvSpPr>
        <dsp:cNvPr id="0" name=""/>
        <dsp:cNvSpPr/>
      </dsp:nvSpPr>
      <dsp:spPr>
        <a:xfrm>
          <a:off x="547858" y="2404997"/>
          <a:ext cx="1094711" cy="109471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rgbClr val="C00000"/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FB2A22-B28D-4C3B-B720-5D71D9F9283B}">
      <dsp:nvSpPr>
        <dsp:cNvPr id="0" name=""/>
        <dsp:cNvSpPr/>
      </dsp:nvSpPr>
      <dsp:spPr>
        <a:xfrm>
          <a:off x="547858" y="2404997"/>
          <a:ext cx="1094711" cy="109471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rgbClr val="C00000"/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4C78C5-A0DA-47EB-A845-6D3836245D7A}">
      <dsp:nvSpPr>
        <dsp:cNvPr id="0" name=""/>
        <dsp:cNvSpPr/>
      </dsp:nvSpPr>
      <dsp:spPr>
        <a:xfrm>
          <a:off x="502" y="2602045"/>
          <a:ext cx="2189422" cy="700615"/>
        </a:xfrm>
        <a:prstGeom prst="rect">
          <a:avLst/>
        </a:prstGeom>
        <a:noFill/>
        <a:ln w="9525" cap="rnd" cmpd="sng" algn="ctr">
          <a:noFill/>
          <a:prstDash val="solid"/>
        </a:ln>
        <a:effectLst/>
        <a:scene3d>
          <a:camera prst="orthographicFront"/>
          <a:lightRig rig="chilly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HADJ HABIB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Abdel Jalil</a:t>
          </a:r>
        </a:p>
      </dsp:txBody>
      <dsp:txXfrm>
        <a:off x="502" y="2602045"/>
        <a:ext cx="2189422" cy="700615"/>
      </dsp:txXfrm>
    </dsp:sp>
    <dsp:sp modelId="{FAC7C710-D554-4813-939A-88E194379C58}">
      <dsp:nvSpPr>
        <dsp:cNvPr id="0" name=""/>
        <dsp:cNvSpPr/>
      </dsp:nvSpPr>
      <dsp:spPr>
        <a:xfrm>
          <a:off x="3197060" y="2404997"/>
          <a:ext cx="1094711" cy="109471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rgbClr val="C00000"/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2E30F2-87ED-4EE9-8967-D554FCFDC60E}">
      <dsp:nvSpPr>
        <dsp:cNvPr id="0" name=""/>
        <dsp:cNvSpPr/>
      </dsp:nvSpPr>
      <dsp:spPr>
        <a:xfrm>
          <a:off x="3197060" y="2404997"/>
          <a:ext cx="1094711" cy="109471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rgbClr val="C00000"/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60FAEB-7C4A-4CF6-84BA-CD64763AEA2E}">
      <dsp:nvSpPr>
        <dsp:cNvPr id="0" name=""/>
        <dsp:cNvSpPr/>
      </dsp:nvSpPr>
      <dsp:spPr>
        <a:xfrm>
          <a:off x="2649704" y="2602045"/>
          <a:ext cx="2189422" cy="700615"/>
        </a:xfrm>
        <a:prstGeom prst="rect">
          <a:avLst/>
        </a:prstGeom>
        <a:noFill/>
        <a:ln w="9525" cap="rnd" cmpd="sng" algn="ctr">
          <a:noFill/>
          <a:prstDash val="solid"/>
        </a:ln>
        <a:effectLst/>
        <a:scene3d>
          <a:camera prst="orthographicFront"/>
          <a:lightRig rig="chilly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BADANI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 err="1"/>
            <a:t>Shoukry</a:t>
          </a:r>
          <a:endParaRPr lang="fr-FR" sz="2000" kern="1200" dirty="0"/>
        </a:p>
      </dsp:txBody>
      <dsp:txXfrm>
        <a:off x="2649704" y="2602045"/>
        <a:ext cx="2189422" cy="700615"/>
      </dsp:txXfrm>
    </dsp:sp>
    <dsp:sp modelId="{4256C20B-9209-4108-968E-DA8622C0174B}">
      <dsp:nvSpPr>
        <dsp:cNvPr id="0" name=""/>
        <dsp:cNvSpPr/>
      </dsp:nvSpPr>
      <dsp:spPr>
        <a:xfrm>
          <a:off x="5846262" y="2404997"/>
          <a:ext cx="1094711" cy="109471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rgbClr val="C00000"/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CDB60D-D88F-4A18-9307-534C6F5A1A14}">
      <dsp:nvSpPr>
        <dsp:cNvPr id="0" name=""/>
        <dsp:cNvSpPr/>
      </dsp:nvSpPr>
      <dsp:spPr>
        <a:xfrm>
          <a:off x="5846262" y="2404997"/>
          <a:ext cx="1094711" cy="109471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rgbClr val="C00000"/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30306E-5449-4B63-BEB5-247640A2A3DF}">
      <dsp:nvSpPr>
        <dsp:cNvPr id="0" name=""/>
        <dsp:cNvSpPr/>
      </dsp:nvSpPr>
      <dsp:spPr>
        <a:xfrm>
          <a:off x="5298906" y="2602045"/>
          <a:ext cx="2189422" cy="700615"/>
        </a:xfrm>
        <a:prstGeom prst="rect">
          <a:avLst/>
        </a:prstGeom>
        <a:noFill/>
        <a:ln w="9525" cap="rnd" cmpd="sng" algn="ctr">
          <a:noFill/>
          <a:prstDash val="solid"/>
        </a:ln>
        <a:effectLst/>
        <a:scene3d>
          <a:camera prst="orthographicFront"/>
          <a:lightRig rig="chilly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KANOUN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Karim</a:t>
          </a:r>
        </a:p>
      </dsp:txBody>
      <dsp:txXfrm>
        <a:off x="5298906" y="2602045"/>
        <a:ext cx="2189422" cy="7006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E875B-B8B9-493F-88C7-6ED500AEDB92}" type="datetimeFigureOut">
              <a:rPr lang="fr-FR" smtClean="0"/>
              <a:t>14/11/2019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2595C-B4CE-48B9-8059-2C40167B1D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9545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2595C-B4CE-48B9-8059-2C40167B1D9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221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2595C-B4CE-48B9-8059-2C40167B1D9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186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2595C-B4CE-48B9-8059-2C40167B1D9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3288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2595C-B4CE-48B9-8059-2C40167B1D9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505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We realized the importance of conception</a:t>
            </a:r>
          </a:p>
          <a:p>
            <a:pPr>
              <a:lnSpc>
                <a:spcPct val="150000"/>
              </a:lnSpc>
            </a:pPr>
            <a:endParaRPr lang="en-GB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We learned to use imbricated different languages on a single project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endParaRPr lang="en-GB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We trained ourselves to parallelize the work of everyone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2595C-B4CE-48B9-8059-2C40167B1D91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454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D65DF1F7-7F1F-498E-96D4-90CDD142A4FB}" type="datetimeFigureOut">
              <a:rPr lang="fr-FR" smtClean="0"/>
              <a:t>14/11/2019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6021AC17-024C-41EE-9BBD-7C7D16CB584A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790862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F1F7-7F1F-498E-96D4-90CDD142A4FB}" type="datetimeFigureOut">
              <a:rPr lang="fr-FR" smtClean="0"/>
              <a:t>14/11/2019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AC17-024C-41EE-9BBD-7C7D16CB5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6558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F1F7-7F1F-498E-96D4-90CDD142A4FB}" type="datetimeFigureOut">
              <a:rPr lang="fr-FR" smtClean="0"/>
              <a:t>14/11/2019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AC17-024C-41EE-9BBD-7C7D16CB5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007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F1F7-7F1F-498E-96D4-90CDD142A4FB}" type="datetimeFigureOut">
              <a:rPr lang="fr-FR" smtClean="0"/>
              <a:t>14/11/2019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AC17-024C-41EE-9BBD-7C7D16CB5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7366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F1F7-7F1F-498E-96D4-90CDD142A4FB}" type="datetimeFigureOut">
              <a:rPr lang="fr-FR" smtClean="0"/>
              <a:t>14/11/2019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AC17-024C-41EE-9BBD-7C7D16CB5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058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F1F7-7F1F-498E-96D4-90CDD142A4FB}" type="datetimeFigureOut">
              <a:rPr lang="fr-FR" smtClean="0"/>
              <a:t>14/11/2019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AC17-024C-41EE-9BBD-7C7D16CB5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4882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F1F7-7F1F-498E-96D4-90CDD142A4FB}" type="datetimeFigureOut">
              <a:rPr lang="fr-FR" smtClean="0"/>
              <a:t>14/11/2019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AC17-024C-41EE-9BBD-7C7D16CB5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873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F1F7-7F1F-498E-96D4-90CDD142A4FB}" type="datetimeFigureOut">
              <a:rPr lang="fr-FR" smtClean="0"/>
              <a:t>14/11/2019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AC17-024C-41EE-9BBD-7C7D16CB5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4133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F1F7-7F1F-498E-96D4-90CDD142A4FB}" type="datetimeFigureOut">
              <a:rPr lang="fr-FR" smtClean="0"/>
              <a:t>14/11/2019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AC17-024C-41EE-9BBD-7C7D16CB5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1729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D65DF1F7-7F1F-498E-96D4-90CDD142A4FB}" type="datetimeFigureOut">
              <a:rPr lang="fr-FR" smtClean="0"/>
              <a:t>14/11/2019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6021AC17-024C-41EE-9BBD-7C7D16CB5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0984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F1F7-7F1F-498E-96D4-90CDD142A4FB}" type="datetimeFigureOut">
              <a:rPr lang="fr-FR" smtClean="0"/>
              <a:t>14/11/2019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6021AC17-024C-41EE-9BBD-7C7D16CB5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7276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F1F7-7F1F-498E-96D4-90CDD142A4FB}" type="datetimeFigureOut">
              <a:rPr lang="fr-FR" smtClean="0"/>
              <a:t>14/11/2019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AC17-024C-41EE-9BBD-7C7D16CB5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2432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F1F7-7F1F-498E-96D4-90CDD142A4FB}" type="datetimeFigureOut">
              <a:rPr lang="fr-FR" smtClean="0"/>
              <a:t>14/11/2019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AC17-024C-41EE-9BBD-7C7D16CB5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31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F1F7-7F1F-498E-96D4-90CDD142A4FB}" type="datetimeFigureOut">
              <a:rPr lang="fr-FR" smtClean="0"/>
              <a:t>14/11/2019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AC17-024C-41EE-9BBD-7C7D16CB5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732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F1F7-7F1F-498E-96D4-90CDD142A4FB}" type="datetimeFigureOut">
              <a:rPr lang="fr-FR" smtClean="0"/>
              <a:t>14/11/2019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AC17-024C-41EE-9BBD-7C7D16CB5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1746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F1F7-7F1F-498E-96D4-90CDD142A4FB}" type="datetimeFigureOut">
              <a:rPr lang="fr-FR" smtClean="0"/>
              <a:t>14/11/2019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AC17-024C-41EE-9BBD-7C7D16CB5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338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F1F7-7F1F-498E-96D4-90CDD142A4FB}" type="datetimeFigureOut">
              <a:rPr lang="fr-FR" smtClean="0"/>
              <a:t>14/11/2019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AC17-024C-41EE-9BBD-7C7D16CB5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383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65DF1F7-7F1F-498E-96D4-90CDD142A4FB}" type="datetimeFigureOut">
              <a:rPr lang="fr-FR" smtClean="0"/>
              <a:t>14/11/2019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021AC17-024C-41EE-9BBD-7C7D16CB5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2325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2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1.png"/><Relationship Id="rId10" Type="http://schemas.microsoft.com/office/2007/relationships/hdphoto" Target="../media/hdphoto3.wdp"/><Relationship Id="rId4" Type="http://schemas.microsoft.com/office/2007/relationships/hdphoto" Target="../media/hdphoto4.wdp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diagramColors" Target="../diagrams/colors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diagramQuickStyle" Target="../diagrams/quickStyle1.xml"/><Relationship Id="rId5" Type="http://schemas.openxmlformats.org/officeDocument/2006/relationships/image" Target="../media/image7.png"/><Relationship Id="rId10" Type="http://schemas.openxmlformats.org/officeDocument/2006/relationships/diagramLayout" Target="../diagrams/layout1.xml"/><Relationship Id="rId4" Type="http://schemas.microsoft.com/office/2007/relationships/hdphoto" Target="../media/hdphoto1.wdp"/><Relationship Id="rId9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microsoft.com/office/2007/relationships/hdphoto" Target="../media/hdphoto3.wdp"/><Relationship Id="rId4" Type="http://schemas.microsoft.com/office/2007/relationships/hdphoto" Target="../media/hdphoto4.wdp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5.png"/><Relationship Id="rId5" Type="http://schemas.openxmlformats.org/officeDocument/2006/relationships/image" Target="../media/image13.png"/><Relationship Id="rId10" Type="http://schemas.microsoft.com/office/2007/relationships/hdphoto" Target="../media/hdphoto3.wdp"/><Relationship Id="rId4" Type="http://schemas.microsoft.com/office/2007/relationships/hdphoto" Target="../media/hdphoto4.wdp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2483768" y="6167045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err="1">
                <a:solidFill>
                  <a:schemeClr val="bg2">
                    <a:lumMod val="75000"/>
                  </a:schemeClr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Exia</a:t>
            </a:r>
            <a:r>
              <a:rPr lang="fr-FR" dirty="0">
                <a:solidFill>
                  <a:schemeClr val="bg2">
                    <a:lumMod val="75000"/>
                  </a:schemeClr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A2</a:t>
            </a:r>
          </a:p>
          <a:p>
            <a:pPr algn="r"/>
            <a:r>
              <a:rPr lang="fr-FR" dirty="0">
                <a:solidFill>
                  <a:schemeClr val="bg2">
                    <a:lumMod val="75000"/>
                  </a:schemeClr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Groupe 1</a:t>
            </a:r>
          </a:p>
        </p:txBody>
      </p:sp>
      <p:sp>
        <p:nvSpPr>
          <p:cNvPr id="3" name="Rectangle 2"/>
          <p:cNvSpPr/>
          <p:nvPr/>
        </p:nvSpPr>
        <p:spPr>
          <a:xfrm>
            <a:off x="2162045" y="1767006"/>
            <a:ext cx="4819909" cy="33239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105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Segoe UI Semibold" pitchFamily="34" charset="0"/>
              </a:rPr>
              <a:t>WEB</a:t>
            </a:r>
          </a:p>
          <a:p>
            <a:pPr algn="ctr"/>
            <a:r>
              <a:rPr lang="en-GB" sz="105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Segoe UI Semibold" pitchFamily="34" charset="0"/>
              </a:rPr>
              <a:t>Project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6618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82A99C0D-27F2-4207-A9E2-1286A5391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031342"/>
            <a:ext cx="9144000" cy="2795316"/>
          </a:xfrm>
        </p:spPr>
        <p:txBody>
          <a:bodyPr>
            <a:normAutofit/>
          </a:bodyPr>
          <a:lstStyle/>
          <a:p>
            <a:r>
              <a:rPr lang="en-GB" sz="5400" dirty="0">
                <a:latin typeface="Century Gothic" pitchFamily="34" charset="0"/>
              </a:rPr>
              <a:t> Visualization</a:t>
            </a:r>
            <a:endParaRPr lang="fr-FR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4" descr="C:\Users\REMICARLES\Documents\Dossier Partagé\EXIA A2\PROJET Systèmes &amp; Réseaux (18 - 27 janvier 2012)\metro icons\perso - big\black\parameters.png">
            <a:extLst>
              <a:ext uri="{FF2B5EF4-FFF2-40B4-BE49-F238E27FC236}">
                <a16:creationId xmlns:a16="http://schemas.microsoft.com/office/drawing/2014/main" id="{B2377E8F-3183-44DD-A649-C379E8A3A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083400"/>
            <a:ext cx="691200" cy="6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0115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745936-7798-4C86-B26D-DBFA01CA2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Home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802181F-13F9-4609-A4E9-3A212F52F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972579"/>
            <a:ext cx="7373002" cy="424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013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D76A0C-C040-480E-B9FC-4718997C0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Login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90E6E02-20F0-4F3F-8728-F7A456242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857" y="2459361"/>
            <a:ext cx="734377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737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D943A2-FDF7-4A8C-A8D0-67C3FFEAA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Register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B49A5AA-23EE-4ACE-BF16-EA2F2B5BE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844824"/>
            <a:ext cx="5552437" cy="433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06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E4FBE7-3CB0-4CA9-A150-CC55BC3AE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Shop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FC65FBE-6C50-4E5E-9182-1B6DAB0B5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844824"/>
            <a:ext cx="7421890" cy="433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828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00C34-2EBA-48B8-9880-BA50ADF0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Base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5F9CFDD-24B9-40FC-BE44-06605CD8E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975" y="2157942"/>
            <a:ext cx="7597521" cy="254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32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0" y="116632"/>
            <a:ext cx="2123728" cy="369332"/>
          </a:xfrm>
          <a:prstGeom prst="rect">
            <a:avLst/>
          </a:prstGeom>
          <a:solidFill>
            <a:srgbClr val="E4E6E6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Introduction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376264" y="116632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itchFamily="34" charset="0"/>
              </a:rPr>
              <a:t> Conception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896544" y="58307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white">
                    <a:lumMod val="50000"/>
                  </a:prstClr>
                </a:solidFill>
                <a:latin typeface="Segoe UI Semibold" pitchFamily="34" charset="0"/>
              </a:rPr>
              <a:t>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Production</a:t>
            </a:r>
            <a:endParaRPr lang="fr-FR" dirty="0">
              <a:solidFill>
                <a:prstClr val="white">
                  <a:lumMod val="50000"/>
                </a:prstClr>
              </a:solidFill>
              <a:latin typeface="Segoe UI Semibold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7020272" y="111922"/>
            <a:ext cx="2123728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Segoe UI Semibold" pitchFamily="34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Segoe UI Semibold" pitchFamily="34" charset="0"/>
              </a:rPr>
              <a:t>Synthesis</a:t>
            </a:r>
            <a:endParaRPr lang="fr-FR" dirty="0">
              <a:solidFill>
                <a:schemeClr val="bg1"/>
              </a:solidFill>
              <a:latin typeface="Segoe UI Semibold" pitchFamily="34" charset="0"/>
            </a:endParaRPr>
          </a:p>
        </p:txBody>
      </p:sp>
      <p:pic>
        <p:nvPicPr>
          <p:cNvPr id="10" name="Picture 2" descr="C:\Users\REMICARLES\Documents\Dossier Partagé\EXIA A2\PROJET Systèmes &amp; Réseaux (18 - 27 janvier 2012)\metro icons\perso - big\white\arro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359" y="178463"/>
            <a:ext cx="266345" cy="26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REMICARLES\Documents\Dossier Partagé\EXIA A2\PROJET Systèmes &amp; Réseaux (18 - 27 janvier 2012)\metro icons\perso - big\white\diagram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52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REMICARLES\Documents\Dossier Partagé\EXIA A2\PROJET Systèmes &amp; Réseaux (18 - 27 janvier 2012)\metro icons\perso - big\white\parameter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C:\Users\REMICARLES\Documents\Dossier Partagé\EXIA A2\PROJET Systèmes &amp; Réseaux (18 - 27 janvier 2012)\metro icons\perso - big\white\hub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/>
          <p:cNvSpPr txBox="1"/>
          <p:nvPr/>
        </p:nvSpPr>
        <p:spPr>
          <a:xfrm>
            <a:off x="827584" y="709615"/>
            <a:ext cx="828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Conclusion</a:t>
            </a:r>
            <a:endParaRPr lang="fr-FR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909342" y="2348880"/>
            <a:ext cx="6795876" cy="5009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Importance of conception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We realized the importance of conception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Imbricated different languages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We learned to use imbricated different languages on a single project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Work together in parallel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We trained ourselves to parallelize the work of everyone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endParaRPr lang="en-GB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44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0" y="1268760"/>
            <a:ext cx="9144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n-US" sz="4500" dirty="0"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Thank you for your attention</a:t>
            </a:r>
          </a:p>
        </p:txBody>
      </p:sp>
      <p:pic>
        <p:nvPicPr>
          <p:cNvPr id="8" name="Picture 2" descr="C:\Users\REMICARLES\Documents\Dossier Partagé\EXIA A2\PROJET Systèmes &amp; Réseaux (18 - 27 janvier 2012)\metro icons\perso - big\black\exit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740" y="2924944"/>
            <a:ext cx="1610519" cy="1610519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0" y="6741368"/>
            <a:ext cx="9144000" cy="1166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189017"/>
      </p:ext>
    </p:extLst>
  </p:cSld>
  <p:clrMapOvr>
    <a:masterClrMapping/>
  </p:clrMapOvr>
  <p:transition spd="slow">
    <p:push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51376" y="274638"/>
            <a:ext cx="7735424" cy="1143000"/>
          </a:xfrm>
        </p:spPr>
        <p:txBody>
          <a:bodyPr/>
          <a:lstStyle/>
          <a:p>
            <a:pPr algn="l"/>
            <a:r>
              <a:rPr lang="en-GB" dirty="0">
                <a:latin typeface="Century Gothic" pitchFamily="34" charset="0"/>
              </a:rPr>
              <a:t>Table of Contents</a:t>
            </a:r>
            <a:endParaRPr lang="fr-FR" dirty="0">
              <a:latin typeface="Century Gothic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03848" y="1268760"/>
            <a:ext cx="3394720" cy="4853136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GB" sz="3400" dirty="0">
                <a:latin typeface="Century Gothic" pitchFamily="34" charset="0"/>
              </a:rPr>
              <a:t>Introduction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GB" sz="3400" dirty="0">
                <a:latin typeface="Century Gothic" pitchFamily="34" charset="0"/>
              </a:rPr>
              <a:t>Conception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GB" sz="3400" dirty="0">
                <a:latin typeface="Century Gothic" pitchFamily="34" charset="0"/>
              </a:rPr>
              <a:t>Visualization</a:t>
            </a:r>
          </a:p>
        </p:txBody>
      </p:sp>
      <p:pic>
        <p:nvPicPr>
          <p:cNvPr id="2050" name="Picture 2" descr="C:\Users\REMICARLES\Documents\Dossier Partagé\EXIA A2\PROJET Systèmes &amp; Réseaux (18 - 27 janvier 2012)\metro icons\perso - big\black\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640" y="2350814"/>
            <a:ext cx="690537" cy="69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REMICARLES\Documents\Dossier Partagé\EXIA A2\PROJET Systèmes &amp; Réseaux (18 - 27 janvier 2012)\metro icons\perso - big\black\diagra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977" y="3493476"/>
            <a:ext cx="691200" cy="6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REMICARLES\Documents\Dossier Partagé\EXIA A2\PROJET Systèmes &amp; Réseaux (18 - 27 janvier 2012)\metro icons\perso - big\black\parameter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080" y="4749354"/>
            <a:ext cx="691200" cy="6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50645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REMICARLES\Documents\Dossier Partagé\EXIA A2\PROJET Systèmes &amp; Réseaux (18 - 27 janvier 2012)\metro icons\perso - big\black\arro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231" y="3083731"/>
            <a:ext cx="690537" cy="69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82A99C0D-27F2-4207-A9E2-1286A5391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031342"/>
            <a:ext cx="9144000" cy="2795316"/>
          </a:xfrm>
        </p:spPr>
        <p:txBody>
          <a:bodyPr>
            <a:normAutofit/>
          </a:bodyPr>
          <a:lstStyle/>
          <a:p>
            <a:r>
              <a:rPr lang="fr-FR" sz="54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3390016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116632"/>
            <a:ext cx="2123728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Introduction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376264" y="116632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itchFamily="34" charset="0"/>
              </a:rPr>
              <a:t> Conception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752528" y="116632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Production</a:t>
            </a:r>
            <a:endParaRPr lang="fr-FR" dirty="0">
              <a:solidFill>
                <a:schemeClr val="bg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984776" y="113130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Synthesis</a:t>
            </a:r>
            <a:endParaRPr lang="fr-FR" dirty="0">
              <a:solidFill>
                <a:schemeClr val="bg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9" name="Picture 2" descr="C:\Users\REMICARLES\Documents\Dossier Partagé\EXIA A2\PROJET Systèmes &amp; Réseaux (18 - 27 janvier 2012)\metro icons\perso - big\white\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359" y="178463"/>
            <a:ext cx="266345" cy="26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REMICARLES\Documents\Dossier Partagé\EXIA A2\PROJET Systèmes &amp; Réseaux (18 - 27 janvier 2012)\metro icons\perso - big\white\diagra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52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REMICARLES\Documents\Dossier Partagé\EXIA A2\PROJET Systèmes &amp; Réseaux (18 - 27 janvier 2012)\metro icons\perso - big\white\parameter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C:\Users\REMICARLES\Documents\Dossier Partagé\EXIA A2\PROJET Systèmes &amp; Réseaux (18 - 27 janvier 2012)\metro icons\perso - big\white\hub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/>
          <p:cNvSpPr txBox="1"/>
          <p:nvPr/>
        </p:nvSpPr>
        <p:spPr>
          <a:xfrm>
            <a:off x="1403648" y="970410"/>
            <a:ext cx="6912768" cy="491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4000" dirty="0">
                <a:latin typeface="Century Gothic" panose="020B0502020202020204" pitchFamily="34" charset="0"/>
                <a:ea typeface="Segoe UI" pitchFamily="34" charset="0"/>
                <a:cs typeface="Segoe UI" pitchFamily="34" charset="0"/>
              </a:rPr>
              <a:t>Goals of the project :</a:t>
            </a:r>
          </a:p>
          <a:p>
            <a:pPr>
              <a:lnSpc>
                <a:spcPct val="150000"/>
              </a:lnSpc>
            </a:pPr>
            <a:endParaRPr lang="fr-FR" sz="2800" dirty="0">
              <a:latin typeface="Century Gothic" panose="020B0502020202020204" pitchFamily="34" charset="0"/>
              <a:ea typeface="Segoe UI" pitchFamily="34" charset="0"/>
              <a:cs typeface="Segoe UI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Develop</a:t>
            </a:r>
            <a:r>
              <a:rPr lang="fr-FR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a </a:t>
            </a:r>
            <a:r>
              <a:rPr lang="fr-FR" sz="24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website</a:t>
            </a:r>
            <a:r>
              <a:rPr lang="fr-FR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that proposes two services :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Students board events managements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Online sales shop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Differentiation of accounts types : Students, CESI Staff and BDE members</a:t>
            </a:r>
            <a:endParaRPr lang="fr-FR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78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116632"/>
            <a:ext cx="2123728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Introduction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376264" y="116632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itchFamily="34" charset="0"/>
              </a:rPr>
              <a:t> Conception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752528" y="116632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itchFamily="34" charset="0"/>
              </a:rPr>
              <a:t>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Production</a:t>
            </a:r>
            <a:endParaRPr lang="fr-FR" dirty="0">
              <a:solidFill>
                <a:schemeClr val="bg1">
                  <a:lumMod val="50000"/>
                </a:schemeClr>
              </a:solidFill>
              <a:latin typeface="Segoe UI Semibold" pitchFamily="34" charset="0"/>
            </a:endParaRPr>
          </a:p>
        </p:txBody>
      </p:sp>
      <p:pic>
        <p:nvPicPr>
          <p:cNvPr id="9" name="Picture 2" descr="C:\Users\REMICARLES\Documents\Dossier Partagé\EXIA A2\PROJET Systèmes &amp; Réseaux (18 - 27 janvier 2012)\metro icons\perso - big\white\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359" y="178463"/>
            <a:ext cx="266345" cy="26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REMICARLES\Documents\Dossier Partagé\EXIA A2\PROJET Systèmes &amp; Réseaux (18 - 27 janvier 2012)\metro icons\perso - big\white\diagra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52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REMICARLES\Documents\Dossier Partagé\EXIA A2\PROJET Systèmes &amp; Réseaux (18 - 27 janvier 2012)\metro icons\perso - big\white\parameter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C:\Users\REMICARLES\Documents\Dossier Partagé\EXIA A2\PROJET Systèmes &amp; Réseaux (18 - 27 janvier 2012)\metro icons\perso - big\white\hub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/>
          <p:cNvSpPr txBox="1"/>
          <p:nvPr/>
        </p:nvSpPr>
        <p:spPr>
          <a:xfrm>
            <a:off x="971600" y="616562"/>
            <a:ext cx="81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Team presentation</a:t>
            </a:r>
          </a:p>
        </p:txBody>
      </p:sp>
      <p:graphicFrame>
        <p:nvGraphicFramePr>
          <p:cNvPr id="14" name="Diagramme 13">
            <a:extLst>
              <a:ext uri="{FF2B5EF4-FFF2-40B4-BE49-F238E27FC236}">
                <a16:creationId xmlns:a16="http://schemas.microsoft.com/office/drawing/2014/main" id="{68B2BE94-0564-46AD-800A-71C3B485E2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9000304"/>
              </p:ext>
            </p:extLst>
          </p:nvPr>
        </p:nvGraphicFramePr>
        <p:xfrm>
          <a:off x="971600" y="1455046"/>
          <a:ext cx="7488832" cy="4350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5" name="ZoneTexte 14">
            <a:extLst>
              <a:ext uri="{FF2B5EF4-FFF2-40B4-BE49-F238E27FC236}">
                <a16:creationId xmlns:a16="http://schemas.microsoft.com/office/drawing/2014/main" id="{CD9F4049-2F90-42AE-9829-AC3FF3E42B28}"/>
              </a:ext>
            </a:extLst>
          </p:cNvPr>
          <p:cNvSpPr txBox="1"/>
          <p:nvPr/>
        </p:nvSpPr>
        <p:spPr>
          <a:xfrm>
            <a:off x="6804248" y="116632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itchFamily="34" charset="0"/>
              </a:rPr>
              <a:t>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 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Synthesis</a:t>
            </a:r>
            <a:endParaRPr lang="fr-FR" dirty="0">
              <a:solidFill>
                <a:schemeClr val="bg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33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116632"/>
            <a:ext cx="2123728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Introduction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376264" y="116632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itchFamily="34" charset="0"/>
              </a:rPr>
              <a:t> Conception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752528" y="116632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itchFamily="34" charset="0"/>
              </a:rPr>
              <a:t>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Production</a:t>
            </a:r>
            <a:endParaRPr lang="fr-FR" dirty="0">
              <a:solidFill>
                <a:schemeClr val="bg1">
                  <a:lumMod val="50000"/>
                </a:schemeClr>
              </a:solidFill>
              <a:latin typeface="Segoe UI Semibold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804248" y="119082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itchFamily="34" charset="0"/>
              </a:rPr>
              <a:t>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 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Synthesis</a:t>
            </a:r>
            <a:endParaRPr lang="fr-FR" dirty="0">
              <a:solidFill>
                <a:schemeClr val="bg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074" name="Picture 2" descr="C:\Users\REMICARLES\Documents\Dossier Partagé\EXIA A2\PROJET Systèmes &amp; Réseaux (18 - 27 janvier 2012)\metro icons\perso - big\white\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359" y="178463"/>
            <a:ext cx="266345" cy="26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REMICARLES\Documents\Dossier Partagé\EXIA A2\PROJET Systèmes &amp; Réseaux (18 - 27 janvier 2012)\metro icons\perso - big\white\diagra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52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REMICARLES\Documents\Dossier Partagé\EXIA A2\PROJET Systèmes &amp; Réseaux (18 - 27 janvier 2012)\metro icons\perso - big\white\parameter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REMICARLES\Documents\Dossier Partagé\EXIA A2\PROJET Systèmes &amp; Réseaux (18 - 27 janvier 2012)\metro icons\perso - big\white\hub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971600" y="636095"/>
            <a:ext cx="81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40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Division of labor</a:t>
            </a:r>
            <a:endParaRPr lang="fr-FR" dirty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A543E0A9-77BF-4676-8B8C-F57CEBA0C168}"/>
              </a:ext>
            </a:extLst>
          </p:cNvPr>
          <p:cNvGrpSpPr/>
          <p:nvPr/>
        </p:nvGrpSpPr>
        <p:grpSpPr>
          <a:xfrm>
            <a:off x="-34690" y="1894202"/>
            <a:ext cx="2289545" cy="873951"/>
            <a:chOff x="10902" y="2001010"/>
            <a:chExt cx="2289545" cy="873951"/>
          </a:xfrm>
          <a:noFill/>
        </p:grpSpPr>
        <p:sp>
          <p:nvSpPr>
            <p:cNvPr id="11" name="Rectangle 10"/>
            <p:cNvSpPr/>
            <p:nvPr/>
          </p:nvSpPr>
          <p:spPr>
            <a:xfrm>
              <a:off x="10902" y="2001010"/>
              <a:ext cx="2289545" cy="8640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5" name="Image 14" descr="C:\Users\REMICARLES\Documents\Dossier Partagé\EXIA A2\Projet - Mini SIG\rapport-matthieu-bis.png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837293" y="2010865"/>
              <a:ext cx="421336" cy="864096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9D0222BE-7E33-4F1C-9870-ECC5A033D35A}"/>
              </a:ext>
            </a:extLst>
          </p:cNvPr>
          <p:cNvGrpSpPr/>
          <p:nvPr/>
        </p:nvGrpSpPr>
        <p:grpSpPr>
          <a:xfrm>
            <a:off x="6851732" y="2866562"/>
            <a:ext cx="2303169" cy="882410"/>
            <a:chOff x="6851732" y="2953343"/>
            <a:chExt cx="2303169" cy="882410"/>
          </a:xfrm>
          <a:noFill/>
        </p:grpSpPr>
        <p:sp>
          <p:nvSpPr>
            <p:cNvPr id="20" name="Rectangle 19"/>
            <p:cNvSpPr/>
            <p:nvPr/>
          </p:nvSpPr>
          <p:spPr>
            <a:xfrm>
              <a:off x="6851732" y="2953343"/>
              <a:ext cx="2303169" cy="8640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6" name="Image 15" descr="C:\Users\REMICARLES\Documents\Dossier Partagé\EXIA A2\Projet - Mini SIG\rapport-quentin.png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903803" y="2971753"/>
              <a:ext cx="432033" cy="864000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60256F63-8C0B-4EB8-9745-F32037B3066C}"/>
              </a:ext>
            </a:extLst>
          </p:cNvPr>
          <p:cNvGrpSpPr/>
          <p:nvPr/>
        </p:nvGrpSpPr>
        <p:grpSpPr>
          <a:xfrm>
            <a:off x="-48078" y="3848553"/>
            <a:ext cx="2285262" cy="873855"/>
            <a:chOff x="4285" y="3835753"/>
            <a:chExt cx="2285262" cy="873855"/>
          </a:xfrm>
          <a:noFill/>
        </p:grpSpPr>
        <p:sp>
          <p:nvSpPr>
            <p:cNvPr id="22" name="Rectangle 21"/>
            <p:cNvSpPr/>
            <p:nvPr/>
          </p:nvSpPr>
          <p:spPr>
            <a:xfrm>
              <a:off x="4285" y="3835753"/>
              <a:ext cx="2285262" cy="8640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8" name="Image 17" descr="C:\Users\REMICARLES\Documents\Dossier Partagé\EXIA A2\Projet - Mini SIG\rapport-remi.png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H="1">
              <a:off x="1837292" y="3845608"/>
              <a:ext cx="421608" cy="864000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B7C1208D-032D-488C-9DDA-3AED2DD22218}"/>
              </a:ext>
            </a:extLst>
          </p:cNvPr>
          <p:cNvSpPr txBox="1"/>
          <p:nvPr/>
        </p:nvSpPr>
        <p:spPr>
          <a:xfrm>
            <a:off x="2252235" y="2156973"/>
            <a:ext cx="3680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KANOUN Karim</a:t>
            </a:r>
            <a:r>
              <a:rPr lang="fr-FR" sz="1600" dirty="0"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: Front end programmer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AB38373-6A50-45AE-A1AF-78E3A8A576C1}"/>
              </a:ext>
            </a:extLst>
          </p:cNvPr>
          <p:cNvSpPr txBox="1"/>
          <p:nvPr/>
        </p:nvSpPr>
        <p:spPr>
          <a:xfrm>
            <a:off x="3030918" y="3129333"/>
            <a:ext cx="3676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Jalil HADJ HABIB</a:t>
            </a:r>
            <a:r>
              <a:rPr lang="fr-FR" sz="1600" dirty="0"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: Front end programmer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20BA5BC-5FE3-477F-A3F4-8F1C245FA149}"/>
              </a:ext>
            </a:extLst>
          </p:cNvPr>
          <p:cNvSpPr txBox="1"/>
          <p:nvPr/>
        </p:nvSpPr>
        <p:spPr>
          <a:xfrm>
            <a:off x="2269906" y="4091209"/>
            <a:ext cx="5172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BADANI </a:t>
            </a:r>
            <a:r>
              <a:rPr lang="fr-FR" sz="1600" b="1" dirty="0" err="1"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Shoukry</a:t>
            </a:r>
            <a:r>
              <a:rPr lang="fr-FR" sz="1600" b="1" dirty="0"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/HADJ HABIB Jalil</a:t>
            </a:r>
            <a:r>
              <a:rPr lang="fr-FR" sz="1600" dirty="0"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: Back end programmer</a:t>
            </a:r>
          </a:p>
        </p:txBody>
      </p:sp>
    </p:spTree>
    <p:extLst>
      <p:ext uri="{BB962C8B-B14F-4D97-AF65-F5344CB8AC3E}">
        <p14:creationId xmlns:p14="http://schemas.microsoft.com/office/powerpoint/2010/main" val="33956494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82A99C0D-27F2-4207-A9E2-1286A5391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2031342"/>
            <a:ext cx="9144000" cy="2795316"/>
          </a:xfrm>
        </p:spPr>
        <p:txBody>
          <a:bodyPr>
            <a:normAutofit/>
          </a:bodyPr>
          <a:lstStyle/>
          <a:p>
            <a:r>
              <a:rPr lang="fr-FR" sz="5400" dirty="0"/>
              <a:t>Conception</a:t>
            </a:r>
          </a:p>
        </p:txBody>
      </p:sp>
      <p:pic>
        <p:nvPicPr>
          <p:cNvPr id="6" name="Picture 3" descr="C:\Users\REMICARLES\Documents\Dossier Partagé\EXIA A2\PROJET Systèmes &amp; Réseaux (18 - 27 janvier 2012)\metro icons\perso - big\black\diagram.png">
            <a:extLst>
              <a:ext uri="{FF2B5EF4-FFF2-40B4-BE49-F238E27FC236}">
                <a16:creationId xmlns:a16="http://schemas.microsoft.com/office/drawing/2014/main" id="{A56F153E-31DA-4A90-86FD-946FA97E8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083400"/>
            <a:ext cx="691200" cy="6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823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0" y="116632"/>
            <a:ext cx="2123728" cy="369332"/>
          </a:xfrm>
          <a:prstGeom prst="rect">
            <a:avLst/>
          </a:prstGeom>
          <a:solidFill>
            <a:srgbClr val="E4E6E6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white">
                    <a:lumMod val="50000"/>
                  </a:prstClr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Introduction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2376264" y="116632"/>
            <a:ext cx="2123728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white">
                    <a:lumMod val="50000"/>
                  </a:prstClr>
                </a:solidFill>
                <a:latin typeface="Segoe UI Semibold" pitchFamily="34" charset="0"/>
              </a:rPr>
              <a:t> </a:t>
            </a:r>
            <a:r>
              <a:rPr lang="fr-FR" dirty="0">
                <a:solidFill>
                  <a:prstClr val="white"/>
                </a:solidFill>
                <a:latin typeface="Segoe UI Semibold" pitchFamily="34" charset="0"/>
              </a:rPr>
              <a:t>Conception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4752528" y="116632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white">
                    <a:lumMod val="50000"/>
                  </a:prstClr>
                </a:solidFill>
                <a:latin typeface="Segoe UI Semibold" pitchFamily="34" charset="0"/>
              </a:rPr>
              <a:t>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Production</a:t>
            </a:r>
            <a:endParaRPr lang="fr-FR" dirty="0">
              <a:solidFill>
                <a:prstClr val="white">
                  <a:lumMod val="50000"/>
                </a:prstClr>
              </a:solidFill>
              <a:latin typeface="Segoe UI Semibold" pitchFamily="34" charset="0"/>
            </a:endParaRPr>
          </a:p>
        </p:txBody>
      </p:sp>
      <p:pic>
        <p:nvPicPr>
          <p:cNvPr id="23" name="Picture 2" descr="C:\Users\REMICARLES\Documents\Dossier Partagé\EXIA A2\PROJET Systèmes &amp; Réseaux (18 - 27 janvier 2012)\metro icons\perso - big\white\arro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359" y="178463"/>
            <a:ext cx="266345" cy="26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REMICARLES\Documents\Dossier Partagé\EXIA A2\PROJET Systèmes &amp; Réseaux (18 - 27 janvier 2012)\metro icons\perso - big\white\diagram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52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REMICARLES\Documents\Dossier Partagé\EXIA A2\PROJET Systèmes &amp; Réseaux (18 - 27 janvier 2012)\metro icons\perso - big\white\parameter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REMICARLES\Documents\Dossier Partagé\EXIA A2\PROJET Systèmes &amp; Réseaux (18 - 27 janvier 2012)\metro icons\perso - big\white\hub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ZoneTexte 28"/>
          <p:cNvSpPr txBox="1"/>
          <p:nvPr/>
        </p:nvSpPr>
        <p:spPr>
          <a:xfrm>
            <a:off x="1187624" y="781544"/>
            <a:ext cx="9180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Data-Base - MCD</a:t>
            </a:r>
            <a:endParaRPr lang="fr-FR" dirty="0">
              <a:solidFill>
                <a:schemeClr val="bg2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56A5352-ACA8-410C-A5D7-E31FB95692B3}"/>
              </a:ext>
            </a:extLst>
          </p:cNvPr>
          <p:cNvSpPr txBox="1"/>
          <p:nvPr/>
        </p:nvSpPr>
        <p:spPr>
          <a:xfrm>
            <a:off x="6804248" y="116632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itchFamily="34" charset="0"/>
              </a:rPr>
              <a:t>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 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Synthesis</a:t>
            </a:r>
            <a:endParaRPr lang="fr-FR" dirty="0">
              <a:solidFill>
                <a:schemeClr val="bg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5" name="Image 4" descr="Une image contenant carte, texte&#10;&#10;Description générée automatiquement">
            <a:extLst>
              <a:ext uri="{FF2B5EF4-FFF2-40B4-BE49-F238E27FC236}">
                <a16:creationId xmlns:a16="http://schemas.microsoft.com/office/drawing/2014/main" id="{BD88B827-E205-4BB9-A1BE-04C9853EEE8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90" y="1751456"/>
            <a:ext cx="7897327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41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0" y="116632"/>
            <a:ext cx="2123728" cy="369332"/>
          </a:xfrm>
          <a:prstGeom prst="rect">
            <a:avLst/>
          </a:prstGeom>
          <a:solidFill>
            <a:srgbClr val="E4E6E6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white">
                    <a:lumMod val="50000"/>
                  </a:prstClr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Introduction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2376264" y="116632"/>
            <a:ext cx="2123728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white">
                    <a:lumMod val="50000"/>
                  </a:prstClr>
                </a:solidFill>
                <a:latin typeface="Segoe UI Semibold" pitchFamily="34" charset="0"/>
              </a:rPr>
              <a:t> </a:t>
            </a:r>
            <a:r>
              <a:rPr lang="fr-FR" dirty="0">
                <a:solidFill>
                  <a:prstClr val="white"/>
                </a:solidFill>
                <a:latin typeface="Segoe UI Semibold" pitchFamily="34" charset="0"/>
              </a:rPr>
              <a:t>Conception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4752528" y="116632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white">
                    <a:lumMod val="50000"/>
                  </a:prstClr>
                </a:solidFill>
                <a:latin typeface="Segoe UI Semibold" pitchFamily="34" charset="0"/>
              </a:rPr>
              <a:t>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Production</a:t>
            </a:r>
            <a:endParaRPr lang="fr-FR" dirty="0">
              <a:solidFill>
                <a:prstClr val="white">
                  <a:lumMod val="50000"/>
                </a:prstClr>
              </a:solidFill>
              <a:latin typeface="Segoe UI Semibold" pitchFamily="34" charset="0"/>
            </a:endParaRPr>
          </a:p>
        </p:txBody>
      </p:sp>
      <p:pic>
        <p:nvPicPr>
          <p:cNvPr id="23" name="Picture 2" descr="C:\Users\REMICARLES\Documents\Dossier Partagé\EXIA A2\PROJET Systèmes &amp; Réseaux (18 - 27 janvier 2012)\metro icons\perso - big\white\arro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359" y="178463"/>
            <a:ext cx="266345" cy="26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REMICARLES\Documents\Dossier Partagé\EXIA A2\PROJET Systèmes &amp; Réseaux (18 - 27 janvier 2012)\metro icons\perso - big\white\diagram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52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REMICARLES\Documents\Dossier Partagé\EXIA A2\PROJET Systèmes &amp; Réseaux (18 - 27 janvier 2012)\metro icons\perso - big\white\parameter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REMICARLES\Documents\Dossier Partagé\EXIA A2\PROJET Systèmes &amp; Réseaux (18 - 27 janvier 2012)\metro icons\perso - big\white\hub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ZoneTexte 28"/>
          <p:cNvSpPr txBox="1"/>
          <p:nvPr/>
        </p:nvSpPr>
        <p:spPr>
          <a:xfrm>
            <a:off x="1187624" y="781544"/>
            <a:ext cx="9180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Data-Base - MLD</a:t>
            </a:r>
            <a:endParaRPr lang="fr-FR" dirty="0">
              <a:solidFill>
                <a:schemeClr val="bg2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56A5352-ACA8-410C-A5D7-E31FB95692B3}"/>
              </a:ext>
            </a:extLst>
          </p:cNvPr>
          <p:cNvSpPr txBox="1"/>
          <p:nvPr/>
        </p:nvSpPr>
        <p:spPr>
          <a:xfrm>
            <a:off x="6804248" y="116632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itchFamily="34" charset="0"/>
              </a:rPr>
              <a:t>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 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Synthesis</a:t>
            </a:r>
            <a:endParaRPr lang="fr-FR" dirty="0">
              <a:solidFill>
                <a:schemeClr val="bg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" name="Image 3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3DA3E112-9562-4B31-8FA9-73884FA5E0F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49" y="1785010"/>
            <a:ext cx="7954485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70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3485</TotalTime>
  <Words>221</Words>
  <Application>Microsoft Office PowerPoint</Application>
  <PresentationFormat>Affichage à l'écran (4:3)</PresentationFormat>
  <Paragraphs>80</Paragraphs>
  <Slides>17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Century Gothic</vt:lpstr>
      <vt:lpstr>Corbel</vt:lpstr>
      <vt:lpstr>Segoe UI</vt:lpstr>
      <vt:lpstr>Segoe UI Light</vt:lpstr>
      <vt:lpstr>Segoe UI Semibold</vt:lpstr>
      <vt:lpstr>Wingdings</vt:lpstr>
      <vt:lpstr>Parallaxe</vt:lpstr>
      <vt:lpstr>Présentation PowerPoint</vt:lpstr>
      <vt:lpstr>Table of Contents</vt:lpstr>
      <vt:lpstr>Introduction</vt:lpstr>
      <vt:lpstr>Présentation PowerPoint</vt:lpstr>
      <vt:lpstr>Présentation PowerPoint</vt:lpstr>
      <vt:lpstr>Présentation PowerPoint</vt:lpstr>
      <vt:lpstr>Conception</vt:lpstr>
      <vt:lpstr>Présentation PowerPoint</vt:lpstr>
      <vt:lpstr>Présentation PowerPoint</vt:lpstr>
      <vt:lpstr> Visualization</vt:lpstr>
      <vt:lpstr>Home</vt:lpstr>
      <vt:lpstr>Login</vt:lpstr>
      <vt:lpstr>Register</vt:lpstr>
      <vt:lpstr>Shop</vt:lpstr>
      <vt:lpstr>Data Base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MINI-S.I.G.</dc:title>
  <dc:creator>juleshyacinthe.hamann@viacesi.fr</dc:creator>
  <cp:lastModifiedBy>Jalil Kane</cp:lastModifiedBy>
  <cp:revision>211</cp:revision>
  <dcterms:created xsi:type="dcterms:W3CDTF">2012-03-21T07:24:27Z</dcterms:created>
  <dcterms:modified xsi:type="dcterms:W3CDTF">2019-11-14T10:14:02Z</dcterms:modified>
</cp:coreProperties>
</file>