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9"/>
  </p:notesMasterIdLst>
  <p:sldIdLst>
    <p:sldId id="256" r:id="rId2"/>
    <p:sldId id="257" r:id="rId3"/>
    <p:sldId id="258" r:id="rId4"/>
    <p:sldId id="260" r:id="rId5"/>
    <p:sldId id="261" r:id="rId6"/>
    <p:sldId id="265" r:id="rId7"/>
    <p:sldId id="264" r:id="rId8"/>
    <p:sldId id="263" r:id="rId9"/>
    <p:sldId id="262" r:id="rId10"/>
    <p:sldId id="266" r:id="rId11"/>
    <p:sldId id="268" r:id="rId12"/>
    <p:sldId id="269" r:id="rId13"/>
    <p:sldId id="273" r:id="rId14"/>
    <p:sldId id="272" r:id="rId15"/>
    <p:sldId id="271" r:id="rId16"/>
    <p:sldId id="274" r:id="rId17"/>
    <p:sldId id="270" r:id="rId1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68" d="100"/>
          <a:sy n="68" d="100"/>
        </p:scale>
        <p:origin x="1446"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9FBDD4-4CFC-4E00-96A1-5615692727A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D9A1A84A-3D83-4E22-AEF4-D821C2FF00F9}">
      <dgm:prSet/>
      <dgm:spPr/>
      <dgm:t>
        <a:bodyPr/>
        <a:lstStyle/>
        <a:p>
          <a:pPr algn="ctr" rtl="0"/>
          <a:r>
            <a:rPr lang="fr-FR" b="1" dirty="0"/>
            <a:t>DJAMEL HEMCH (</a:t>
          </a:r>
          <a:r>
            <a:rPr lang="fr-FR" b="0" dirty="0"/>
            <a:t>CHEF DU GROUPE)</a:t>
          </a:r>
          <a:endParaRPr lang="fr-FR" dirty="0"/>
        </a:p>
      </dgm:t>
    </dgm:pt>
    <dgm:pt modelId="{D55AC3E5-E392-4850-B33E-325FF1A68143}" type="parTrans" cxnId="{C77AD5E6-D74D-4462-9BFF-D30502B33FB7}">
      <dgm:prSet/>
      <dgm:spPr/>
      <dgm:t>
        <a:bodyPr/>
        <a:lstStyle/>
        <a:p>
          <a:endParaRPr lang="fr-FR"/>
        </a:p>
      </dgm:t>
    </dgm:pt>
    <dgm:pt modelId="{A7F713DD-2FE6-4B5E-B39F-6042871D60EF}" type="sibTrans" cxnId="{C77AD5E6-D74D-4462-9BFF-D30502B33FB7}">
      <dgm:prSet/>
      <dgm:spPr/>
      <dgm:t>
        <a:bodyPr/>
        <a:lstStyle/>
        <a:p>
          <a:endParaRPr lang="fr-FR"/>
        </a:p>
      </dgm:t>
    </dgm:pt>
    <dgm:pt modelId="{75F0B79A-2E38-443C-AE07-133AF93436E0}">
      <dgm:prSet/>
      <dgm:spPr/>
      <dgm:t>
        <a:bodyPr/>
        <a:lstStyle/>
        <a:p>
          <a:pPr algn="ctr" rtl="0"/>
          <a:r>
            <a:rPr lang="fr-FR" b="1" dirty="0"/>
            <a:t>HADJHABIB ABDELJALIL </a:t>
          </a:r>
          <a:endParaRPr lang="fr-FR" dirty="0"/>
        </a:p>
      </dgm:t>
    </dgm:pt>
    <dgm:pt modelId="{2A618C3B-008D-4533-B309-A34A07DB8CA7}" type="parTrans" cxnId="{D6C484CE-EF76-414D-A291-3E25D1E7C726}">
      <dgm:prSet/>
      <dgm:spPr/>
      <dgm:t>
        <a:bodyPr/>
        <a:lstStyle/>
        <a:p>
          <a:endParaRPr lang="fr-FR"/>
        </a:p>
      </dgm:t>
    </dgm:pt>
    <dgm:pt modelId="{CEA75A93-74C4-4A0E-B934-D75B4F5C0B0B}" type="sibTrans" cxnId="{D6C484CE-EF76-414D-A291-3E25D1E7C726}">
      <dgm:prSet/>
      <dgm:spPr/>
      <dgm:t>
        <a:bodyPr/>
        <a:lstStyle/>
        <a:p>
          <a:endParaRPr lang="fr-FR"/>
        </a:p>
      </dgm:t>
    </dgm:pt>
    <dgm:pt modelId="{279259FA-22B7-4802-8012-FDF5D1620E4A}">
      <dgm:prSet/>
      <dgm:spPr/>
      <dgm: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b="1" dirty="0"/>
            <a:t>KANOUN KARIM</a:t>
          </a:r>
          <a:endParaRPr lang="fr-FR" dirty="0"/>
        </a:p>
        <a:p>
          <a:pPr algn="ctr" defTabSz="1644650" rtl="0">
            <a:lnSpc>
              <a:spcPct val="90000"/>
            </a:lnSpc>
            <a:spcBef>
              <a:spcPct val="0"/>
            </a:spcBef>
            <a:spcAft>
              <a:spcPct val="35000"/>
            </a:spcAft>
          </a:pPr>
          <a:endParaRPr lang="fr-FR" dirty="0"/>
        </a:p>
      </dgm:t>
    </dgm:pt>
    <dgm:pt modelId="{78EE8B54-60C1-48E1-893C-BE2A740FC793}" type="parTrans" cxnId="{1FA16CC8-4F04-4EFF-A310-2DE7A5ECD54F}">
      <dgm:prSet/>
      <dgm:spPr/>
      <dgm:t>
        <a:bodyPr/>
        <a:lstStyle/>
        <a:p>
          <a:endParaRPr lang="fr-FR"/>
        </a:p>
      </dgm:t>
    </dgm:pt>
    <dgm:pt modelId="{8AC3FF95-2C65-4F55-A5D3-DBD5478AD94F}" type="sibTrans" cxnId="{1FA16CC8-4F04-4EFF-A310-2DE7A5ECD54F}">
      <dgm:prSet/>
      <dgm:spPr/>
      <dgm:t>
        <a:bodyPr/>
        <a:lstStyle/>
        <a:p>
          <a:endParaRPr lang="fr-FR"/>
        </a:p>
      </dgm:t>
    </dgm:pt>
    <dgm:pt modelId="{7DAB90BE-CD42-4B74-A04E-30207B479091}" type="pres">
      <dgm:prSet presAssocID="{E79FBDD4-4CFC-4E00-96A1-5615692727A1}" presName="linear" presStyleCnt="0">
        <dgm:presLayoutVars>
          <dgm:animLvl val="lvl"/>
          <dgm:resizeHandles val="exact"/>
        </dgm:presLayoutVars>
      </dgm:prSet>
      <dgm:spPr/>
    </dgm:pt>
    <dgm:pt modelId="{C4223512-1A85-49B9-841E-5CC6208DC954}" type="pres">
      <dgm:prSet presAssocID="{D9A1A84A-3D83-4E22-AEF4-D821C2FF00F9}" presName="parentText" presStyleLbl="node1" presStyleIdx="0" presStyleCnt="3">
        <dgm:presLayoutVars>
          <dgm:chMax val="0"/>
          <dgm:bulletEnabled val="1"/>
        </dgm:presLayoutVars>
      </dgm:prSet>
      <dgm:spPr/>
    </dgm:pt>
    <dgm:pt modelId="{7F6723DE-12DC-4B32-916F-8F9853D86A67}" type="pres">
      <dgm:prSet presAssocID="{A7F713DD-2FE6-4B5E-B39F-6042871D60EF}" presName="spacer" presStyleCnt="0"/>
      <dgm:spPr/>
    </dgm:pt>
    <dgm:pt modelId="{1BF13F62-DF16-490A-824A-29C95371B99A}" type="pres">
      <dgm:prSet presAssocID="{75F0B79A-2E38-443C-AE07-133AF93436E0}" presName="parentText" presStyleLbl="node1" presStyleIdx="1" presStyleCnt="3">
        <dgm:presLayoutVars>
          <dgm:chMax val="0"/>
          <dgm:bulletEnabled val="1"/>
        </dgm:presLayoutVars>
      </dgm:prSet>
      <dgm:spPr/>
    </dgm:pt>
    <dgm:pt modelId="{B8D5B8D3-4C10-4929-AA75-FCD939BECA07}" type="pres">
      <dgm:prSet presAssocID="{CEA75A93-74C4-4A0E-B934-D75B4F5C0B0B}" presName="spacer" presStyleCnt="0"/>
      <dgm:spPr/>
    </dgm:pt>
    <dgm:pt modelId="{D9FB6403-81FC-4EDF-A4EE-C5E362ADA292}" type="pres">
      <dgm:prSet presAssocID="{279259FA-22B7-4802-8012-FDF5D1620E4A}" presName="parentText" presStyleLbl="node1" presStyleIdx="2" presStyleCnt="3">
        <dgm:presLayoutVars>
          <dgm:chMax val="0"/>
          <dgm:bulletEnabled val="1"/>
        </dgm:presLayoutVars>
      </dgm:prSet>
      <dgm:spPr/>
    </dgm:pt>
  </dgm:ptLst>
  <dgm:cxnLst>
    <dgm:cxn modelId="{1D87B006-C4FD-4AB3-B71A-3A076528E479}" type="presOf" srcId="{D9A1A84A-3D83-4E22-AEF4-D821C2FF00F9}" destId="{C4223512-1A85-49B9-841E-5CC6208DC954}" srcOrd="0" destOrd="0" presId="urn:microsoft.com/office/officeart/2005/8/layout/vList2"/>
    <dgm:cxn modelId="{9F2CCF25-5A86-4669-8448-A138966BF4D2}" type="presOf" srcId="{279259FA-22B7-4802-8012-FDF5D1620E4A}" destId="{D9FB6403-81FC-4EDF-A4EE-C5E362ADA292}" srcOrd="0" destOrd="0" presId="urn:microsoft.com/office/officeart/2005/8/layout/vList2"/>
    <dgm:cxn modelId="{D66C0F34-ADDF-4531-A284-FB095B584B4E}" type="presOf" srcId="{E79FBDD4-4CFC-4E00-96A1-5615692727A1}" destId="{7DAB90BE-CD42-4B74-A04E-30207B479091}" srcOrd="0" destOrd="0" presId="urn:microsoft.com/office/officeart/2005/8/layout/vList2"/>
    <dgm:cxn modelId="{A95A1E8D-FF7D-479A-A296-BED9166FC93A}" type="presOf" srcId="{75F0B79A-2E38-443C-AE07-133AF93436E0}" destId="{1BF13F62-DF16-490A-824A-29C95371B99A}" srcOrd="0" destOrd="0" presId="urn:microsoft.com/office/officeart/2005/8/layout/vList2"/>
    <dgm:cxn modelId="{1FA16CC8-4F04-4EFF-A310-2DE7A5ECD54F}" srcId="{E79FBDD4-4CFC-4E00-96A1-5615692727A1}" destId="{279259FA-22B7-4802-8012-FDF5D1620E4A}" srcOrd="2" destOrd="0" parTransId="{78EE8B54-60C1-48E1-893C-BE2A740FC793}" sibTransId="{8AC3FF95-2C65-4F55-A5D3-DBD5478AD94F}"/>
    <dgm:cxn modelId="{D6C484CE-EF76-414D-A291-3E25D1E7C726}" srcId="{E79FBDD4-4CFC-4E00-96A1-5615692727A1}" destId="{75F0B79A-2E38-443C-AE07-133AF93436E0}" srcOrd="1" destOrd="0" parTransId="{2A618C3B-008D-4533-B309-A34A07DB8CA7}" sibTransId="{CEA75A93-74C4-4A0E-B934-D75B4F5C0B0B}"/>
    <dgm:cxn modelId="{C77AD5E6-D74D-4462-9BFF-D30502B33FB7}" srcId="{E79FBDD4-4CFC-4E00-96A1-5615692727A1}" destId="{D9A1A84A-3D83-4E22-AEF4-D821C2FF00F9}" srcOrd="0" destOrd="0" parTransId="{D55AC3E5-E392-4850-B33E-325FF1A68143}" sibTransId="{A7F713DD-2FE6-4B5E-B39F-6042871D60EF}"/>
    <dgm:cxn modelId="{A7EF47FC-4B05-4C51-A0A9-3D0361746BA3}" type="presParOf" srcId="{7DAB90BE-CD42-4B74-A04E-30207B479091}" destId="{C4223512-1A85-49B9-841E-5CC6208DC954}" srcOrd="0" destOrd="0" presId="urn:microsoft.com/office/officeart/2005/8/layout/vList2"/>
    <dgm:cxn modelId="{B4C16E0E-607F-4821-BCD8-0A8D7E91D161}" type="presParOf" srcId="{7DAB90BE-CD42-4B74-A04E-30207B479091}" destId="{7F6723DE-12DC-4B32-916F-8F9853D86A67}" srcOrd="1" destOrd="0" presId="urn:microsoft.com/office/officeart/2005/8/layout/vList2"/>
    <dgm:cxn modelId="{442EBFC7-2EAE-486C-973A-6EF547B94FFD}" type="presParOf" srcId="{7DAB90BE-CD42-4B74-A04E-30207B479091}" destId="{1BF13F62-DF16-490A-824A-29C95371B99A}" srcOrd="2" destOrd="0" presId="urn:microsoft.com/office/officeart/2005/8/layout/vList2"/>
    <dgm:cxn modelId="{EEFB0DB5-EFD5-4A5A-9DA5-5BCC2D6C4447}" type="presParOf" srcId="{7DAB90BE-CD42-4B74-A04E-30207B479091}" destId="{B8D5B8D3-4C10-4929-AA75-FCD939BECA07}" srcOrd="3" destOrd="0" presId="urn:microsoft.com/office/officeart/2005/8/layout/vList2"/>
    <dgm:cxn modelId="{4DD840B7-F8BA-4AF0-89B5-16B9F50A1FB1}" type="presParOf" srcId="{7DAB90BE-CD42-4B74-A04E-30207B479091}" destId="{D9FB6403-81FC-4EDF-A4EE-C5E362ADA29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23512-1A85-49B9-841E-5CC6208DC954}">
      <dsp:nvSpPr>
        <dsp:cNvPr id="0" name=""/>
        <dsp:cNvSpPr/>
      </dsp:nvSpPr>
      <dsp:spPr>
        <a:xfrm>
          <a:off x="0" y="42583"/>
          <a:ext cx="7520940" cy="111305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fr-FR" sz="2700" b="1" kern="1200" dirty="0"/>
            <a:t>DJAMEL HEMCH (</a:t>
          </a:r>
          <a:r>
            <a:rPr lang="fr-FR" sz="2700" b="0" kern="1200" dirty="0"/>
            <a:t>CHEF DU GROUPE)</a:t>
          </a:r>
          <a:endParaRPr lang="fr-FR" sz="2700" kern="1200" dirty="0"/>
        </a:p>
      </dsp:txBody>
      <dsp:txXfrm>
        <a:off x="54335" y="96918"/>
        <a:ext cx="7412270" cy="1004383"/>
      </dsp:txXfrm>
    </dsp:sp>
    <dsp:sp modelId="{1BF13F62-DF16-490A-824A-29C95371B99A}">
      <dsp:nvSpPr>
        <dsp:cNvPr id="0" name=""/>
        <dsp:cNvSpPr/>
      </dsp:nvSpPr>
      <dsp:spPr>
        <a:xfrm>
          <a:off x="0" y="1233397"/>
          <a:ext cx="7520940" cy="111305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fr-FR" sz="2700" b="1" kern="1200" dirty="0"/>
            <a:t>HADJHABIB ABDELJALIL </a:t>
          </a:r>
          <a:endParaRPr lang="fr-FR" sz="2700" kern="1200" dirty="0"/>
        </a:p>
      </dsp:txBody>
      <dsp:txXfrm>
        <a:off x="54335" y="1287732"/>
        <a:ext cx="7412270" cy="1004383"/>
      </dsp:txXfrm>
    </dsp:sp>
    <dsp:sp modelId="{D9FB6403-81FC-4EDF-A4EE-C5E362ADA292}">
      <dsp:nvSpPr>
        <dsp:cNvPr id="0" name=""/>
        <dsp:cNvSpPr/>
      </dsp:nvSpPr>
      <dsp:spPr>
        <a:xfrm>
          <a:off x="0" y="2424211"/>
          <a:ext cx="7520940" cy="111305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2700" b="1" kern="1200" dirty="0"/>
            <a:t>KANOUN KARIM</a:t>
          </a:r>
          <a:endParaRPr lang="fr-FR" sz="2700" kern="1200" dirty="0"/>
        </a:p>
        <a:p>
          <a:pPr lvl="0" algn="ctr" defTabSz="1644650" rtl="0">
            <a:lnSpc>
              <a:spcPct val="90000"/>
            </a:lnSpc>
            <a:spcBef>
              <a:spcPct val="0"/>
            </a:spcBef>
            <a:spcAft>
              <a:spcPct val="35000"/>
            </a:spcAft>
            <a:buNone/>
          </a:pPr>
          <a:endParaRPr lang="fr-FR" sz="2700" kern="1200" dirty="0"/>
        </a:p>
      </dsp:txBody>
      <dsp:txXfrm>
        <a:off x="54335" y="2478546"/>
        <a:ext cx="7412270" cy="100438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26BD38-4577-4428-B7C1-4D6DDD693A8F}" type="datetimeFigureOut">
              <a:rPr lang="fr-FR" smtClean="0"/>
              <a:t>25/03/2020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FA74B5-4A98-4F47-81AC-F8914A8B6470}" type="slidenum">
              <a:rPr lang="fr-FR" smtClean="0"/>
              <a:t>‹N°›</a:t>
            </a:fld>
            <a:endParaRPr lang="fr-FR"/>
          </a:p>
        </p:txBody>
      </p:sp>
    </p:spTree>
    <p:extLst>
      <p:ext uri="{BB962C8B-B14F-4D97-AF65-F5344CB8AC3E}">
        <p14:creationId xmlns:p14="http://schemas.microsoft.com/office/powerpoint/2010/main" val="2229499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DAFA74B5-4A98-4F47-81AC-F8914A8B6470}" type="slidenum">
              <a:rPr lang="fr-FR" smtClean="0"/>
              <a:t>1</a:t>
            </a:fld>
            <a:endParaRPr lang="fr-FR"/>
          </a:p>
        </p:txBody>
      </p:sp>
    </p:spTree>
    <p:extLst>
      <p:ext uri="{BB962C8B-B14F-4D97-AF65-F5344CB8AC3E}">
        <p14:creationId xmlns:p14="http://schemas.microsoft.com/office/powerpoint/2010/main" val="2588139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fr-FR"/>
              <a:t>Modifiez le style du titre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fr-FR"/>
              <a:t>Modifiez le style des sous-titres du masque</a:t>
            </a:r>
            <a:endParaRPr lang="en-US" dirty="0"/>
          </a:p>
        </p:txBody>
      </p:sp>
      <p:sp>
        <p:nvSpPr>
          <p:cNvPr id="4" name="Date Placeholder 3"/>
          <p:cNvSpPr>
            <a:spLocks noGrp="1"/>
          </p:cNvSpPr>
          <p:nvPr>
            <p:ph type="dt" sz="half" idx="10"/>
          </p:nvPr>
        </p:nvSpPr>
        <p:spPr/>
        <p:txBody>
          <a:bodyPr/>
          <a:lstStyle/>
          <a:p>
            <a:fld id="{A93ADB4F-B68B-4B30-8581-8E09D875D8FE}" type="datetimeFigureOut">
              <a:rPr lang="fr-FR" smtClean="0"/>
              <a:t>25/03/2020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5BDC628-1936-4F08-B9BA-EDF0F7C609F2}"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A93ADB4F-B68B-4B30-8581-8E09D875D8FE}" type="datetimeFigureOut">
              <a:rPr lang="fr-FR" smtClean="0"/>
              <a:t>25/03/2020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5BDC628-1936-4F08-B9BA-EDF0F7C609F2}"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A93ADB4F-B68B-4B30-8581-8E09D875D8FE}" type="datetimeFigureOut">
              <a:rPr lang="fr-FR" smtClean="0"/>
              <a:t>25/03/2020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5BDC628-1936-4F08-B9BA-EDF0F7C609F2}"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3ADB4F-B68B-4B30-8581-8E09D875D8FE}" type="datetimeFigureOut">
              <a:rPr lang="fr-FR" smtClean="0"/>
              <a:t>25/03/2020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5BDC628-1936-4F08-B9BA-EDF0F7C609F2}"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a:t>Modifiez le style du titre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fr-FR"/>
              <a:t>Modifiez les styles du texte du masque</a:t>
            </a:r>
          </a:p>
        </p:txBody>
      </p:sp>
      <p:sp>
        <p:nvSpPr>
          <p:cNvPr id="4" name="Date Placeholder 3"/>
          <p:cNvSpPr>
            <a:spLocks noGrp="1"/>
          </p:cNvSpPr>
          <p:nvPr>
            <p:ph type="dt" sz="half" idx="10"/>
          </p:nvPr>
        </p:nvSpPr>
        <p:spPr/>
        <p:txBody>
          <a:bodyPr/>
          <a:lstStyle/>
          <a:p>
            <a:fld id="{A93ADB4F-B68B-4B30-8581-8E09D875D8FE}" type="datetimeFigureOut">
              <a:rPr lang="fr-FR" smtClean="0"/>
              <a:t>25/03/2020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5BDC628-1936-4F08-B9BA-EDF0F7C609F2}"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93ADB4F-B68B-4B30-8581-8E09D875D8FE}" type="datetimeFigureOut">
              <a:rPr lang="fr-FR" smtClean="0"/>
              <a:t>25/03/2020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5BDC628-1936-4F08-B9BA-EDF0F7C609F2}" type="slidenum">
              <a:rPr lang="fr-FR" smtClean="0"/>
              <a:t>‹N°›</a:t>
            </a:fld>
            <a:endParaRPr lang="fr-FR"/>
          </a:p>
        </p:txBody>
      </p:sp>
      <p:sp>
        <p:nvSpPr>
          <p:cNvPr id="8" name="Title 7"/>
          <p:cNvSpPr>
            <a:spLocks noGrp="1"/>
          </p:cNvSpPr>
          <p:nvPr>
            <p:ph type="title"/>
          </p:nvPr>
        </p:nvSpPr>
        <p:spPr/>
        <p:txBody>
          <a:bodyPr/>
          <a:lstStyle/>
          <a:p>
            <a:r>
              <a:rPr lang="fr-FR"/>
              <a:t>Modifiez le style du titre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fr-FR"/>
              <a:t>Modifiez les styles du texte du masque</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fr-FR"/>
              <a:t>Modifiez les styles du texte du masque</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93ADB4F-B68B-4B30-8581-8E09D875D8FE}" type="datetimeFigureOut">
              <a:rPr lang="fr-FR" smtClean="0"/>
              <a:t>25/03/2020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5BDC628-1936-4F08-B9BA-EDF0F7C609F2}"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A93ADB4F-B68B-4B30-8581-8E09D875D8FE}" type="datetimeFigureOut">
              <a:rPr lang="fr-FR" smtClean="0"/>
              <a:t>25/03/2020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5BDC628-1936-4F08-B9BA-EDF0F7C609F2}"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3ADB4F-B68B-4B30-8581-8E09D875D8FE}" type="datetimeFigureOut">
              <a:rPr lang="fr-FR" smtClean="0"/>
              <a:t>25/03/2020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5BDC628-1936-4F08-B9BA-EDF0F7C609F2}"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a:t>Modifiez le style du titre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fr-FR"/>
              <a:t>Modifiez les styles du texte du masque</a:t>
            </a:r>
          </a:p>
        </p:txBody>
      </p:sp>
      <p:sp>
        <p:nvSpPr>
          <p:cNvPr id="5" name="Date Placeholder 4"/>
          <p:cNvSpPr>
            <a:spLocks noGrp="1"/>
          </p:cNvSpPr>
          <p:nvPr>
            <p:ph type="dt" sz="half" idx="10"/>
          </p:nvPr>
        </p:nvSpPr>
        <p:spPr/>
        <p:txBody>
          <a:bodyPr/>
          <a:lstStyle/>
          <a:p>
            <a:fld id="{A93ADB4F-B68B-4B30-8581-8E09D875D8FE}" type="datetimeFigureOut">
              <a:rPr lang="fr-FR" smtClean="0"/>
              <a:t>25/03/2020</a:t>
            </a:fld>
            <a:endParaRPr lang="fr-F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5BDC628-1936-4F08-B9BA-EDF0F7C609F2}"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fr-FR"/>
              <a:t>Cliquez sur l'icône pour ajouter une image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fr-FR"/>
              <a:t>Modifiez le style du titre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A93ADB4F-B68B-4B30-8581-8E09D875D8FE}" type="datetimeFigureOut">
              <a:rPr lang="fr-FR" smtClean="0"/>
              <a:t>25/03/2020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5BDC628-1936-4F08-B9BA-EDF0F7C609F2}"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A93ADB4F-B68B-4B30-8581-8E09D875D8FE}" type="datetimeFigureOut">
              <a:rPr lang="fr-FR" smtClean="0"/>
              <a:t>25/03/2020</a:t>
            </a:fld>
            <a:endParaRPr lang="fr-FR"/>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fr-FR"/>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5BDC628-1936-4F08-B9BA-EDF0F7C609F2}"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b="1" i="1" dirty="0"/>
              <a:t>Projet </a:t>
            </a:r>
            <a:r>
              <a:rPr lang="fr-FR" b="1" i="1" dirty="0" err="1"/>
              <a:t>Vergis</a:t>
            </a:r>
            <a:r>
              <a:rPr lang="fr-FR" b="1" i="1" dirty="0"/>
              <a:t> Corporation</a:t>
            </a:r>
            <a:endParaRPr lang="fr-FR" dirty="0"/>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2049" name="Picture 1"/>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4000" y="638175"/>
            <a:ext cx="1374775" cy="72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678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56" y="1124744"/>
            <a:ext cx="8784976" cy="3416320"/>
          </a:xfrm>
          <a:prstGeom prst="rect">
            <a:avLst/>
          </a:prstGeom>
        </p:spPr>
        <p:txBody>
          <a:bodyPr wrap="square">
            <a:spAutoFit/>
          </a:bodyPr>
          <a:lstStyle/>
          <a:p>
            <a:pPr lvl="0"/>
            <a:r>
              <a:rPr lang="fr-FR" b="1" u="sng" dirty="0"/>
              <a:t>Configuration des </a:t>
            </a:r>
            <a:r>
              <a:rPr lang="fr-FR" b="1" u="sng" dirty="0" err="1"/>
              <a:t>switch</a:t>
            </a:r>
            <a:r>
              <a:rPr lang="fr-FR" b="1" u="sng" dirty="0"/>
              <a:t> de niveau 2 : </a:t>
            </a:r>
            <a:endParaRPr lang="fr-FR" b="1" dirty="0"/>
          </a:p>
          <a:p>
            <a:r>
              <a:rPr lang="fr-FR" dirty="0"/>
              <a:t> </a:t>
            </a:r>
          </a:p>
          <a:p>
            <a:r>
              <a:rPr lang="fr-FR" dirty="0"/>
              <a:t>Tous les ports sont fermés et mis sur une VLAN avec aucune permission dessus si celui-ci n’est pas branché.</a:t>
            </a:r>
          </a:p>
          <a:p>
            <a:br>
              <a:rPr lang="fr-FR" dirty="0"/>
            </a:br>
            <a:r>
              <a:rPr lang="fr-FR" dirty="0"/>
              <a:t>Le mode VTP est en mode client pour les Switch d’étage et en mode VTP serveur pour le </a:t>
            </a:r>
            <a:r>
              <a:rPr lang="fr-FR" dirty="0" err="1"/>
              <a:t>switch</a:t>
            </a:r>
            <a:r>
              <a:rPr lang="fr-FR" dirty="0"/>
              <a:t> de rez-de-chaussée.</a:t>
            </a:r>
          </a:p>
          <a:p>
            <a:r>
              <a:rPr lang="fr-FR" dirty="0"/>
              <a:t> </a:t>
            </a:r>
          </a:p>
          <a:p>
            <a:r>
              <a:rPr lang="fr-FR" dirty="0"/>
              <a:t>Tous les switch sont configurée en mode Access sauf l’interconnexion entre switch en mode </a:t>
            </a:r>
            <a:r>
              <a:rPr lang="fr-FR" dirty="0" err="1"/>
              <a:t>Trunk</a:t>
            </a:r>
            <a:r>
              <a:rPr lang="fr-FR" dirty="0"/>
              <a:t>.</a:t>
            </a:r>
          </a:p>
          <a:p>
            <a:br>
              <a:rPr lang="fr-FR" dirty="0"/>
            </a:br>
            <a:r>
              <a:rPr lang="fr-FR" b="1" dirty="0"/>
              <a:t>	</a:t>
            </a:r>
            <a:endParaRPr lang="fr-FR" dirty="0"/>
          </a:p>
        </p:txBody>
      </p:sp>
      <p:sp>
        <p:nvSpPr>
          <p:cNvPr id="5" name="Titre 1"/>
          <p:cNvSpPr txBox="1">
            <a:spLocks/>
          </p:cNvSpPr>
          <p:nvPr/>
        </p:nvSpPr>
        <p:spPr>
          <a:xfrm>
            <a:off x="958746" y="271612"/>
            <a:ext cx="7520940" cy="548640"/>
          </a:xfrm>
          <a:prstGeom prst="rect">
            <a:avLst/>
          </a:prstGeom>
          <a:noFill/>
        </p:spPr>
        <p:txBody>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fr-FR" b="1" dirty="0"/>
              <a:t>Configuration des switch </a:t>
            </a:r>
          </a:p>
        </p:txBody>
      </p:sp>
    </p:spTree>
    <p:extLst>
      <p:ext uri="{BB962C8B-B14F-4D97-AF65-F5344CB8AC3E}">
        <p14:creationId xmlns:p14="http://schemas.microsoft.com/office/powerpoint/2010/main" val="15130402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9592" y="1700808"/>
            <a:ext cx="7520940" cy="1656184"/>
          </a:xfrm>
          <a:solidFill>
            <a:schemeClr val="accent2"/>
          </a:solidFill>
        </p:spPr>
        <p:txBody>
          <a:bodyPr/>
          <a:lstStyle/>
          <a:p>
            <a:pPr algn="ctr"/>
            <a:br>
              <a:rPr lang="fr-FR" sz="4000" b="1" dirty="0">
                <a:solidFill>
                  <a:schemeClr val="bg1"/>
                </a:solidFill>
              </a:rPr>
            </a:br>
            <a:r>
              <a:rPr lang="fr-FR" sz="4000" b="1" dirty="0">
                <a:solidFill>
                  <a:schemeClr val="bg1"/>
                </a:solidFill>
              </a:rPr>
              <a:t>Configuration des routeurs</a:t>
            </a:r>
            <a:br>
              <a:rPr lang="fr-FR" sz="4000" b="1" dirty="0">
                <a:solidFill>
                  <a:schemeClr val="bg1"/>
                </a:solidFill>
              </a:rPr>
            </a:br>
            <a:r>
              <a:rPr lang="fr-FR" sz="4000" b="1" dirty="0">
                <a:solidFill>
                  <a:schemeClr val="bg1"/>
                </a:solidFill>
              </a:rPr>
              <a:t>et la Configuration des sous interfaces</a:t>
            </a:r>
            <a:br>
              <a:rPr lang="fr-FR" sz="4000" b="1" dirty="0">
                <a:solidFill>
                  <a:schemeClr val="bg1"/>
                </a:solidFill>
              </a:rPr>
            </a:br>
            <a:endParaRPr lang="fr-FR" sz="4000" b="1" dirty="0">
              <a:solidFill>
                <a:schemeClr val="bg1"/>
              </a:solidFill>
            </a:endParaRPr>
          </a:p>
        </p:txBody>
      </p:sp>
    </p:spTree>
    <p:extLst>
      <p:ext uri="{BB962C8B-B14F-4D97-AF65-F5344CB8AC3E}">
        <p14:creationId xmlns:p14="http://schemas.microsoft.com/office/powerpoint/2010/main" val="358764185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8640"/>
            <a:ext cx="6124575" cy="6049963"/>
          </a:xfrm>
          <a:prstGeom prst="rect">
            <a:avLst/>
          </a:prstGeom>
          <a:noFill/>
          <a:ln>
            <a:noFill/>
          </a:ln>
          <a:effectLst>
            <a:outerShdw blurRad="50800" dist="38100" dir="13500000" algn="b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605831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835696" y="457200"/>
            <a:ext cx="5216185" cy="900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152352" rIns="914112" bIns="38088"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tabLst/>
            </a:pPr>
            <a:r>
              <a:rPr kumimoji="0" lang="fr-FR" sz="1600" i="0" u="sng" strike="noStrike" cap="none" normalizeH="0" baseline="0" dirty="0">
                <a:ln>
                  <a:noFill/>
                </a:ln>
                <a:solidFill>
                  <a:srgbClr val="1F497D"/>
                </a:solidFill>
                <a:effectLst/>
                <a:latin typeface="Cambria" pitchFamily="18" charset="0"/>
                <a:ea typeface="Arial" pitchFamily="34" charset="0"/>
                <a:cs typeface="Times New Roman" pitchFamily="18" charset="0"/>
              </a:rPr>
              <a:t>C</a:t>
            </a:r>
            <a:r>
              <a:rPr kumimoji="0" lang="fr-FR" sz="1600" i="0" u="sng" strike="noStrike" cap="none" normalizeH="0" baseline="0" dirty="0" bmk="">
                <a:ln>
                  <a:noFill/>
                </a:ln>
                <a:solidFill>
                  <a:srgbClr val="1F497D"/>
                </a:solidFill>
                <a:effectLst/>
                <a:latin typeface="Cambria" pitchFamily="18" charset="0"/>
                <a:ea typeface="Arial" pitchFamily="34" charset="0"/>
                <a:cs typeface="Times New Roman" pitchFamily="18" charset="0"/>
              </a:rPr>
              <a:t>onfiguration des sous interfaces</a:t>
            </a:r>
            <a:endParaRPr kumimoji="0" lang="fr-FR" sz="1600" i="0" u="none" strike="noStrike" cap="none" normalizeH="0" baseline="0" dirty="0">
              <a:ln>
                <a:noFill/>
              </a:ln>
              <a:solidFill>
                <a:schemeClr val="tx1"/>
              </a:solidFill>
              <a:effectLst/>
              <a:latin typeface="Cambria" pitchFamily="18"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tabLst/>
            </a:pPr>
            <a:r>
              <a:rPr kumimoji="0" lang="fr-FR" sz="1200" i="0" u="none" strike="noStrike" cap="none" normalizeH="0" baseline="0" dirty="0">
                <a:ln>
                  <a:noFill/>
                </a:ln>
                <a:solidFill>
                  <a:schemeClr val="tx1"/>
                </a:solidFill>
                <a:effectLst/>
                <a:latin typeface="Arial" pitchFamily="34" charset="0"/>
                <a:ea typeface="Arial" pitchFamily="34" charset="0"/>
                <a:cs typeface="Arial" pitchFamily="34" charset="0"/>
              </a:rPr>
              <a:t>Avant toute manipulation, voir les numéros des VLANS</a:t>
            </a:r>
            <a:r>
              <a:rPr kumimoji="0" lang="fr-FR" sz="1200" b="0" i="0" u="none" strike="noStrike" cap="none" normalizeH="0" baseline="0" dirty="0">
                <a:ln>
                  <a:noFill/>
                </a:ln>
                <a:solidFill>
                  <a:schemeClr val="tx1"/>
                </a:solidFill>
                <a:effectLst/>
                <a:latin typeface="Arial" pitchFamily="34" charset="0"/>
                <a:ea typeface="Arial" pitchFamily="34" charset="0"/>
                <a:cs typeface="Arial" pitchFamily="34" charset="0"/>
              </a:rPr>
              <a:t>.</a:t>
            </a:r>
            <a:endParaRPr kumimoji="0" lang="fr-FR"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a:ln>
                <a:noFill/>
              </a:ln>
              <a:solidFill>
                <a:schemeClr val="tx1"/>
              </a:solidFill>
              <a:effectLst/>
              <a:latin typeface="Arial" pitchFamily="34" charset="0"/>
              <a:cs typeface="Arial" pitchFamily="34" charset="0"/>
            </a:endParaRPr>
          </a:p>
        </p:txBody>
      </p:sp>
      <p:pic>
        <p:nvPicPr>
          <p:cNvPr id="921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8288" y="1700808"/>
            <a:ext cx="4191000" cy="2057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fr-FR" sz="1000" b="0" i="0" u="none" strike="noStrike" cap="none" normalizeH="0" baseline="0">
                <a:ln>
                  <a:noFill/>
                </a:ln>
                <a:solidFill>
                  <a:schemeClr val="tx1"/>
                </a:solidFill>
                <a:effectLst/>
                <a:latin typeface="Arial" pitchFamily="34" charset="0"/>
                <a:ea typeface="Times New Roman" pitchFamily="18" charset="0"/>
                <a:cs typeface="Arial" pitchFamily="34" charset="0"/>
              </a:rPr>
            </a:br>
            <a:endParaRPr kumimoji="0" lang="fr-FR"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85717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19872" y="3717032"/>
            <a:ext cx="5650992" cy="1207509"/>
          </a:xfrm>
        </p:spPr>
        <p:txBody>
          <a:bodyPr/>
          <a:lstStyle/>
          <a:p>
            <a:pPr algn="ctr"/>
            <a:r>
              <a:rPr lang="fr-FR" dirty="0">
                <a:solidFill>
                  <a:schemeClr val="bg1"/>
                </a:solidFill>
              </a:rPr>
              <a:t>Choix du matériel </a:t>
            </a:r>
            <a:br>
              <a:rPr lang="fr-FR" dirty="0"/>
            </a:br>
            <a:endParaRPr lang="fr-FR" dirty="0"/>
          </a:p>
        </p:txBody>
      </p:sp>
    </p:spTree>
    <p:extLst>
      <p:ext uri="{BB962C8B-B14F-4D97-AF65-F5344CB8AC3E}">
        <p14:creationId xmlns:p14="http://schemas.microsoft.com/office/powerpoint/2010/main" val="18994356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9"/>
          <p:cNvSpPr>
            <a:spLocks noChangeArrowheads="1"/>
          </p:cNvSpPr>
          <p:nvPr/>
        </p:nvSpPr>
        <p:spPr bwMode="auto">
          <a:xfrm>
            <a:off x="32023" y="240268"/>
            <a:ext cx="802838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tab pos="635000" algn="l"/>
              </a:tabLst>
            </a:pPr>
            <a:r>
              <a:rPr kumimoji="0" lang="en-US" sz="1200" b="1" i="0" u="none" strike="noStrike" cap="none" normalizeH="0" baseline="0" dirty="0">
                <a:ln>
                  <a:noFill/>
                </a:ln>
                <a:solidFill>
                  <a:srgbClr val="1F497D"/>
                </a:solidFill>
                <a:effectLst/>
                <a:latin typeface="Arial" pitchFamily="34" charset="0"/>
                <a:ea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tabLst>
                <a:tab pos="635000" algn="l"/>
              </a:tabLst>
            </a:pPr>
            <a:r>
              <a:rPr lang="en-US" sz="1200" b="1" dirty="0">
                <a:solidFill>
                  <a:srgbClr val="1F497D"/>
                </a:solidFill>
                <a:latin typeface="Arial" pitchFamily="34" charset="0"/>
                <a:ea typeface="Arial" pitchFamily="34" charset="0"/>
                <a:cs typeface="Arial" pitchFamily="34" charset="0"/>
              </a:rPr>
              <a:t>                            </a:t>
            </a:r>
            <a:r>
              <a:rPr kumimoji="0" lang="en-US" sz="1200" b="1" i="0" u="none" strike="noStrike" cap="none" normalizeH="0" baseline="0" dirty="0">
                <a:ln>
                  <a:noFill/>
                </a:ln>
                <a:solidFill>
                  <a:srgbClr val="1F497D"/>
                </a:solidFill>
                <a:effectLst/>
                <a:latin typeface="Arial" pitchFamily="34" charset="0"/>
                <a:ea typeface="Arial" pitchFamily="34" charset="0"/>
                <a:cs typeface="Arial" pitchFamily="34" charset="0"/>
              </a:rPr>
              <a:t>Cisco Small Business SG250-26</a:t>
            </a:r>
            <a:endParaRPr kumimoji="0" lang="fr-FR"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635000" algn="l"/>
              </a:tabLst>
            </a:pPr>
            <a:endParaRPr kumimoji="0" lang="fr-FR" sz="1800" b="0" i="0" u="none" strike="noStrike" cap="none" normalizeH="0" baseline="0" dirty="0">
              <a:ln>
                <a:noFill/>
              </a:ln>
              <a:solidFill>
                <a:schemeClr val="tx1"/>
              </a:solidFill>
              <a:effectLst/>
              <a:latin typeface="Arial" pitchFamily="34" charset="0"/>
              <a:cs typeface="Arial" pitchFamily="34" charset="0"/>
            </a:endParaRPr>
          </a:p>
        </p:txBody>
      </p:sp>
      <p:pic>
        <p:nvPicPr>
          <p:cNvPr id="11302" name="Picture 3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1472" y="329406"/>
            <a:ext cx="2803525" cy="560388"/>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40"/>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2"/>
          <p:cNvSpPr>
            <a:spLocks noChangeArrowheads="1"/>
          </p:cNvSpPr>
          <p:nvPr/>
        </p:nvSpPr>
        <p:spPr bwMode="auto">
          <a:xfrm>
            <a:off x="4454327" y="1475035"/>
            <a:ext cx="457680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635000" algn="l"/>
              </a:tabLst>
            </a:pPr>
            <a:r>
              <a:rPr kumimoji="0" lang="en-US" sz="1200" b="1" i="0" u="none" strike="noStrike" cap="none" normalizeH="0" baseline="0" dirty="0">
                <a:ln>
                  <a:noFill/>
                </a:ln>
                <a:solidFill>
                  <a:srgbClr val="1F497D"/>
                </a:solidFill>
                <a:effectLst/>
                <a:latin typeface="Arial" pitchFamily="34" charset="0"/>
                <a:ea typeface="Arial" pitchFamily="34" charset="0"/>
                <a:cs typeface="Arial" pitchFamily="34" charset="0"/>
              </a:rPr>
              <a:t>Cisco Small Business SF250-48</a:t>
            </a:r>
            <a:endParaRPr kumimoji="0" lang="fr-FR"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635000" algn="l"/>
              </a:tabLst>
            </a:pPr>
            <a:endParaRPr kumimoji="0" lang="fr-FR" sz="1800" b="0" i="0" u="none" strike="noStrike" cap="none" normalizeH="0" baseline="0" dirty="0">
              <a:ln>
                <a:noFill/>
              </a:ln>
              <a:solidFill>
                <a:schemeClr val="tx1"/>
              </a:solidFill>
              <a:effectLst/>
              <a:latin typeface="Arial" pitchFamily="34" charset="0"/>
              <a:cs typeface="Arial" pitchFamily="34" charset="0"/>
            </a:endParaRPr>
          </a:p>
        </p:txBody>
      </p:sp>
      <p:pic>
        <p:nvPicPr>
          <p:cNvPr id="11305"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327" y="1386909"/>
            <a:ext cx="3048000" cy="365125"/>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4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4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11311" name="Picture 47"/>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2120" y="2237829"/>
            <a:ext cx="2705100" cy="549275"/>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49"/>
          <p:cNvSpPr>
            <a:spLocks noChangeArrowheads="1"/>
          </p:cNvSpPr>
          <p:nvPr/>
        </p:nvSpPr>
        <p:spPr bwMode="auto">
          <a:xfrm>
            <a:off x="683568" y="232990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635000" algn="l"/>
              </a:tabLst>
            </a:pPr>
            <a:r>
              <a:rPr kumimoji="0" lang="fr-FR" sz="1200" b="1" i="0" u="none" strike="noStrike" cap="none" normalizeH="0" baseline="0" dirty="0">
                <a:ln>
                  <a:noFill/>
                </a:ln>
                <a:solidFill>
                  <a:srgbClr val="1F497D"/>
                </a:solidFill>
                <a:effectLst/>
                <a:latin typeface="Arial" pitchFamily="34" charset="0"/>
                <a:ea typeface="Arial" pitchFamily="34" charset="0"/>
                <a:cs typeface="Arial" pitchFamily="34" charset="0"/>
              </a:rPr>
              <a:t>Cisco Small Business SG500X-24</a:t>
            </a:r>
            <a:endParaRPr kumimoji="0" lang="fr-FR" sz="1800" b="0" i="0" u="none" strike="noStrike" cap="none" normalizeH="0" baseline="0" dirty="0">
              <a:ln>
                <a:noFill/>
              </a:ln>
              <a:solidFill>
                <a:schemeClr val="tx1"/>
              </a:solidFill>
              <a:effectLst/>
              <a:latin typeface="Arial" pitchFamily="34" charset="0"/>
              <a:cs typeface="Arial" pitchFamily="34" charset="0"/>
            </a:endParaRPr>
          </a:p>
        </p:txBody>
      </p:sp>
      <p:sp>
        <p:nvSpPr>
          <p:cNvPr id="34" name="Rectangle 51"/>
          <p:cNvSpPr>
            <a:spLocks noChangeArrowheads="1"/>
          </p:cNvSpPr>
          <p:nvPr/>
        </p:nvSpPr>
        <p:spPr bwMode="auto">
          <a:xfrm>
            <a:off x="5351699" y="3258123"/>
            <a:ext cx="226774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635000" algn="l"/>
              </a:tabLst>
            </a:pPr>
            <a:r>
              <a:rPr kumimoji="0" lang="fr-FR" sz="1200" b="1" i="0" u="none" strike="noStrike" cap="none" normalizeH="0" baseline="0" dirty="0">
                <a:ln>
                  <a:noFill/>
                </a:ln>
                <a:solidFill>
                  <a:srgbClr val="1F497D"/>
                </a:solidFill>
                <a:effectLst/>
                <a:latin typeface="Arial" pitchFamily="34" charset="0"/>
                <a:ea typeface="Arial" pitchFamily="34" charset="0"/>
                <a:cs typeface="Arial" pitchFamily="34" charset="0"/>
              </a:rPr>
              <a:t>Routeur Cisco 2901</a:t>
            </a:r>
            <a:endParaRPr kumimoji="0" lang="fr-FR"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635000" algn="l"/>
              </a:tabLst>
            </a:pPr>
            <a:endParaRPr kumimoji="0" lang="fr-FR" sz="1800" b="0" i="0" u="none" strike="noStrike" cap="none" normalizeH="0" baseline="0" dirty="0">
              <a:ln>
                <a:noFill/>
              </a:ln>
              <a:solidFill>
                <a:schemeClr val="tx1"/>
              </a:solidFill>
              <a:effectLst/>
              <a:latin typeface="Arial" pitchFamily="34" charset="0"/>
              <a:cs typeface="Arial" pitchFamily="34" charset="0"/>
            </a:endParaRPr>
          </a:p>
        </p:txBody>
      </p:sp>
      <p:pic>
        <p:nvPicPr>
          <p:cNvPr id="11314" name="Picture 5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3225" y="3072540"/>
            <a:ext cx="2898775" cy="517525"/>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52"/>
          <p:cNvSpPr>
            <a:spLocks noChangeArrowheads="1"/>
          </p:cNvSpPr>
          <p:nvPr/>
        </p:nvSpPr>
        <p:spPr bwMode="auto">
          <a:xfrm>
            <a:off x="3048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itchFamily="34" charset="0"/>
              <a:cs typeface="Arial" pitchFamily="34" charset="0"/>
            </a:endParaRPr>
          </a:p>
        </p:txBody>
      </p:sp>
      <p:sp>
        <p:nvSpPr>
          <p:cNvPr id="36" name="Rectangle 54"/>
          <p:cNvSpPr>
            <a:spLocks noChangeArrowheads="1"/>
          </p:cNvSpPr>
          <p:nvPr/>
        </p:nvSpPr>
        <p:spPr bwMode="auto">
          <a:xfrm>
            <a:off x="1080120" y="392353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635000" algn="l"/>
              </a:tabLst>
            </a:pPr>
            <a:r>
              <a:rPr kumimoji="0" lang="en-US" sz="1200" b="1" i="0" u="none" strike="noStrike" cap="none" normalizeH="0" baseline="0" dirty="0">
                <a:ln>
                  <a:noFill/>
                </a:ln>
                <a:solidFill>
                  <a:srgbClr val="1F497D"/>
                </a:solidFill>
                <a:effectLst/>
                <a:latin typeface="Arial" pitchFamily="34" charset="0"/>
                <a:ea typeface="Arial" pitchFamily="34" charset="0"/>
                <a:cs typeface="Arial" pitchFamily="34" charset="0"/>
              </a:rPr>
              <a:t>Port Serial WAN interface Card HWIC-2T</a:t>
            </a:r>
            <a:endParaRPr kumimoji="0" lang="fr-FR"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635000" algn="l"/>
              </a:tabLst>
            </a:pPr>
            <a:endParaRPr kumimoji="0" lang="fr-FR" sz="1800" b="0" i="0" u="none" strike="noStrike" cap="none" normalizeH="0" baseline="0" dirty="0">
              <a:ln>
                <a:noFill/>
              </a:ln>
              <a:solidFill>
                <a:schemeClr val="tx1"/>
              </a:solidFill>
              <a:effectLst/>
              <a:latin typeface="Arial" pitchFamily="34" charset="0"/>
              <a:cs typeface="Arial" pitchFamily="34" charset="0"/>
            </a:endParaRPr>
          </a:p>
        </p:txBody>
      </p:sp>
      <p:pic>
        <p:nvPicPr>
          <p:cNvPr id="11317" name="Picture 5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40507" y="3784270"/>
            <a:ext cx="1396106" cy="596467"/>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55"/>
          <p:cNvSpPr>
            <a:spLocks noChangeArrowheads="1"/>
          </p:cNvSpPr>
          <p:nvPr/>
        </p:nvSpPr>
        <p:spPr bwMode="auto">
          <a:xfrm>
            <a:off x="4572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itchFamily="34" charset="0"/>
              <a:cs typeface="Arial" pitchFamily="34" charset="0"/>
            </a:endParaRPr>
          </a:p>
        </p:txBody>
      </p:sp>
      <p:sp>
        <p:nvSpPr>
          <p:cNvPr id="38" name="Rectangle 5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11320" name="Picture 56"/>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97137" y="4236573"/>
            <a:ext cx="1016000" cy="1016000"/>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58"/>
          <p:cNvSpPr>
            <a:spLocks noChangeArrowheads="1"/>
          </p:cNvSpPr>
          <p:nvPr/>
        </p:nvSpPr>
        <p:spPr bwMode="auto">
          <a:xfrm>
            <a:off x="4572000" y="4520238"/>
            <a:ext cx="269932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635000" algn="l"/>
              </a:tabLst>
            </a:pPr>
            <a:r>
              <a:rPr kumimoji="0" lang="en-US" sz="1400" b="1" i="0" u="none" strike="noStrike" cap="none" normalizeH="0" baseline="0" dirty="0" err="1">
                <a:ln>
                  <a:noFill/>
                </a:ln>
                <a:solidFill>
                  <a:srgbClr val="1F497D"/>
                </a:solidFill>
                <a:effectLst/>
                <a:latin typeface="Arial" pitchFamily="34" charset="0"/>
                <a:ea typeface="Arial" pitchFamily="34" charset="0"/>
                <a:cs typeface="Arial" pitchFamily="34" charset="0"/>
              </a:rPr>
              <a:t>Bornes</a:t>
            </a:r>
            <a:r>
              <a:rPr kumimoji="0" lang="en-US" sz="1400" b="1" i="0" u="none" strike="noStrike" cap="none" normalizeH="0" baseline="0" dirty="0">
                <a:ln>
                  <a:noFill/>
                </a:ln>
                <a:solidFill>
                  <a:srgbClr val="1F497D"/>
                </a:solidFill>
                <a:effectLst/>
                <a:latin typeface="Arial" pitchFamily="34" charset="0"/>
                <a:ea typeface="Arial" pitchFamily="34" charset="0"/>
                <a:cs typeface="Arial" pitchFamily="34" charset="0"/>
              </a:rPr>
              <a:t> </a:t>
            </a:r>
            <a:r>
              <a:rPr kumimoji="0" lang="en-US" sz="1400" b="1" i="0" u="none" strike="noStrike" cap="none" normalizeH="0" baseline="0" dirty="0" err="1">
                <a:ln>
                  <a:noFill/>
                </a:ln>
                <a:solidFill>
                  <a:srgbClr val="1F497D"/>
                </a:solidFill>
                <a:effectLst/>
                <a:latin typeface="Arial" pitchFamily="34" charset="0"/>
                <a:ea typeface="Arial" pitchFamily="34" charset="0"/>
                <a:cs typeface="Arial" pitchFamily="34" charset="0"/>
              </a:rPr>
              <a:t>Wifi</a:t>
            </a:r>
            <a:endParaRPr kumimoji="0" lang="fr-FR"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635000" algn="l"/>
              </a:tabLst>
            </a:pPr>
            <a:r>
              <a:rPr kumimoji="0" lang="en-US" sz="1200" b="1" i="0" u="none" strike="noStrike" cap="none" normalizeH="0" baseline="0" dirty="0">
                <a:ln>
                  <a:noFill/>
                </a:ln>
                <a:solidFill>
                  <a:schemeClr val="tx1"/>
                </a:solidFill>
                <a:effectLst/>
                <a:latin typeface="Arial" pitchFamily="34" charset="0"/>
                <a:ea typeface="Arial" pitchFamily="34" charset="0"/>
                <a:cs typeface="Arial" pitchFamily="34" charset="0"/>
              </a:rPr>
              <a:t>Cisco </a:t>
            </a:r>
            <a:r>
              <a:rPr kumimoji="0" lang="en-US" sz="1200" b="1" i="0" u="none" strike="noStrike" cap="none" normalizeH="0" baseline="0" dirty="0" err="1">
                <a:ln>
                  <a:noFill/>
                </a:ln>
                <a:solidFill>
                  <a:schemeClr val="tx1"/>
                </a:solidFill>
                <a:effectLst/>
                <a:latin typeface="Arial" pitchFamily="34" charset="0"/>
                <a:ea typeface="Arial" pitchFamily="34" charset="0"/>
                <a:cs typeface="Arial" pitchFamily="34" charset="0"/>
              </a:rPr>
              <a:t>Aironet</a:t>
            </a:r>
            <a:r>
              <a:rPr kumimoji="0" lang="en-US" sz="1200" b="1" i="0" u="none" strike="noStrike" cap="none" normalizeH="0" baseline="0" dirty="0">
                <a:ln>
                  <a:noFill/>
                </a:ln>
                <a:solidFill>
                  <a:schemeClr val="tx1"/>
                </a:solidFill>
                <a:effectLst/>
                <a:latin typeface="Arial" pitchFamily="34" charset="0"/>
                <a:ea typeface="Arial" pitchFamily="34" charset="0"/>
                <a:cs typeface="Arial" pitchFamily="34" charset="0"/>
              </a:rPr>
              <a:t> 2802E-E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0" name="Rectangle 39"/>
          <p:cNvSpPr/>
          <p:nvPr/>
        </p:nvSpPr>
        <p:spPr>
          <a:xfrm>
            <a:off x="448072" y="5120566"/>
            <a:ext cx="8686800" cy="1754326"/>
          </a:xfrm>
          <a:prstGeom prst="rect">
            <a:avLst/>
          </a:prstGeom>
        </p:spPr>
        <p:txBody>
          <a:bodyPr wrap="square">
            <a:spAutoFit/>
          </a:bodyPr>
          <a:lstStyle/>
          <a:p>
            <a:pPr lvl="0" indent="222250" algn="ctr" fontAlgn="base">
              <a:spcBef>
                <a:spcPct val="0"/>
              </a:spcBef>
              <a:spcAft>
                <a:spcPct val="0"/>
              </a:spcAft>
              <a:tabLst>
                <a:tab pos="635000" algn="l"/>
              </a:tabLst>
            </a:pPr>
            <a:r>
              <a:rPr lang="fr-FR" b="1" dirty="0">
                <a:latin typeface="Arial" pitchFamily="34" charset="0"/>
                <a:ea typeface="Arial" pitchFamily="34" charset="0"/>
                <a:cs typeface="Arial" pitchFamily="34" charset="0"/>
              </a:rPr>
              <a:t>Le choix du matériel s’est porté sur des éléments de la gamme Cisco pour les avantages qu’elle propose ; la fiabilité des équipements, la garantie de ces équipements, des configurations communes entre les équipements ainsi que des protocoles communs, un support client compétent, ainsi qu’une communauté active et puissante. Chaque matériel choisi ci dessous prends en compte le protocole SSH.</a:t>
            </a:r>
            <a:endParaRPr lang="fr-FR" sz="1050" b="1" dirty="0">
              <a:latin typeface="Arial" pitchFamily="34" charset="0"/>
              <a:cs typeface="Arial" pitchFamily="34" charset="0"/>
            </a:endParaRPr>
          </a:p>
        </p:txBody>
      </p:sp>
    </p:spTree>
    <p:extLst>
      <p:ext uri="{BB962C8B-B14F-4D97-AF65-F5344CB8AC3E}">
        <p14:creationId xmlns:p14="http://schemas.microsoft.com/office/powerpoint/2010/main" val="79758540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827584" y="332656"/>
            <a:ext cx="7520940" cy="548640"/>
          </a:xfrm>
          <a:solidFill>
            <a:schemeClr val="accent2"/>
          </a:solidFill>
        </p:spPr>
        <p:txBody>
          <a:bodyPr/>
          <a:lstStyle/>
          <a:p>
            <a:pPr algn="ctr"/>
            <a:br>
              <a:rPr lang="fr-FR" dirty="0">
                <a:solidFill>
                  <a:schemeClr val="bg1"/>
                </a:solidFill>
              </a:rPr>
            </a:br>
            <a:r>
              <a:rPr lang="fr-FR" dirty="0">
                <a:solidFill>
                  <a:schemeClr val="bg1"/>
                </a:solidFill>
              </a:rPr>
              <a:t>DEVIS</a:t>
            </a:r>
            <a:br>
              <a:rPr lang="fr-FR" dirty="0">
                <a:solidFill>
                  <a:schemeClr val="bg1"/>
                </a:solidFill>
              </a:rPr>
            </a:br>
            <a:endParaRPr lang="fr-FR" dirty="0">
              <a:solidFill>
                <a:schemeClr val="bg1"/>
              </a:solidFill>
            </a:endParaRPr>
          </a:p>
        </p:txBody>
      </p:sp>
      <p:pic>
        <p:nvPicPr>
          <p:cNvPr id="12290" name="Imag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628800"/>
            <a:ext cx="5316538" cy="4083050"/>
          </a:xfrm>
          <a:prstGeom prst="rect">
            <a:avLst/>
          </a:prstGeom>
          <a:noFill/>
          <a:ln>
            <a:noFill/>
          </a:ln>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782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70C0">
            <a:alpha val="76000"/>
          </a:srgbClr>
        </a:solidFill>
        <a:effectLst/>
      </p:bgPr>
    </p:bg>
    <p:spTree>
      <p:nvGrpSpPr>
        <p:cNvPr id="1" name=""/>
        <p:cNvGrpSpPr/>
        <p:nvPr/>
      </p:nvGrpSpPr>
      <p:grpSpPr>
        <a:xfrm>
          <a:off x="0" y="0"/>
          <a:ext cx="0" cy="0"/>
          <a:chOff x="0" y="0"/>
          <a:chExt cx="0" cy="0"/>
        </a:xfrm>
      </p:grpSpPr>
      <p:sp>
        <p:nvSpPr>
          <p:cNvPr id="3" name="Titre 2"/>
          <p:cNvSpPr>
            <a:spLocks noGrp="1"/>
          </p:cNvSpPr>
          <p:nvPr>
            <p:ph type="title"/>
          </p:nvPr>
        </p:nvSpPr>
        <p:spPr>
          <a:xfrm>
            <a:off x="827584" y="620688"/>
            <a:ext cx="7520940" cy="3999344"/>
          </a:xfrm>
          <a:ln/>
          <a:effectLst>
            <a:outerShdw blurRad="50800" dist="38100" dir="5400000" algn="t"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a:lstStyle/>
          <a:p>
            <a:pPr algn="ctr"/>
            <a:r>
              <a:rPr lang="fr-FR" sz="3600" b="1" i="1" dirty="0">
                <a:solidFill>
                  <a:schemeClr val="bg1"/>
                </a:solidFill>
                <a:effectLst>
                  <a:outerShdw blurRad="38100" dist="38100" dir="2700000" algn="tl">
                    <a:srgbClr val="000000">
                      <a:alpha val="43137"/>
                    </a:srgbClr>
                  </a:outerShdw>
                </a:effectLst>
              </a:rPr>
              <a:t>Merci pour votre attention </a:t>
            </a:r>
          </a:p>
        </p:txBody>
      </p:sp>
    </p:spTree>
    <p:extLst>
      <p:ext uri="{BB962C8B-B14F-4D97-AF65-F5344CB8AC3E}">
        <p14:creationId xmlns:p14="http://schemas.microsoft.com/office/powerpoint/2010/main" val="1404257879"/>
      </p:ext>
    </p:extLst>
  </p:cSld>
  <p:clrMapOvr>
    <a:masterClrMapping/>
  </p:clrMapOvr>
  <mc:AlternateContent xmlns:mc="http://schemas.openxmlformats.org/markup-compatibility/2006" xmlns:p14="http://schemas.microsoft.com/office/powerpoint/2010/main">
    <mc:Choice Requires="p14">
      <p:transition spd="slow" p14:dur="27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PRESENTATION DES MEMBRES DU GROUPE :	</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061375523"/>
              </p:ext>
            </p:extLst>
          </p:nvPr>
        </p:nvGraphicFramePr>
        <p:xfrm>
          <a:off x="822960" y="1100628"/>
          <a:ext cx="7520940" cy="3579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810093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a:xfrm>
            <a:off x="899592" y="404664"/>
            <a:ext cx="7520940" cy="548640"/>
          </a:xfrm>
        </p:spPr>
        <p:txBody>
          <a:bodyPr/>
          <a:lstStyle/>
          <a:p>
            <a:pPr algn="ctr"/>
            <a:r>
              <a:rPr lang="fr-FR" dirty="0"/>
              <a:t>Sommaire </a:t>
            </a:r>
          </a:p>
        </p:txBody>
      </p:sp>
      <p:sp>
        <p:nvSpPr>
          <p:cNvPr id="10" name="Espace réservé du contenu 9"/>
          <p:cNvSpPr>
            <a:spLocks noGrp="1"/>
          </p:cNvSpPr>
          <p:nvPr>
            <p:ph idx="1"/>
          </p:nvPr>
        </p:nvSpPr>
        <p:spPr>
          <a:xfrm>
            <a:off x="971600" y="1268760"/>
            <a:ext cx="7520940" cy="3579849"/>
          </a:xfrm>
        </p:spPr>
        <p:txBody>
          <a:bodyPr>
            <a:normAutofit/>
          </a:bodyPr>
          <a:lstStyle/>
          <a:p>
            <a:pPr lvl="0" algn="ctr">
              <a:buFont typeface="Wingdings" pitchFamily="2" charset="2"/>
              <a:buChar char="q"/>
            </a:pPr>
            <a:r>
              <a:rPr lang="fr-FR" sz="1800" u="sng" dirty="0"/>
              <a:t>Introduction </a:t>
            </a:r>
          </a:p>
          <a:p>
            <a:pPr lvl="0" algn="ctr">
              <a:buFont typeface="Wingdings" pitchFamily="2" charset="2"/>
              <a:buChar char="q"/>
            </a:pPr>
            <a:r>
              <a:rPr lang="fr-FR" sz="1800" u="sng" dirty="0"/>
              <a:t>Architecture du réseau</a:t>
            </a:r>
          </a:p>
          <a:p>
            <a:pPr lvl="0" algn="ctr">
              <a:buFont typeface="Wingdings" pitchFamily="2" charset="2"/>
              <a:buChar char="q"/>
            </a:pPr>
            <a:r>
              <a:rPr lang="fr-FR" sz="1800" u="sng" dirty="0"/>
              <a:t>Table d’adressage</a:t>
            </a:r>
          </a:p>
          <a:p>
            <a:pPr algn="ctr">
              <a:buFont typeface="Wingdings" pitchFamily="2" charset="2"/>
              <a:buChar char="q"/>
            </a:pPr>
            <a:r>
              <a:rPr lang="fr-FR" sz="1800" u="sng" dirty="0"/>
              <a:t>Configuration des switch </a:t>
            </a:r>
          </a:p>
          <a:p>
            <a:pPr lvl="0" algn="ctr">
              <a:buFont typeface="Wingdings" pitchFamily="2" charset="2"/>
              <a:buChar char="q"/>
            </a:pPr>
            <a:r>
              <a:rPr lang="fr-FR" sz="1800" u="sng" dirty="0"/>
              <a:t>Configuration des routeurs</a:t>
            </a:r>
          </a:p>
          <a:p>
            <a:pPr lvl="0" algn="ctr">
              <a:buFont typeface="Wingdings" pitchFamily="2" charset="2"/>
              <a:buChar char="q"/>
            </a:pPr>
            <a:r>
              <a:rPr lang="fr-FR" sz="1800" u="sng" dirty="0"/>
              <a:t>Configuration des sous interfaces</a:t>
            </a:r>
          </a:p>
          <a:p>
            <a:pPr algn="ctr">
              <a:buFont typeface="Wingdings" pitchFamily="2" charset="2"/>
              <a:buChar char="q"/>
            </a:pPr>
            <a:r>
              <a:rPr lang="fr-FR" sz="1800" u="sng" dirty="0"/>
              <a:t>Choix du matériels </a:t>
            </a:r>
          </a:p>
          <a:p>
            <a:pPr lvl="0" algn="ctr">
              <a:buFont typeface="Wingdings" pitchFamily="2" charset="2"/>
              <a:buChar char="q"/>
            </a:pPr>
            <a:r>
              <a:rPr lang="fr-FR" sz="1800" u="sng" dirty="0"/>
              <a:t>Devis</a:t>
            </a:r>
          </a:p>
          <a:p>
            <a:pPr marL="0" indent="0" algn="ctr"/>
            <a:endParaRPr lang="fr-FR" sz="1800" dirty="0">
              <a:solidFill>
                <a:schemeClr val="accent2">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31010889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1000"/>
                                        <p:tgtEl>
                                          <p:spTgt spid="10">
                                            <p:txEl>
                                              <p:pRg st="1" end="1"/>
                                            </p:txEl>
                                          </p:spTgt>
                                        </p:tgtEl>
                                      </p:cBhvr>
                                    </p:animEffect>
                                    <p:anim calcmode="lin" valueType="num">
                                      <p:cBhvr>
                                        <p:cTn id="1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fade">
                                      <p:cBhvr>
                                        <p:cTn id="21" dur="1000"/>
                                        <p:tgtEl>
                                          <p:spTgt spid="10">
                                            <p:txEl>
                                              <p:pRg st="2" end="2"/>
                                            </p:txEl>
                                          </p:spTgt>
                                        </p:tgtEl>
                                      </p:cBhvr>
                                    </p:animEffect>
                                    <p:anim calcmode="lin" valueType="num">
                                      <p:cBhvr>
                                        <p:cTn id="22"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Effect transition="in" filter="fade">
                                      <p:cBhvr>
                                        <p:cTn id="28" dur="1000"/>
                                        <p:tgtEl>
                                          <p:spTgt spid="10">
                                            <p:txEl>
                                              <p:pRg st="3" end="3"/>
                                            </p:txEl>
                                          </p:spTgt>
                                        </p:tgtEl>
                                      </p:cBhvr>
                                    </p:animEffect>
                                    <p:anim calcmode="lin" valueType="num">
                                      <p:cBhvr>
                                        <p:cTn id="29"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animEffect transition="in" filter="fade">
                                      <p:cBhvr>
                                        <p:cTn id="35" dur="1000"/>
                                        <p:tgtEl>
                                          <p:spTgt spid="10">
                                            <p:txEl>
                                              <p:pRg st="4" end="4"/>
                                            </p:txEl>
                                          </p:spTgt>
                                        </p:tgtEl>
                                      </p:cBhvr>
                                    </p:animEffect>
                                    <p:anim calcmode="lin" valueType="num">
                                      <p:cBhvr>
                                        <p:cTn id="36"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xEl>
                                              <p:pRg st="5" end="5"/>
                                            </p:txEl>
                                          </p:spTgt>
                                        </p:tgtEl>
                                        <p:attrNameLst>
                                          <p:attrName>style.visibility</p:attrName>
                                        </p:attrNameLst>
                                      </p:cBhvr>
                                      <p:to>
                                        <p:strVal val="visible"/>
                                      </p:to>
                                    </p:set>
                                    <p:animEffect transition="in" filter="fade">
                                      <p:cBhvr>
                                        <p:cTn id="42" dur="1000"/>
                                        <p:tgtEl>
                                          <p:spTgt spid="10">
                                            <p:txEl>
                                              <p:pRg st="5" end="5"/>
                                            </p:txEl>
                                          </p:spTgt>
                                        </p:tgtEl>
                                      </p:cBhvr>
                                    </p:animEffect>
                                    <p:anim calcmode="lin" valueType="num">
                                      <p:cBhvr>
                                        <p:cTn id="43"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xEl>
                                              <p:pRg st="6" end="6"/>
                                            </p:txEl>
                                          </p:spTgt>
                                        </p:tgtEl>
                                        <p:attrNameLst>
                                          <p:attrName>style.visibility</p:attrName>
                                        </p:attrNameLst>
                                      </p:cBhvr>
                                      <p:to>
                                        <p:strVal val="visible"/>
                                      </p:to>
                                    </p:set>
                                    <p:animEffect transition="in" filter="fade">
                                      <p:cBhvr>
                                        <p:cTn id="49" dur="1000"/>
                                        <p:tgtEl>
                                          <p:spTgt spid="10">
                                            <p:txEl>
                                              <p:pRg st="6" end="6"/>
                                            </p:txEl>
                                          </p:spTgt>
                                        </p:tgtEl>
                                      </p:cBhvr>
                                    </p:animEffect>
                                    <p:anim calcmode="lin" valueType="num">
                                      <p:cBhvr>
                                        <p:cTn id="50"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0">
                                            <p:txEl>
                                              <p:pRg st="7" end="7"/>
                                            </p:txEl>
                                          </p:spTgt>
                                        </p:tgtEl>
                                        <p:attrNameLst>
                                          <p:attrName>style.visibility</p:attrName>
                                        </p:attrNameLst>
                                      </p:cBhvr>
                                      <p:to>
                                        <p:strVal val="visible"/>
                                      </p:to>
                                    </p:set>
                                    <p:animEffect transition="in" filter="fade">
                                      <p:cBhvr>
                                        <p:cTn id="56" dur="1000"/>
                                        <p:tgtEl>
                                          <p:spTgt spid="10">
                                            <p:txEl>
                                              <p:pRg st="7" end="7"/>
                                            </p:txEl>
                                          </p:spTgt>
                                        </p:tgtEl>
                                      </p:cBhvr>
                                    </p:animEffect>
                                    <p:anim calcmode="lin" valueType="num">
                                      <p:cBhvr>
                                        <p:cTn id="57"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0">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solidFill>
            <a:schemeClr val="accent2"/>
          </a:solidFill>
        </p:spPr>
        <p:txBody>
          <a:bodyPr/>
          <a:lstStyle/>
          <a:p>
            <a:pPr algn="ctr"/>
            <a:br>
              <a:rPr lang="fr-FR" dirty="0">
                <a:solidFill>
                  <a:schemeClr val="bg1"/>
                </a:solidFill>
              </a:rPr>
            </a:br>
            <a:r>
              <a:rPr lang="fr-FR" dirty="0">
                <a:solidFill>
                  <a:schemeClr val="bg1"/>
                </a:solidFill>
              </a:rPr>
              <a:t>Introduction :</a:t>
            </a:r>
            <a:br>
              <a:rPr lang="fr-FR" dirty="0">
                <a:solidFill>
                  <a:schemeClr val="bg1"/>
                </a:solidFill>
              </a:rPr>
            </a:br>
            <a:endParaRPr lang="fr-FR" dirty="0">
              <a:solidFill>
                <a:schemeClr val="bg1"/>
              </a:solidFill>
            </a:endParaRPr>
          </a:p>
        </p:txBody>
      </p:sp>
      <p:sp>
        <p:nvSpPr>
          <p:cNvPr id="3" name="Espace réservé du contenu 2"/>
          <p:cNvSpPr>
            <a:spLocks noGrp="1"/>
          </p:cNvSpPr>
          <p:nvPr>
            <p:ph idx="1"/>
          </p:nvPr>
        </p:nvSpPr>
        <p:spPr>
          <a:xfrm>
            <a:off x="827584" y="1844824"/>
            <a:ext cx="7520940" cy="2400380"/>
          </a:xfrm>
        </p:spPr>
        <p:txBody>
          <a:bodyPr/>
          <a:lstStyle/>
          <a:p>
            <a:pPr algn="ctr"/>
            <a:r>
              <a:rPr lang="fr-FR" dirty="0"/>
              <a:t>Le PDG de </a:t>
            </a:r>
            <a:r>
              <a:rPr lang="fr-FR" dirty="0" err="1"/>
              <a:t>Vergis</a:t>
            </a:r>
            <a:r>
              <a:rPr lang="fr-FR" dirty="0"/>
              <a:t> Corporation, Tomas </a:t>
            </a:r>
            <a:r>
              <a:rPr lang="fr-FR" dirty="0" err="1"/>
              <a:t>Vergis</a:t>
            </a:r>
            <a:r>
              <a:rPr lang="fr-FR" dirty="0"/>
              <a:t>, furieux du vol des plans de son MCP, souhaite revoir rapidement l’architecture de son réseau informatique et la sécurité de son entreprise. C’est à ce moment que notre équipe intervient  nous avions la lourde tâche de présenter à Tomas </a:t>
            </a:r>
            <a:r>
              <a:rPr lang="fr-FR" dirty="0" err="1"/>
              <a:t>Vergis</a:t>
            </a:r>
            <a:r>
              <a:rPr lang="fr-FR" dirty="0"/>
              <a:t>, dans un délai très court, une maquette de la nouvelle infrastructure informatique. Tomas souhaite repenser l’ensemble du réseau et mettre l’accent sur la sécurité, Il souhaite également incorporer à cette étude, un projet de construction de nouveaux bâtiments. (Une agence, une réplique du site principal et un </a:t>
            </a:r>
            <a:r>
              <a:rPr lang="fr-FR" dirty="0" err="1"/>
              <a:t>datacenter</a:t>
            </a:r>
            <a:r>
              <a:rPr lang="fr-FR" dirty="0"/>
              <a:t>) </a:t>
            </a:r>
          </a:p>
        </p:txBody>
      </p:sp>
    </p:spTree>
    <p:extLst>
      <p:ext uri="{BB962C8B-B14F-4D97-AF65-F5344CB8AC3E}">
        <p14:creationId xmlns:p14="http://schemas.microsoft.com/office/powerpoint/2010/main" val="19092396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solidFill>
            <a:schemeClr val="accent2"/>
          </a:solidFill>
        </p:spPr>
        <p:txBody>
          <a:bodyPr/>
          <a:lstStyle/>
          <a:p>
            <a:pPr algn="ctr"/>
            <a:br>
              <a:rPr lang="fr-FR" dirty="0">
                <a:solidFill>
                  <a:schemeClr val="bg1"/>
                </a:solidFill>
              </a:rPr>
            </a:br>
            <a:r>
              <a:rPr lang="fr-FR" dirty="0">
                <a:solidFill>
                  <a:schemeClr val="bg1"/>
                </a:solidFill>
              </a:rPr>
              <a:t>Architecture du réseau</a:t>
            </a:r>
            <a:br>
              <a:rPr lang="fr-FR" dirty="0">
                <a:solidFill>
                  <a:schemeClr val="bg1"/>
                </a:solidFill>
              </a:rPr>
            </a:br>
            <a:endParaRPr lang="fr-FR" dirty="0">
              <a:solidFill>
                <a:schemeClr val="bg1"/>
              </a:solidFill>
            </a:endParaRPr>
          </a:p>
        </p:txBody>
      </p:sp>
      <p:sp>
        <p:nvSpPr>
          <p:cNvPr id="3" name="Espace réservé du contenu 2"/>
          <p:cNvSpPr>
            <a:spLocks noGrp="1"/>
          </p:cNvSpPr>
          <p:nvPr>
            <p:ph idx="1"/>
          </p:nvPr>
        </p:nvSpPr>
        <p:spPr/>
        <p:txBody>
          <a:bodyPr/>
          <a:lstStyle/>
          <a:p>
            <a:endParaRPr lang="fr-FR"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15" y="1052736"/>
            <a:ext cx="8748697"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74697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solidFill>
            <a:schemeClr val="accent2"/>
          </a:solidFill>
        </p:spPr>
        <p:txBody>
          <a:bodyPr/>
          <a:lstStyle/>
          <a:p>
            <a:pPr algn="ctr"/>
            <a:br>
              <a:rPr lang="fr-FR" dirty="0">
                <a:solidFill>
                  <a:schemeClr val="bg1"/>
                </a:solidFill>
              </a:rPr>
            </a:br>
            <a:r>
              <a:rPr lang="fr-FR" dirty="0">
                <a:solidFill>
                  <a:schemeClr val="bg1"/>
                </a:solidFill>
              </a:rPr>
              <a:t>Architecture du réseau</a:t>
            </a:r>
            <a:br>
              <a:rPr lang="fr-FR" dirty="0">
                <a:solidFill>
                  <a:schemeClr val="bg1"/>
                </a:solidFill>
              </a:rPr>
            </a:br>
            <a:endParaRPr lang="fr-FR" dirty="0">
              <a:solidFill>
                <a:schemeClr val="bg1"/>
              </a:solidFill>
            </a:endParaRPr>
          </a:p>
        </p:txBody>
      </p:sp>
      <p:sp>
        <p:nvSpPr>
          <p:cNvPr id="3" name="Espace réservé du contenu 2"/>
          <p:cNvSpPr>
            <a:spLocks noGrp="1"/>
          </p:cNvSpPr>
          <p:nvPr>
            <p:ph idx="1"/>
          </p:nvPr>
        </p:nvSpPr>
        <p:spPr/>
        <p:txBody>
          <a:bodyPr/>
          <a:lstStyle/>
          <a:p>
            <a:endParaRPr lang="fr-F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98" y="980728"/>
            <a:ext cx="8892479" cy="4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833004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5576" y="2204864"/>
            <a:ext cx="7520940" cy="548640"/>
          </a:xfrm>
          <a:noFill/>
        </p:spPr>
        <p:txBody>
          <a:bodyPr/>
          <a:lstStyle/>
          <a:p>
            <a:pPr algn="ctr"/>
            <a:r>
              <a:rPr lang="fr-FR" b="1" dirty="0"/>
              <a:t>Table d’adressage</a:t>
            </a:r>
            <a:br>
              <a:rPr lang="fr-FR" b="1" dirty="0">
                <a:solidFill>
                  <a:schemeClr val="bg1"/>
                </a:solidFill>
              </a:rPr>
            </a:br>
            <a:endParaRPr lang="fr-FR" b="1" dirty="0">
              <a:solidFill>
                <a:schemeClr val="bg1"/>
              </a:solidFill>
            </a:endParaRPr>
          </a:p>
        </p:txBody>
      </p:sp>
    </p:spTree>
    <p:extLst>
      <p:ext uri="{BB962C8B-B14F-4D97-AF65-F5344CB8AC3E}">
        <p14:creationId xmlns:p14="http://schemas.microsoft.com/office/powerpoint/2010/main" val="240984180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Imag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0712"/>
            <a:ext cx="6120680" cy="683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293516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Imag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692200"/>
            <a:ext cx="7787477"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320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733</TotalTime>
  <Words>373</Words>
  <Application>Microsoft Office PowerPoint</Application>
  <PresentationFormat>Affichage à l'écran (4:3)</PresentationFormat>
  <Paragraphs>44</Paragraphs>
  <Slides>17</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Arial</vt:lpstr>
      <vt:lpstr>Calibri</vt:lpstr>
      <vt:lpstr>Cambria</vt:lpstr>
      <vt:lpstr>Wingdings</vt:lpstr>
      <vt:lpstr>Angles</vt:lpstr>
      <vt:lpstr>Projet Vergis Corporation</vt:lpstr>
      <vt:lpstr>PRESENTATION DES MEMBRES DU GROUPE : </vt:lpstr>
      <vt:lpstr>Sommaire </vt:lpstr>
      <vt:lpstr> Introduction : </vt:lpstr>
      <vt:lpstr> Architecture du réseau </vt:lpstr>
      <vt:lpstr> Architecture du réseau </vt:lpstr>
      <vt:lpstr>Table d’adressage </vt:lpstr>
      <vt:lpstr>Présentation PowerPoint</vt:lpstr>
      <vt:lpstr>Présentation PowerPoint</vt:lpstr>
      <vt:lpstr>Présentation PowerPoint</vt:lpstr>
      <vt:lpstr> Configuration des routeurs et la Configuration des sous interfaces </vt:lpstr>
      <vt:lpstr>Présentation PowerPoint</vt:lpstr>
      <vt:lpstr>Présentation PowerPoint</vt:lpstr>
      <vt:lpstr>Choix du matériel  </vt:lpstr>
      <vt:lpstr>Présentation PowerPoint</vt:lpstr>
      <vt:lpstr> DEVIS </vt:lpstr>
      <vt:lpstr>Merci pour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ÝFANSI</dc:title>
  <dc:creator>Utilisateur Windows</dc:creator>
  <cp:lastModifiedBy>Jalil Kane</cp:lastModifiedBy>
  <cp:revision>24</cp:revision>
  <dcterms:created xsi:type="dcterms:W3CDTF">2019-04-02T08:14:45Z</dcterms:created>
  <dcterms:modified xsi:type="dcterms:W3CDTF">2020-03-25T18:12:55Z</dcterms:modified>
</cp:coreProperties>
</file>