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9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0F87A-1ED4-4FB5-8CF2-57AFB49EDCF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68502C-58AA-4825-B953-46F6EA77898E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1D73B98A-DC68-464D-8937-22496272CA3A}" type="parTrans" cxnId="{A9A39A48-84E4-4F12-A7EA-23D05F6DE829}">
      <dgm:prSet/>
      <dgm:spPr/>
      <dgm:t>
        <a:bodyPr/>
        <a:lstStyle/>
        <a:p>
          <a:endParaRPr lang="en-US"/>
        </a:p>
      </dgm:t>
    </dgm:pt>
    <dgm:pt modelId="{0EF5C40C-D6E6-44A7-8248-53DF3EF96D2A}" type="sibTrans" cxnId="{A9A39A48-84E4-4F12-A7EA-23D05F6DE829}">
      <dgm:prSet/>
      <dgm:spPr/>
      <dgm:t>
        <a:bodyPr/>
        <a:lstStyle/>
        <a:p>
          <a:endParaRPr lang="en-US"/>
        </a:p>
      </dgm:t>
    </dgm:pt>
    <dgm:pt modelId="{4CB56C58-185C-454E-B94E-515EBB84C333}">
      <dgm:prSet phldrT="[Text]"/>
      <dgm:spPr/>
      <dgm:t>
        <a:bodyPr/>
        <a:lstStyle/>
        <a:p>
          <a:r>
            <a:rPr lang="en-US"/>
            <a:t>register</a:t>
          </a:r>
        </a:p>
      </dgm:t>
    </dgm:pt>
    <dgm:pt modelId="{549E9AD9-23B3-4E3F-8B8D-71572B70BF74}" type="parTrans" cxnId="{0AC1B8BC-6ACC-4E56-B273-E36FD1F7BE90}">
      <dgm:prSet/>
      <dgm:spPr/>
      <dgm:t>
        <a:bodyPr/>
        <a:lstStyle/>
        <a:p>
          <a:endParaRPr lang="en-US"/>
        </a:p>
      </dgm:t>
    </dgm:pt>
    <dgm:pt modelId="{738B9F95-3F84-443C-9026-E2EA70F0B719}" type="sibTrans" cxnId="{0AC1B8BC-6ACC-4E56-B273-E36FD1F7BE90}">
      <dgm:prSet/>
      <dgm:spPr/>
      <dgm:t>
        <a:bodyPr/>
        <a:lstStyle/>
        <a:p>
          <a:endParaRPr lang="en-US"/>
        </a:p>
      </dgm:t>
    </dgm:pt>
    <dgm:pt modelId="{C2126AEF-561B-431E-B73A-BD29C14D9E03}">
      <dgm:prSet phldrT="[Text]"/>
      <dgm:spPr/>
      <dgm:t>
        <a:bodyPr/>
        <a:lstStyle/>
        <a:p>
          <a:r>
            <a:rPr lang="en-US"/>
            <a:t>filling form</a:t>
          </a:r>
        </a:p>
      </dgm:t>
    </dgm:pt>
    <dgm:pt modelId="{B4097FA3-DFA8-4F16-9272-580D7D4E6D7D}" type="parTrans" cxnId="{6870F905-28EC-4EB0-A202-8C6CD749DF56}">
      <dgm:prSet/>
      <dgm:spPr/>
      <dgm:t>
        <a:bodyPr/>
        <a:lstStyle/>
        <a:p>
          <a:endParaRPr lang="en-US"/>
        </a:p>
      </dgm:t>
    </dgm:pt>
    <dgm:pt modelId="{02DE4A23-FBB7-4246-A3BB-2F13855B1F0F}" type="sibTrans" cxnId="{6870F905-28EC-4EB0-A202-8C6CD749DF56}">
      <dgm:prSet/>
      <dgm:spPr/>
      <dgm:t>
        <a:bodyPr/>
        <a:lstStyle/>
        <a:p>
          <a:endParaRPr lang="en-US"/>
        </a:p>
      </dgm:t>
    </dgm:pt>
    <dgm:pt modelId="{36C790BC-7174-4196-A6B2-0842F57A59FB}">
      <dgm:prSet phldrT="[Text]"/>
      <dgm:spPr/>
      <dgm:t>
        <a:bodyPr/>
        <a:lstStyle/>
        <a:p>
          <a:r>
            <a:rPr lang="en-US"/>
            <a:t>loging</a:t>
          </a:r>
        </a:p>
      </dgm:t>
    </dgm:pt>
    <dgm:pt modelId="{CCAC5C75-2F03-4A51-8DA4-C91EEB48789D}" type="parTrans" cxnId="{CF571B30-5A4D-4850-A3E3-859C4268D6B7}">
      <dgm:prSet/>
      <dgm:spPr/>
      <dgm:t>
        <a:bodyPr/>
        <a:lstStyle/>
        <a:p>
          <a:endParaRPr lang="en-US"/>
        </a:p>
      </dgm:t>
    </dgm:pt>
    <dgm:pt modelId="{4C1298E2-7DE5-4546-8E9D-528F2B4DB621}" type="sibTrans" cxnId="{CF571B30-5A4D-4850-A3E3-859C4268D6B7}">
      <dgm:prSet/>
      <dgm:spPr/>
      <dgm:t>
        <a:bodyPr/>
        <a:lstStyle/>
        <a:p>
          <a:endParaRPr lang="en-US"/>
        </a:p>
      </dgm:t>
    </dgm:pt>
    <dgm:pt modelId="{475188EC-22B5-44C1-9282-C37914601A97}">
      <dgm:prSet phldrT="[Text]"/>
      <dgm:spPr/>
      <dgm:t>
        <a:bodyPr/>
        <a:lstStyle/>
        <a:p>
          <a:r>
            <a:rPr lang="en-US"/>
            <a:t>order</a:t>
          </a:r>
        </a:p>
      </dgm:t>
    </dgm:pt>
    <dgm:pt modelId="{C4832665-1265-4940-8643-9E7115612B2F}" type="parTrans" cxnId="{8539F43F-A1A1-490A-832C-42540D3C8DEF}">
      <dgm:prSet/>
      <dgm:spPr/>
      <dgm:t>
        <a:bodyPr/>
        <a:lstStyle/>
        <a:p>
          <a:endParaRPr lang="en-US"/>
        </a:p>
      </dgm:t>
    </dgm:pt>
    <dgm:pt modelId="{69AE42F0-7AD0-4230-8411-D57AA44E90F5}" type="sibTrans" cxnId="{8539F43F-A1A1-490A-832C-42540D3C8DEF}">
      <dgm:prSet/>
      <dgm:spPr/>
      <dgm:t>
        <a:bodyPr/>
        <a:lstStyle/>
        <a:p>
          <a:endParaRPr lang="en-US"/>
        </a:p>
      </dgm:t>
    </dgm:pt>
    <dgm:pt modelId="{C690363B-EB30-4E3B-9128-BE06C1CCE846}">
      <dgm:prSet phldrT="[Text]"/>
      <dgm:spPr/>
      <dgm:t>
        <a:bodyPr/>
        <a:lstStyle/>
        <a:p>
          <a:r>
            <a:rPr lang="en-US"/>
            <a:t>Select products</a:t>
          </a:r>
        </a:p>
      </dgm:t>
    </dgm:pt>
    <dgm:pt modelId="{1C8E9DED-96A6-4E20-A3DD-DC7D8C0E3CCF}" type="parTrans" cxnId="{186B187E-7A3B-4F83-9307-85E4D19FD43C}">
      <dgm:prSet/>
      <dgm:spPr/>
      <dgm:t>
        <a:bodyPr/>
        <a:lstStyle/>
        <a:p>
          <a:endParaRPr lang="en-US"/>
        </a:p>
      </dgm:t>
    </dgm:pt>
    <dgm:pt modelId="{0E3B6515-9224-4E02-94F4-4FC42D5D4B8E}" type="sibTrans" cxnId="{186B187E-7A3B-4F83-9307-85E4D19FD43C}">
      <dgm:prSet/>
      <dgm:spPr/>
      <dgm:t>
        <a:bodyPr/>
        <a:lstStyle/>
        <a:p>
          <a:endParaRPr lang="en-US"/>
        </a:p>
      </dgm:t>
    </dgm:pt>
    <dgm:pt modelId="{5CAD0584-E52B-40CB-AC11-F1D55959EC52}">
      <dgm:prSet phldrT="[Text]"/>
      <dgm:spPr/>
      <dgm:t>
        <a:bodyPr/>
        <a:lstStyle/>
        <a:p>
          <a:r>
            <a:rPr lang="en-US"/>
            <a:t>check oute</a:t>
          </a:r>
        </a:p>
      </dgm:t>
    </dgm:pt>
    <dgm:pt modelId="{70573B81-FC9C-45F8-BA8F-9E5C5AA6083D}" type="parTrans" cxnId="{753F3AB7-3A23-4CDB-8297-7895B92777FE}">
      <dgm:prSet/>
      <dgm:spPr/>
      <dgm:t>
        <a:bodyPr/>
        <a:lstStyle/>
        <a:p>
          <a:endParaRPr lang="en-US"/>
        </a:p>
      </dgm:t>
    </dgm:pt>
    <dgm:pt modelId="{EA05D834-85F9-43A6-BEAB-9A8B6A1E3D23}" type="sibTrans" cxnId="{753F3AB7-3A23-4CDB-8297-7895B92777FE}">
      <dgm:prSet/>
      <dgm:spPr/>
      <dgm:t>
        <a:bodyPr/>
        <a:lstStyle/>
        <a:p>
          <a:endParaRPr lang="en-US"/>
        </a:p>
      </dgm:t>
    </dgm:pt>
    <dgm:pt modelId="{0DEB4BDA-DAD7-4A2B-B237-FDD657FA4DBC}">
      <dgm:prSet phldrT="[Text]"/>
      <dgm:spPr/>
      <dgm:t>
        <a:bodyPr/>
        <a:lstStyle/>
        <a:p>
          <a:r>
            <a:rPr lang="en-US" dirty="0"/>
            <a:t>invoice </a:t>
          </a:r>
        </a:p>
      </dgm:t>
    </dgm:pt>
    <dgm:pt modelId="{8DE221C2-00D8-4832-BA5A-EB1B7045A6B4}" type="parTrans" cxnId="{22C27FDB-8EE0-4C36-BF88-19912D383506}">
      <dgm:prSet/>
      <dgm:spPr/>
      <dgm:t>
        <a:bodyPr/>
        <a:lstStyle/>
        <a:p>
          <a:endParaRPr lang="en-US"/>
        </a:p>
      </dgm:t>
    </dgm:pt>
    <dgm:pt modelId="{FE7FABC5-45E1-433C-9645-28465032510E}" type="sibTrans" cxnId="{22C27FDB-8EE0-4C36-BF88-19912D383506}">
      <dgm:prSet/>
      <dgm:spPr/>
      <dgm:t>
        <a:bodyPr/>
        <a:lstStyle/>
        <a:p>
          <a:endParaRPr lang="en-US"/>
        </a:p>
      </dgm:t>
    </dgm:pt>
    <dgm:pt modelId="{FF2035F4-283B-40F8-B6CC-8062838197C3}">
      <dgm:prSet phldrT="[Text]"/>
      <dgm:spPr/>
      <dgm:t>
        <a:bodyPr/>
        <a:lstStyle/>
        <a:p>
          <a:r>
            <a:rPr lang="en-US"/>
            <a:t>payment</a:t>
          </a:r>
        </a:p>
      </dgm:t>
    </dgm:pt>
    <dgm:pt modelId="{6FE6AFE2-666A-476B-944C-243621F7ED37}" type="parTrans" cxnId="{75AE45FB-5875-4841-A920-06E175FAC49D}">
      <dgm:prSet/>
      <dgm:spPr/>
      <dgm:t>
        <a:bodyPr/>
        <a:lstStyle/>
        <a:p>
          <a:endParaRPr lang="en-US"/>
        </a:p>
      </dgm:t>
    </dgm:pt>
    <dgm:pt modelId="{3BE9ED7F-76CF-45C3-B5DD-435944E36B2E}" type="sibTrans" cxnId="{75AE45FB-5875-4841-A920-06E175FAC49D}">
      <dgm:prSet/>
      <dgm:spPr/>
      <dgm:t>
        <a:bodyPr/>
        <a:lstStyle/>
        <a:p>
          <a:endParaRPr lang="en-US"/>
        </a:p>
      </dgm:t>
    </dgm:pt>
    <dgm:pt modelId="{48A33499-C814-4586-B6D8-025A2A9A9E49}" type="pres">
      <dgm:prSet presAssocID="{9C00F87A-1ED4-4FB5-8CF2-57AFB49EDC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98131A-F643-42BF-973C-C21DE1843C51}" type="pres">
      <dgm:prSet presAssocID="{5468502C-58AA-4825-B953-46F6EA77898E}" presName="hierRoot1" presStyleCnt="0"/>
      <dgm:spPr/>
    </dgm:pt>
    <dgm:pt modelId="{49ADD285-A4E5-4185-A0B8-5D4F6FE59FD7}" type="pres">
      <dgm:prSet presAssocID="{5468502C-58AA-4825-B953-46F6EA77898E}" presName="composite" presStyleCnt="0"/>
      <dgm:spPr/>
    </dgm:pt>
    <dgm:pt modelId="{4C65F59C-C870-426D-88EB-2400711536E3}" type="pres">
      <dgm:prSet presAssocID="{5468502C-58AA-4825-B953-46F6EA77898E}" presName="background" presStyleLbl="node0" presStyleIdx="0" presStyleCnt="1"/>
      <dgm:spPr/>
    </dgm:pt>
    <dgm:pt modelId="{75E5A93D-68F4-47D2-B694-428C6A585D66}" type="pres">
      <dgm:prSet presAssocID="{5468502C-58AA-4825-B953-46F6EA77898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61E16-1E4A-44FE-AA46-615AB5EDBF96}" type="pres">
      <dgm:prSet presAssocID="{5468502C-58AA-4825-B953-46F6EA77898E}" presName="hierChild2" presStyleCnt="0"/>
      <dgm:spPr/>
    </dgm:pt>
    <dgm:pt modelId="{CF635385-EC35-4071-A5B4-37E5ECD44DBF}" type="pres">
      <dgm:prSet presAssocID="{549E9AD9-23B3-4E3F-8B8D-71572B70BF74}" presName="Name10" presStyleLbl="parChTrans1D2" presStyleIdx="0" presStyleCnt="3"/>
      <dgm:spPr/>
      <dgm:t>
        <a:bodyPr/>
        <a:lstStyle/>
        <a:p>
          <a:endParaRPr lang="en-US"/>
        </a:p>
      </dgm:t>
    </dgm:pt>
    <dgm:pt modelId="{ED6C0913-E4F0-45E7-A7C7-B2FD8F2A655E}" type="pres">
      <dgm:prSet presAssocID="{4CB56C58-185C-454E-B94E-515EBB84C333}" presName="hierRoot2" presStyleCnt="0"/>
      <dgm:spPr/>
    </dgm:pt>
    <dgm:pt modelId="{EC145FAA-BBE8-4C6B-B8EC-DF5572B1AB8C}" type="pres">
      <dgm:prSet presAssocID="{4CB56C58-185C-454E-B94E-515EBB84C333}" presName="composite2" presStyleCnt="0"/>
      <dgm:spPr/>
    </dgm:pt>
    <dgm:pt modelId="{C4D88EBE-B798-458C-BC97-E9184C3536CE}" type="pres">
      <dgm:prSet presAssocID="{4CB56C58-185C-454E-B94E-515EBB84C333}" presName="background2" presStyleLbl="node2" presStyleIdx="0" presStyleCnt="3"/>
      <dgm:spPr/>
    </dgm:pt>
    <dgm:pt modelId="{3B64F0D2-CB9C-4C1E-94B0-3A9FC773AED7}" type="pres">
      <dgm:prSet presAssocID="{4CB56C58-185C-454E-B94E-515EBB84C33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276592-F3A5-42C2-B12B-68D5B8FF902B}" type="pres">
      <dgm:prSet presAssocID="{4CB56C58-185C-454E-B94E-515EBB84C333}" presName="hierChild3" presStyleCnt="0"/>
      <dgm:spPr/>
    </dgm:pt>
    <dgm:pt modelId="{CFB35940-83B1-4C38-921D-D2373835369E}" type="pres">
      <dgm:prSet presAssocID="{B4097FA3-DFA8-4F16-9272-580D7D4E6D7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33CAE1E9-36BD-42EA-9FBD-29EFE494CE6C}" type="pres">
      <dgm:prSet presAssocID="{C2126AEF-561B-431E-B73A-BD29C14D9E03}" presName="hierRoot3" presStyleCnt="0"/>
      <dgm:spPr/>
    </dgm:pt>
    <dgm:pt modelId="{ECAE6129-FA14-4A5E-8B22-2A660C303DC5}" type="pres">
      <dgm:prSet presAssocID="{C2126AEF-561B-431E-B73A-BD29C14D9E03}" presName="composite3" presStyleCnt="0"/>
      <dgm:spPr/>
    </dgm:pt>
    <dgm:pt modelId="{1384028D-D187-48C6-97EB-1170D37F2863}" type="pres">
      <dgm:prSet presAssocID="{C2126AEF-561B-431E-B73A-BD29C14D9E03}" presName="background3" presStyleLbl="node3" presStyleIdx="0" presStyleCnt="2"/>
      <dgm:spPr/>
    </dgm:pt>
    <dgm:pt modelId="{932FBE65-A1C0-4894-A63B-CA2599039BCA}" type="pres">
      <dgm:prSet presAssocID="{C2126AEF-561B-431E-B73A-BD29C14D9E03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20090D-B83A-4700-9E13-37C97F573F1D}" type="pres">
      <dgm:prSet presAssocID="{C2126AEF-561B-431E-B73A-BD29C14D9E03}" presName="hierChild4" presStyleCnt="0"/>
      <dgm:spPr/>
    </dgm:pt>
    <dgm:pt modelId="{6FC117B3-4551-4C75-BB92-011CF7D51C6C}" type="pres">
      <dgm:prSet presAssocID="{CCAC5C75-2F03-4A51-8DA4-C91EEB48789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BB8C352-1D23-4FAD-9AD5-FB2B018F06BD}" type="pres">
      <dgm:prSet presAssocID="{36C790BC-7174-4196-A6B2-0842F57A59FB}" presName="hierRoot2" presStyleCnt="0"/>
      <dgm:spPr/>
    </dgm:pt>
    <dgm:pt modelId="{8C7E251A-3A92-4022-99EA-958DBB994169}" type="pres">
      <dgm:prSet presAssocID="{36C790BC-7174-4196-A6B2-0842F57A59FB}" presName="composite2" presStyleCnt="0"/>
      <dgm:spPr/>
    </dgm:pt>
    <dgm:pt modelId="{3F7B411D-23CC-4E4D-8AF6-7C5A24551D41}" type="pres">
      <dgm:prSet presAssocID="{36C790BC-7174-4196-A6B2-0842F57A59FB}" presName="background2" presStyleLbl="node2" presStyleIdx="1" presStyleCnt="3"/>
      <dgm:spPr/>
    </dgm:pt>
    <dgm:pt modelId="{23814176-1652-4E8D-9762-7712FF42969A}" type="pres">
      <dgm:prSet presAssocID="{36C790BC-7174-4196-A6B2-0842F57A59F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7FD74C-1552-47D4-B572-A68AAA444926}" type="pres">
      <dgm:prSet presAssocID="{36C790BC-7174-4196-A6B2-0842F57A59FB}" presName="hierChild3" presStyleCnt="0"/>
      <dgm:spPr/>
    </dgm:pt>
    <dgm:pt modelId="{BAA345CB-6E82-4645-988C-7506BACFAA7A}" type="pres">
      <dgm:prSet presAssocID="{C4832665-1265-4940-8643-9E7115612B2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29511CD-2629-47EC-BCEF-290AC24924C7}" type="pres">
      <dgm:prSet presAssocID="{475188EC-22B5-44C1-9282-C37914601A97}" presName="hierRoot2" presStyleCnt="0"/>
      <dgm:spPr/>
    </dgm:pt>
    <dgm:pt modelId="{06115973-A53D-4DD5-8403-796527851C92}" type="pres">
      <dgm:prSet presAssocID="{475188EC-22B5-44C1-9282-C37914601A97}" presName="composite2" presStyleCnt="0"/>
      <dgm:spPr/>
    </dgm:pt>
    <dgm:pt modelId="{60990B6B-9EC1-4633-9B0A-30CA96A85268}" type="pres">
      <dgm:prSet presAssocID="{475188EC-22B5-44C1-9282-C37914601A97}" presName="background2" presStyleLbl="node2" presStyleIdx="2" presStyleCnt="3"/>
      <dgm:spPr/>
    </dgm:pt>
    <dgm:pt modelId="{573F7226-8E80-470B-A02F-5F07FCC83D1A}" type="pres">
      <dgm:prSet presAssocID="{475188EC-22B5-44C1-9282-C37914601A9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3D503-367A-4B81-837D-72C6794FE7A6}" type="pres">
      <dgm:prSet presAssocID="{475188EC-22B5-44C1-9282-C37914601A97}" presName="hierChild3" presStyleCnt="0"/>
      <dgm:spPr/>
    </dgm:pt>
    <dgm:pt modelId="{F183E36E-4D5E-4F99-B6A0-DD09087E5237}" type="pres">
      <dgm:prSet presAssocID="{1C8E9DED-96A6-4E20-A3DD-DC7D8C0E3CC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D1E98BC2-1227-45DA-8AA4-A96927569DC4}" type="pres">
      <dgm:prSet presAssocID="{C690363B-EB30-4E3B-9128-BE06C1CCE846}" presName="hierRoot3" presStyleCnt="0"/>
      <dgm:spPr/>
    </dgm:pt>
    <dgm:pt modelId="{49825E0A-9693-4421-A469-342AB94F8689}" type="pres">
      <dgm:prSet presAssocID="{C690363B-EB30-4E3B-9128-BE06C1CCE846}" presName="composite3" presStyleCnt="0"/>
      <dgm:spPr/>
    </dgm:pt>
    <dgm:pt modelId="{91050BAD-3021-4CB1-B889-58C56D6B3C55}" type="pres">
      <dgm:prSet presAssocID="{C690363B-EB30-4E3B-9128-BE06C1CCE846}" presName="background3" presStyleLbl="node3" presStyleIdx="1" presStyleCnt="2"/>
      <dgm:spPr/>
    </dgm:pt>
    <dgm:pt modelId="{3EE3E6C3-6032-4B4D-919A-AFB7122B6F3F}" type="pres">
      <dgm:prSet presAssocID="{C690363B-EB30-4E3B-9128-BE06C1CCE84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FC65F-04F2-4D20-B460-295875C967CF}" type="pres">
      <dgm:prSet presAssocID="{C690363B-EB30-4E3B-9128-BE06C1CCE846}" presName="hierChild4" presStyleCnt="0"/>
      <dgm:spPr/>
    </dgm:pt>
    <dgm:pt modelId="{DF862C64-990C-465F-816D-BF7EDF02259C}" type="pres">
      <dgm:prSet presAssocID="{70573B81-FC9C-45F8-BA8F-9E5C5AA6083D}" presName="Name23" presStyleLbl="parChTrans1D4" presStyleIdx="0" presStyleCnt="3"/>
      <dgm:spPr/>
      <dgm:t>
        <a:bodyPr/>
        <a:lstStyle/>
        <a:p>
          <a:endParaRPr lang="en-US"/>
        </a:p>
      </dgm:t>
    </dgm:pt>
    <dgm:pt modelId="{5860BE35-50AA-440A-97ED-EE044328CF38}" type="pres">
      <dgm:prSet presAssocID="{5CAD0584-E52B-40CB-AC11-F1D55959EC52}" presName="hierRoot4" presStyleCnt="0"/>
      <dgm:spPr/>
    </dgm:pt>
    <dgm:pt modelId="{F38F1AF7-5030-4E38-A6C7-F2CF1B60B388}" type="pres">
      <dgm:prSet presAssocID="{5CAD0584-E52B-40CB-AC11-F1D55959EC52}" presName="composite4" presStyleCnt="0"/>
      <dgm:spPr/>
    </dgm:pt>
    <dgm:pt modelId="{8E4E2730-ED33-4541-B8D7-76FF7013EFBF}" type="pres">
      <dgm:prSet presAssocID="{5CAD0584-E52B-40CB-AC11-F1D55959EC52}" presName="background4" presStyleLbl="node4" presStyleIdx="0" presStyleCnt="3"/>
      <dgm:spPr/>
    </dgm:pt>
    <dgm:pt modelId="{619543BA-17A8-4DC1-ACCB-7FCE3BE2A77F}" type="pres">
      <dgm:prSet presAssocID="{5CAD0584-E52B-40CB-AC11-F1D55959EC52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3E111-90D3-4EDF-B0E2-F03E7BE42728}" type="pres">
      <dgm:prSet presAssocID="{5CAD0584-E52B-40CB-AC11-F1D55959EC52}" presName="hierChild5" presStyleCnt="0"/>
      <dgm:spPr/>
    </dgm:pt>
    <dgm:pt modelId="{ECCD24E8-208B-4B0D-B392-513822182BB2}" type="pres">
      <dgm:prSet presAssocID="{8DE221C2-00D8-4832-BA5A-EB1B7045A6B4}" presName="Name23" presStyleLbl="parChTrans1D4" presStyleIdx="1" presStyleCnt="3"/>
      <dgm:spPr/>
      <dgm:t>
        <a:bodyPr/>
        <a:lstStyle/>
        <a:p>
          <a:endParaRPr lang="en-US"/>
        </a:p>
      </dgm:t>
    </dgm:pt>
    <dgm:pt modelId="{E23FE1DE-EBEB-40E0-9D65-CC67E16C926B}" type="pres">
      <dgm:prSet presAssocID="{0DEB4BDA-DAD7-4A2B-B237-FDD657FA4DBC}" presName="hierRoot4" presStyleCnt="0"/>
      <dgm:spPr/>
    </dgm:pt>
    <dgm:pt modelId="{4C3108D9-5848-45C3-B52E-BB68E640313D}" type="pres">
      <dgm:prSet presAssocID="{0DEB4BDA-DAD7-4A2B-B237-FDD657FA4DBC}" presName="composite4" presStyleCnt="0"/>
      <dgm:spPr/>
    </dgm:pt>
    <dgm:pt modelId="{95C42C76-730B-4D79-A915-EB5D1A4B6627}" type="pres">
      <dgm:prSet presAssocID="{0DEB4BDA-DAD7-4A2B-B237-FDD657FA4DBC}" presName="background4" presStyleLbl="node4" presStyleIdx="1" presStyleCnt="3"/>
      <dgm:spPr/>
    </dgm:pt>
    <dgm:pt modelId="{F93D746B-8F16-46B8-80E3-D6344322DE46}" type="pres">
      <dgm:prSet presAssocID="{0DEB4BDA-DAD7-4A2B-B237-FDD657FA4DBC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707208-F687-45ED-A1A1-2E9532BE5126}" type="pres">
      <dgm:prSet presAssocID="{0DEB4BDA-DAD7-4A2B-B237-FDD657FA4DBC}" presName="hierChild5" presStyleCnt="0"/>
      <dgm:spPr/>
    </dgm:pt>
    <dgm:pt modelId="{1C9B38A8-E671-40B9-A6D0-001B2E51DEFA}" type="pres">
      <dgm:prSet presAssocID="{6FE6AFE2-666A-476B-944C-243621F7ED37}" presName="Name23" presStyleLbl="parChTrans1D4" presStyleIdx="2" presStyleCnt="3"/>
      <dgm:spPr/>
      <dgm:t>
        <a:bodyPr/>
        <a:lstStyle/>
        <a:p>
          <a:endParaRPr lang="en-US"/>
        </a:p>
      </dgm:t>
    </dgm:pt>
    <dgm:pt modelId="{D973D814-404E-483B-BF1C-8C852838069A}" type="pres">
      <dgm:prSet presAssocID="{FF2035F4-283B-40F8-B6CC-8062838197C3}" presName="hierRoot4" presStyleCnt="0"/>
      <dgm:spPr/>
    </dgm:pt>
    <dgm:pt modelId="{64A33F68-7361-4F66-958E-0422A5E5F3DE}" type="pres">
      <dgm:prSet presAssocID="{FF2035F4-283B-40F8-B6CC-8062838197C3}" presName="composite4" presStyleCnt="0"/>
      <dgm:spPr/>
    </dgm:pt>
    <dgm:pt modelId="{AFD0E752-FDB6-4B79-93E7-3019EB827B52}" type="pres">
      <dgm:prSet presAssocID="{FF2035F4-283B-40F8-B6CC-8062838197C3}" presName="background4" presStyleLbl="node4" presStyleIdx="2" presStyleCnt="3"/>
      <dgm:spPr/>
    </dgm:pt>
    <dgm:pt modelId="{F751F7D9-BD39-4EC8-9561-893BA5A23A0E}" type="pres">
      <dgm:prSet presAssocID="{FF2035F4-283B-40F8-B6CC-8062838197C3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304062-0AB6-4B34-A176-0ADE4D1D98BE}" type="pres">
      <dgm:prSet presAssocID="{FF2035F4-283B-40F8-B6CC-8062838197C3}" presName="hierChild5" presStyleCnt="0"/>
      <dgm:spPr/>
    </dgm:pt>
  </dgm:ptLst>
  <dgm:cxnLst>
    <dgm:cxn modelId="{45D36460-4CE2-467A-952F-47DE9DA830A1}" type="presOf" srcId="{C690363B-EB30-4E3B-9128-BE06C1CCE846}" destId="{3EE3E6C3-6032-4B4D-919A-AFB7122B6F3F}" srcOrd="0" destOrd="0" presId="urn:microsoft.com/office/officeart/2005/8/layout/hierarchy1"/>
    <dgm:cxn modelId="{75AE45FB-5875-4841-A920-06E175FAC49D}" srcId="{0DEB4BDA-DAD7-4A2B-B237-FDD657FA4DBC}" destId="{FF2035F4-283B-40F8-B6CC-8062838197C3}" srcOrd="0" destOrd="0" parTransId="{6FE6AFE2-666A-476B-944C-243621F7ED37}" sibTransId="{3BE9ED7F-76CF-45C3-B5DD-435944E36B2E}"/>
    <dgm:cxn modelId="{8DC0BE1F-DEB5-4A72-BF38-019772B26EAA}" type="presOf" srcId="{6FE6AFE2-666A-476B-944C-243621F7ED37}" destId="{1C9B38A8-E671-40B9-A6D0-001B2E51DEFA}" srcOrd="0" destOrd="0" presId="urn:microsoft.com/office/officeart/2005/8/layout/hierarchy1"/>
    <dgm:cxn modelId="{22C27FDB-8EE0-4C36-BF88-19912D383506}" srcId="{5CAD0584-E52B-40CB-AC11-F1D55959EC52}" destId="{0DEB4BDA-DAD7-4A2B-B237-FDD657FA4DBC}" srcOrd="0" destOrd="0" parTransId="{8DE221C2-00D8-4832-BA5A-EB1B7045A6B4}" sibTransId="{FE7FABC5-45E1-433C-9645-28465032510E}"/>
    <dgm:cxn modelId="{50BE3653-1D62-4D01-91FC-214AA49834BB}" type="presOf" srcId="{549E9AD9-23B3-4E3F-8B8D-71572B70BF74}" destId="{CF635385-EC35-4071-A5B4-37E5ECD44DBF}" srcOrd="0" destOrd="0" presId="urn:microsoft.com/office/officeart/2005/8/layout/hierarchy1"/>
    <dgm:cxn modelId="{753F3AB7-3A23-4CDB-8297-7895B92777FE}" srcId="{C690363B-EB30-4E3B-9128-BE06C1CCE846}" destId="{5CAD0584-E52B-40CB-AC11-F1D55959EC52}" srcOrd="0" destOrd="0" parTransId="{70573B81-FC9C-45F8-BA8F-9E5C5AA6083D}" sibTransId="{EA05D834-85F9-43A6-BEAB-9A8B6A1E3D23}"/>
    <dgm:cxn modelId="{4F078C2F-4701-485D-BBC7-3D3B4E9FD0A5}" type="presOf" srcId="{4CB56C58-185C-454E-B94E-515EBB84C333}" destId="{3B64F0D2-CB9C-4C1E-94B0-3A9FC773AED7}" srcOrd="0" destOrd="0" presId="urn:microsoft.com/office/officeart/2005/8/layout/hierarchy1"/>
    <dgm:cxn modelId="{02B95306-43BE-4470-90DD-3A439FE4FA63}" type="presOf" srcId="{475188EC-22B5-44C1-9282-C37914601A97}" destId="{573F7226-8E80-470B-A02F-5F07FCC83D1A}" srcOrd="0" destOrd="0" presId="urn:microsoft.com/office/officeart/2005/8/layout/hierarchy1"/>
    <dgm:cxn modelId="{CF571B30-5A4D-4850-A3E3-859C4268D6B7}" srcId="{5468502C-58AA-4825-B953-46F6EA77898E}" destId="{36C790BC-7174-4196-A6B2-0842F57A59FB}" srcOrd="1" destOrd="0" parTransId="{CCAC5C75-2F03-4A51-8DA4-C91EEB48789D}" sibTransId="{4C1298E2-7DE5-4546-8E9D-528F2B4DB621}"/>
    <dgm:cxn modelId="{BC8D2BBB-5E74-4C5C-950C-5BF08226C6C5}" type="presOf" srcId="{B4097FA3-DFA8-4F16-9272-580D7D4E6D7D}" destId="{CFB35940-83B1-4C38-921D-D2373835369E}" srcOrd="0" destOrd="0" presId="urn:microsoft.com/office/officeart/2005/8/layout/hierarchy1"/>
    <dgm:cxn modelId="{186B187E-7A3B-4F83-9307-85E4D19FD43C}" srcId="{475188EC-22B5-44C1-9282-C37914601A97}" destId="{C690363B-EB30-4E3B-9128-BE06C1CCE846}" srcOrd="0" destOrd="0" parTransId="{1C8E9DED-96A6-4E20-A3DD-DC7D8C0E3CCF}" sibTransId="{0E3B6515-9224-4E02-94F4-4FC42D5D4B8E}"/>
    <dgm:cxn modelId="{4AB76FAC-B1AD-4675-93B7-921B8EB5FCB2}" type="presOf" srcId="{70573B81-FC9C-45F8-BA8F-9E5C5AA6083D}" destId="{DF862C64-990C-465F-816D-BF7EDF02259C}" srcOrd="0" destOrd="0" presId="urn:microsoft.com/office/officeart/2005/8/layout/hierarchy1"/>
    <dgm:cxn modelId="{FEF32247-33C4-43B0-9466-5AF70C1AE3BD}" type="presOf" srcId="{5CAD0584-E52B-40CB-AC11-F1D55959EC52}" destId="{619543BA-17A8-4DC1-ACCB-7FCE3BE2A77F}" srcOrd="0" destOrd="0" presId="urn:microsoft.com/office/officeart/2005/8/layout/hierarchy1"/>
    <dgm:cxn modelId="{A03DEA1C-B759-4749-B390-5A9C09C3580A}" type="presOf" srcId="{FF2035F4-283B-40F8-B6CC-8062838197C3}" destId="{F751F7D9-BD39-4EC8-9561-893BA5A23A0E}" srcOrd="0" destOrd="0" presId="urn:microsoft.com/office/officeart/2005/8/layout/hierarchy1"/>
    <dgm:cxn modelId="{AD59F792-1B0A-4672-899E-525D42343977}" type="presOf" srcId="{CCAC5C75-2F03-4A51-8DA4-C91EEB48789D}" destId="{6FC117B3-4551-4C75-BB92-011CF7D51C6C}" srcOrd="0" destOrd="0" presId="urn:microsoft.com/office/officeart/2005/8/layout/hierarchy1"/>
    <dgm:cxn modelId="{8539F43F-A1A1-490A-832C-42540D3C8DEF}" srcId="{5468502C-58AA-4825-B953-46F6EA77898E}" destId="{475188EC-22B5-44C1-9282-C37914601A97}" srcOrd="2" destOrd="0" parTransId="{C4832665-1265-4940-8643-9E7115612B2F}" sibTransId="{69AE42F0-7AD0-4230-8411-D57AA44E90F5}"/>
    <dgm:cxn modelId="{C4C6EFE6-C6C8-4FCA-8201-7F2EEBD6B483}" type="presOf" srcId="{0DEB4BDA-DAD7-4A2B-B237-FDD657FA4DBC}" destId="{F93D746B-8F16-46B8-80E3-D6344322DE46}" srcOrd="0" destOrd="0" presId="urn:microsoft.com/office/officeart/2005/8/layout/hierarchy1"/>
    <dgm:cxn modelId="{97CC06EE-A7FB-4FE3-8EBD-3AB62B0A8253}" type="presOf" srcId="{C2126AEF-561B-431E-B73A-BD29C14D9E03}" destId="{932FBE65-A1C0-4894-A63B-CA2599039BCA}" srcOrd="0" destOrd="0" presId="urn:microsoft.com/office/officeart/2005/8/layout/hierarchy1"/>
    <dgm:cxn modelId="{8AA3306D-8373-433C-9BA6-AAC62D87627C}" type="presOf" srcId="{C4832665-1265-4940-8643-9E7115612B2F}" destId="{BAA345CB-6E82-4645-988C-7506BACFAA7A}" srcOrd="0" destOrd="0" presId="urn:microsoft.com/office/officeart/2005/8/layout/hierarchy1"/>
    <dgm:cxn modelId="{6619ABAC-BBAC-4604-A8FD-FFA095222C28}" type="presOf" srcId="{8DE221C2-00D8-4832-BA5A-EB1B7045A6B4}" destId="{ECCD24E8-208B-4B0D-B392-513822182BB2}" srcOrd="0" destOrd="0" presId="urn:microsoft.com/office/officeart/2005/8/layout/hierarchy1"/>
    <dgm:cxn modelId="{A9A39A48-84E4-4F12-A7EA-23D05F6DE829}" srcId="{9C00F87A-1ED4-4FB5-8CF2-57AFB49EDCFE}" destId="{5468502C-58AA-4825-B953-46F6EA77898E}" srcOrd="0" destOrd="0" parTransId="{1D73B98A-DC68-464D-8937-22496272CA3A}" sibTransId="{0EF5C40C-D6E6-44A7-8248-53DF3EF96D2A}"/>
    <dgm:cxn modelId="{0AC1B8BC-6ACC-4E56-B273-E36FD1F7BE90}" srcId="{5468502C-58AA-4825-B953-46F6EA77898E}" destId="{4CB56C58-185C-454E-B94E-515EBB84C333}" srcOrd="0" destOrd="0" parTransId="{549E9AD9-23B3-4E3F-8B8D-71572B70BF74}" sibTransId="{738B9F95-3F84-443C-9026-E2EA70F0B719}"/>
    <dgm:cxn modelId="{51EA3C90-5412-4F43-A354-7921E84B19C1}" type="presOf" srcId="{36C790BC-7174-4196-A6B2-0842F57A59FB}" destId="{23814176-1652-4E8D-9762-7712FF42969A}" srcOrd="0" destOrd="0" presId="urn:microsoft.com/office/officeart/2005/8/layout/hierarchy1"/>
    <dgm:cxn modelId="{7C22F444-4A50-4F4E-82C2-7FA7270ED8BA}" type="presOf" srcId="{5468502C-58AA-4825-B953-46F6EA77898E}" destId="{75E5A93D-68F4-47D2-B694-428C6A585D66}" srcOrd="0" destOrd="0" presId="urn:microsoft.com/office/officeart/2005/8/layout/hierarchy1"/>
    <dgm:cxn modelId="{F01B50B8-A850-4B8D-9251-0F7FE21A79C6}" type="presOf" srcId="{9C00F87A-1ED4-4FB5-8CF2-57AFB49EDCFE}" destId="{48A33499-C814-4586-B6D8-025A2A9A9E49}" srcOrd="0" destOrd="0" presId="urn:microsoft.com/office/officeart/2005/8/layout/hierarchy1"/>
    <dgm:cxn modelId="{6870F905-28EC-4EB0-A202-8C6CD749DF56}" srcId="{4CB56C58-185C-454E-B94E-515EBB84C333}" destId="{C2126AEF-561B-431E-B73A-BD29C14D9E03}" srcOrd="0" destOrd="0" parTransId="{B4097FA3-DFA8-4F16-9272-580D7D4E6D7D}" sibTransId="{02DE4A23-FBB7-4246-A3BB-2F13855B1F0F}"/>
    <dgm:cxn modelId="{6D7561EF-B004-48EC-BCA4-80F0C0CEC744}" type="presOf" srcId="{1C8E9DED-96A6-4E20-A3DD-DC7D8C0E3CCF}" destId="{F183E36E-4D5E-4F99-B6A0-DD09087E5237}" srcOrd="0" destOrd="0" presId="urn:microsoft.com/office/officeart/2005/8/layout/hierarchy1"/>
    <dgm:cxn modelId="{F6673CE2-01BB-43D5-9C17-9D60AA23A385}" type="presParOf" srcId="{48A33499-C814-4586-B6D8-025A2A9A9E49}" destId="{3F98131A-F643-42BF-973C-C21DE1843C51}" srcOrd="0" destOrd="0" presId="urn:microsoft.com/office/officeart/2005/8/layout/hierarchy1"/>
    <dgm:cxn modelId="{A8EB6F5E-9FCB-4457-AC09-4E0FCA1C9D06}" type="presParOf" srcId="{3F98131A-F643-42BF-973C-C21DE1843C51}" destId="{49ADD285-A4E5-4185-A0B8-5D4F6FE59FD7}" srcOrd="0" destOrd="0" presId="urn:microsoft.com/office/officeart/2005/8/layout/hierarchy1"/>
    <dgm:cxn modelId="{5377EF5B-B290-4A05-8A1C-C126D0274FB0}" type="presParOf" srcId="{49ADD285-A4E5-4185-A0B8-5D4F6FE59FD7}" destId="{4C65F59C-C870-426D-88EB-2400711536E3}" srcOrd="0" destOrd="0" presId="urn:microsoft.com/office/officeart/2005/8/layout/hierarchy1"/>
    <dgm:cxn modelId="{606A957D-6DBA-4623-A4DA-BB961CDBD428}" type="presParOf" srcId="{49ADD285-A4E5-4185-A0B8-5D4F6FE59FD7}" destId="{75E5A93D-68F4-47D2-B694-428C6A585D66}" srcOrd="1" destOrd="0" presId="urn:microsoft.com/office/officeart/2005/8/layout/hierarchy1"/>
    <dgm:cxn modelId="{0B146B63-BC4E-4300-A098-C33E7F657FCC}" type="presParOf" srcId="{3F98131A-F643-42BF-973C-C21DE1843C51}" destId="{7BB61E16-1E4A-44FE-AA46-615AB5EDBF96}" srcOrd="1" destOrd="0" presId="urn:microsoft.com/office/officeart/2005/8/layout/hierarchy1"/>
    <dgm:cxn modelId="{DE2A8187-21D2-4D0A-950A-110632E77761}" type="presParOf" srcId="{7BB61E16-1E4A-44FE-AA46-615AB5EDBF96}" destId="{CF635385-EC35-4071-A5B4-37E5ECD44DBF}" srcOrd="0" destOrd="0" presId="urn:microsoft.com/office/officeart/2005/8/layout/hierarchy1"/>
    <dgm:cxn modelId="{732DA318-78A0-4BB8-9D19-8F2FABF40E46}" type="presParOf" srcId="{7BB61E16-1E4A-44FE-AA46-615AB5EDBF96}" destId="{ED6C0913-E4F0-45E7-A7C7-B2FD8F2A655E}" srcOrd="1" destOrd="0" presId="urn:microsoft.com/office/officeart/2005/8/layout/hierarchy1"/>
    <dgm:cxn modelId="{1A94C061-3A08-46E1-A972-1413C24B1FC9}" type="presParOf" srcId="{ED6C0913-E4F0-45E7-A7C7-B2FD8F2A655E}" destId="{EC145FAA-BBE8-4C6B-B8EC-DF5572B1AB8C}" srcOrd="0" destOrd="0" presId="urn:microsoft.com/office/officeart/2005/8/layout/hierarchy1"/>
    <dgm:cxn modelId="{A0105639-B7B7-40E7-B522-4D9F6BD1DD72}" type="presParOf" srcId="{EC145FAA-BBE8-4C6B-B8EC-DF5572B1AB8C}" destId="{C4D88EBE-B798-458C-BC97-E9184C3536CE}" srcOrd="0" destOrd="0" presId="urn:microsoft.com/office/officeart/2005/8/layout/hierarchy1"/>
    <dgm:cxn modelId="{9C5EA59C-443B-4D9F-A7CF-1C3B3DCFE49F}" type="presParOf" srcId="{EC145FAA-BBE8-4C6B-B8EC-DF5572B1AB8C}" destId="{3B64F0D2-CB9C-4C1E-94B0-3A9FC773AED7}" srcOrd="1" destOrd="0" presId="urn:microsoft.com/office/officeart/2005/8/layout/hierarchy1"/>
    <dgm:cxn modelId="{79354023-F53D-46E5-8A4F-5671EE90E4FB}" type="presParOf" srcId="{ED6C0913-E4F0-45E7-A7C7-B2FD8F2A655E}" destId="{C8276592-F3A5-42C2-B12B-68D5B8FF902B}" srcOrd="1" destOrd="0" presId="urn:microsoft.com/office/officeart/2005/8/layout/hierarchy1"/>
    <dgm:cxn modelId="{4B5BD72B-81EA-4788-9EC3-4CDCD4D05F60}" type="presParOf" srcId="{C8276592-F3A5-42C2-B12B-68D5B8FF902B}" destId="{CFB35940-83B1-4C38-921D-D2373835369E}" srcOrd="0" destOrd="0" presId="urn:microsoft.com/office/officeart/2005/8/layout/hierarchy1"/>
    <dgm:cxn modelId="{7E3F7142-D0E0-465B-B784-C2A480711A21}" type="presParOf" srcId="{C8276592-F3A5-42C2-B12B-68D5B8FF902B}" destId="{33CAE1E9-36BD-42EA-9FBD-29EFE494CE6C}" srcOrd="1" destOrd="0" presId="urn:microsoft.com/office/officeart/2005/8/layout/hierarchy1"/>
    <dgm:cxn modelId="{13D5B34E-F152-41E9-B394-26BB69B2627D}" type="presParOf" srcId="{33CAE1E9-36BD-42EA-9FBD-29EFE494CE6C}" destId="{ECAE6129-FA14-4A5E-8B22-2A660C303DC5}" srcOrd="0" destOrd="0" presId="urn:microsoft.com/office/officeart/2005/8/layout/hierarchy1"/>
    <dgm:cxn modelId="{F193CD52-4D86-4CFD-84AB-F9D5E3E45EDF}" type="presParOf" srcId="{ECAE6129-FA14-4A5E-8B22-2A660C303DC5}" destId="{1384028D-D187-48C6-97EB-1170D37F2863}" srcOrd="0" destOrd="0" presId="urn:microsoft.com/office/officeart/2005/8/layout/hierarchy1"/>
    <dgm:cxn modelId="{C0595659-DC02-45DE-954F-CE17495A5E34}" type="presParOf" srcId="{ECAE6129-FA14-4A5E-8B22-2A660C303DC5}" destId="{932FBE65-A1C0-4894-A63B-CA2599039BCA}" srcOrd="1" destOrd="0" presId="urn:microsoft.com/office/officeart/2005/8/layout/hierarchy1"/>
    <dgm:cxn modelId="{48160FD4-1ADF-47C3-B650-6297689247B7}" type="presParOf" srcId="{33CAE1E9-36BD-42EA-9FBD-29EFE494CE6C}" destId="{6D20090D-B83A-4700-9E13-37C97F573F1D}" srcOrd="1" destOrd="0" presId="urn:microsoft.com/office/officeart/2005/8/layout/hierarchy1"/>
    <dgm:cxn modelId="{0485FF89-B5CD-4025-89B7-263991A6ECD8}" type="presParOf" srcId="{7BB61E16-1E4A-44FE-AA46-615AB5EDBF96}" destId="{6FC117B3-4551-4C75-BB92-011CF7D51C6C}" srcOrd="2" destOrd="0" presId="urn:microsoft.com/office/officeart/2005/8/layout/hierarchy1"/>
    <dgm:cxn modelId="{23CE90B1-3FEE-4E20-8E5D-A918025DF6D9}" type="presParOf" srcId="{7BB61E16-1E4A-44FE-AA46-615AB5EDBF96}" destId="{CBB8C352-1D23-4FAD-9AD5-FB2B018F06BD}" srcOrd="3" destOrd="0" presId="urn:microsoft.com/office/officeart/2005/8/layout/hierarchy1"/>
    <dgm:cxn modelId="{497C15DB-E0CD-4BDC-A0B7-F53A0D5DB18C}" type="presParOf" srcId="{CBB8C352-1D23-4FAD-9AD5-FB2B018F06BD}" destId="{8C7E251A-3A92-4022-99EA-958DBB994169}" srcOrd="0" destOrd="0" presId="urn:microsoft.com/office/officeart/2005/8/layout/hierarchy1"/>
    <dgm:cxn modelId="{96EB9B68-357C-4F37-B5BB-6378503E9317}" type="presParOf" srcId="{8C7E251A-3A92-4022-99EA-958DBB994169}" destId="{3F7B411D-23CC-4E4D-8AF6-7C5A24551D41}" srcOrd="0" destOrd="0" presId="urn:microsoft.com/office/officeart/2005/8/layout/hierarchy1"/>
    <dgm:cxn modelId="{D1B4581C-DF8C-4162-8049-3B9ABF0C2A1C}" type="presParOf" srcId="{8C7E251A-3A92-4022-99EA-958DBB994169}" destId="{23814176-1652-4E8D-9762-7712FF42969A}" srcOrd="1" destOrd="0" presId="urn:microsoft.com/office/officeart/2005/8/layout/hierarchy1"/>
    <dgm:cxn modelId="{75332AE6-9400-4DED-BF52-2DFC8159D4A2}" type="presParOf" srcId="{CBB8C352-1D23-4FAD-9AD5-FB2B018F06BD}" destId="{C97FD74C-1552-47D4-B572-A68AAA444926}" srcOrd="1" destOrd="0" presId="urn:microsoft.com/office/officeart/2005/8/layout/hierarchy1"/>
    <dgm:cxn modelId="{6BBB9EE1-70FE-4447-A755-6B2D886B17B5}" type="presParOf" srcId="{7BB61E16-1E4A-44FE-AA46-615AB5EDBF96}" destId="{BAA345CB-6E82-4645-988C-7506BACFAA7A}" srcOrd="4" destOrd="0" presId="urn:microsoft.com/office/officeart/2005/8/layout/hierarchy1"/>
    <dgm:cxn modelId="{87AA95D6-F665-44FD-92BD-D8ADEE95A982}" type="presParOf" srcId="{7BB61E16-1E4A-44FE-AA46-615AB5EDBF96}" destId="{429511CD-2629-47EC-BCEF-290AC24924C7}" srcOrd="5" destOrd="0" presId="urn:microsoft.com/office/officeart/2005/8/layout/hierarchy1"/>
    <dgm:cxn modelId="{291172C1-CD48-4577-8CA9-121FA3BA15E3}" type="presParOf" srcId="{429511CD-2629-47EC-BCEF-290AC24924C7}" destId="{06115973-A53D-4DD5-8403-796527851C92}" srcOrd="0" destOrd="0" presId="urn:microsoft.com/office/officeart/2005/8/layout/hierarchy1"/>
    <dgm:cxn modelId="{DAB21058-51FE-470A-BAF0-0433F26D3625}" type="presParOf" srcId="{06115973-A53D-4DD5-8403-796527851C92}" destId="{60990B6B-9EC1-4633-9B0A-30CA96A85268}" srcOrd="0" destOrd="0" presId="urn:microsoft.com/office/officeart/2005/8/layout/hierarchy1"/>
    <dgm:cxn modelId="{AC495603-A0D8-44F6-831F-B67803B233B9}" type="presParOf" srcId="{06115973-A53D-4DD5-8403-796527851C92}" destId="{573F7226-8E80-470B-A02F-5F07FCC83D1A}" srcOrd="1" destOrd="0" presId="urn:microsoft.com/office/officeart/2005/8/layout/hierarchy1"/>
    <dgm:cxn modelId="{45F2D13E-B843-41AD-A887-B8CBDA1DF33F}" type="presParOf" srcId="{429511CD-2629-47EC-BCEF-290AC24924C7}" destId="{1363D503-367A-4B81-837D-72C6794FE7A6}" srcOrd="1" destOrd="0" presId="urn:microsoft.com/office/officeart/2005/8/layout/hierarchy1"/>
    <dgm:cxn modelId="{1570740A-B0E0-4788-9B0F-9919BD5BEDA0}" type="presParOf" srcId="{1363D503-367A-4B81-837D-72C6794FE7A6}" destId="{F183E36E-4D5E-4F99-B6A0-DD09087E5237}" srcOrd="0" destOrd="0" presId="urn:microsoft.com/office/officeart/2005/8/layout/hierarchy1"/>
    <dgm:cxn modelId="{EABAE494-B093-4C68-915D-BA05BF8DD3E9}" type="presParOf" srcId="{1363D503-367A-4B81-837D-72C6794FE7A6}" destId="{D1E98BC2-1227-45DA-8AA4-A96927569DC4}" srcOrd="1" destOrd="0" presId="urn:microsoft.com/office/officeart/2005/8/layout/hierarchy1"/>
    <dgm:cxn modelId="{17ECE0D7-92CB-4E59-99A3-7E50F6E373D6}" type="presParOf" srcId="{D1E98BC2-1227-45DA-8AA4-A96927569DC4}" destId="{49825E0A-9693-4421-A469-342AB94F8689}" srcOrd="0" destOrd="0" presId="urn:microsoft.com/office/officeart/2005/8/layout/hierarchy1"/>
    <dgm:cxn modelId="{8B3D8771-4F87-48A6-AC76-D9AFF7574385}" type="presParOf" srcId="{49825E0A-9693-4421-A469-342AB94F8689}" destId="{91050BAD-3021-4CB1-B889-58C56D6B3C55}" srcOrd="0" destOrd="0" presId="urn:microsoft.com/office/officeart/2005/8/layout/hierarchy1"/>
    <dgm:cxn modelId="{D9E29EB4-CA0E-494D-9520-3A05CFD73093}" type="presParOf" srcId="{49825E0A-9693-4421-A469-342AB94F8689}" destId="{3EE3E6C3-6032-4B4D-919A-AFB7122B6F3F}" srcOrd="1" destOrd="0" presId="urn:microsoft.com/office/officeart/2005/8/layout/hierarchy1"/>
    <dgm:cxn modelId="{B062773C-6BD1-48FF-8DA8-E576DBC27867}" type="presParOf" srcId="{D1E98BC2-1227-45DA-8AA4-A96927569DC4}" destId="{FEDFC65F-04F2-4D20-B460-295875C967CF}" srcOrd="1" destOrd="0" presId="urn:microsoft.com/office/officeart/2005/8/layout/hierarchy1"/>
    <dgm:cxn modelId="{9812892E-654A-4354-9F35-EF641FABD453}" type="presParOf" srcId="{FEDFC65F-04F2-4D20-B460-295875C967CF}" destId="{DF862C64-990C-465F-816D-BF7EDF02259C}" srcOrd="0" destOrd="0" presId="urn:microsoft.com/office/officeart/2005/8/layout/hierarchy1"/>
    <dgm:cxn modelId="{33416D71-59B8-47B2-A2BC-B8794BE3846A}" type="presParOf" srcId="{FEDFC65F-04F2-4D20-B460-295875C967CF}" destId="{5860BE35-50AA-440A-97ED-EE044328CF38}" srcOrd="1" destOrd="0" presId="urn:microsoft.com/office/officeart/2005/8/layout/hierarchy1"/>
    <dgm:cxn modelId="{0E3B07C6-2DD9-4B1E-8373-46F7EC43D0A1}" type="presParOf" srcId="{5860BE35-50AA-440A-97ED-EE044328CF38}" destId="{F38F1AF7-5030-4E38-A6C7-F2CF1B60B388}" srcOrd="0" destOrd="0" presId="urn:microsoft.com/office/officeart/2005/8/layout/hierarchy1"/>
    <dgm:cxn modelId="{7F0DB694-799F-4D15-B198-58AF936FB30C}" type="presParOf" srcId="{F38F1AF7-5030-4E38-A6C7-F2CF1B60B388}" destId="{8E4E2730-ED33-4541-B8D7-76FF7013EFBF}" srcOrd="0" destOrd="0" presId="urn:microsoft.com/office/officeart/2005/8/layout/hierarchy1"/>
    <dgm:cxn modelId="{4A1D40C3-E132-40B9-9B70-3CF373CE335B}" type="presParOf" srcId="{F38F1AF7-5030-4E38-A6C7-F2CF1B60B388}" destId="{619543BA-17A8-4DC1-ACCB-7FCE3BE2A77F}" srcOrd="1" destOrd="0" presId="urn:microsoft.com/office/officeart/2005/8/layout/hierarchy1"/>
    <dgm:cxn modelId="{9EAC503D-85B6-45D1-9C19-DDBE30A2D1B0}" type="presParOf" srcId="{5860BE35-50AA-440A-97ED-EE044328CF38}" destId="{09E3E111-90D3-4EDF-B0E2-F03E7BE42728}" srcOrd="1" destOrd="0" presId="urn:microsoft.com/office/officeart/2005/8/layout/hierarchy1"/>
    <dgm:cxn modelId="{5442E53B-EE25-4288-8B39-62EBDDD15FCA}" type="presParOf" srcId="{09E3E111-90D3-4EDF-B0E2-F03E7BE42728}" destId="{ECCD24E8-208B-4B0D-B392-513822182BB2}" srcOrd="0" destOrd="0" presId="urn:microsoft.com/office/officeart/2005/8/layout/hierarchy1"/>
    <dgm:cxn modelId="{305BFEC0-75AC-4FB1-8178-5132C159BC6F}" type="presParOf" srcId="{09E3E111-90D3-4EDF-B0E2-F03E7BE42728}" destId="{E23FE1DE-EBEB-40E0-9D65-CC67E16C926B}" srcOrd="1" destOrd="0" presId="urn:microsoft.com/office/officeart/2005/8/layout/hierarchy1"/>
    <dgm:cxn modelId="{51F4011B-CCA4-409F-A583-CC1753747B30}" type="presParOf" srcId="{E23FE1DE-EBEB-40E0-9D65-CC67E16C926B}" destId="{4C3108D9-5848-45C3-B52E-BB68E640313D}" srcOrd="0" destOrd="0" presId="urn:microsoft.com/office/officeart/2005/8/layout/hierarchy1"/>
    <dgm:cxn modelId="{360202A2-7D5B-402C-9329-72FCE80F2119}" type="presParOf" srcId="{4C3108D9-5848-45C3-B52E-BB68E640313D}" destId="{95C42C76-730B-4D79-A915-EB5D1A4B6627}" srcOrd="0" destOrd="0" presId="urn:microsoft.com/office/officeart/2005/8/layout/hierarchy1"/>
    <dgm:cxn modelId="{2B29ED07-EE68-44E1-831F-73DB20B97CA4}" type="presParOf" srcId="{4C3108D9-5848-45C3-B52E-BB68E640313D}" destId="{F93D746B-8F16-46B8-80E3-D6344322DE46}" srcOrd="1" destOrd="0" presId="urn:microsoft.com/office/officeart/2005/8/layout/hierarchy1"/>
    <dgm:cxn modelId="{32F7ABAA-E172-4138-9836-4DDE636E0523}" type="presParOf" srcId="{E23FE1DE-EBEB-40E0-9D65-CC67E16C926B}" destId="{E3707208-F687-45ED-A1A1-2E9532BE5126}" srcOrd="1" destOrd="0" presId="urn:microsoft.com/office/officeart/2005/8/layout/hierarchy1"/>
    <dgm:cxn modelId="{D0994FCE-AA9E-47DE-8058-5F2571927354}" type="presParOf" srcId="{E3707208-F687-45ED-A1A1-2E9532BE5126}" destId="{1C9B38A8-E671-40B9-A6D0-001B2E51DEFA}" srcOrd="0" destOrd="0" presId="urn:microsoft.com/office/officeart/2005/8/layout/hierarchy1"/>
    <dgm:cxn modelId="{7B032272-54E6-4309-B7AB-FE4D0603AB11}" type="presParOf" srcId="{E3707208-F687-45ED-A1A1-2E9532BE5126}" destId="{D973D814-404E-483B-BF1C-8C852838069A}" srcOrd="1" destOrd="0" presId="urn:microsoft.com/office/officeart/2005/8/layout/hierarchy1"/>
    <dgm:cxn modelId="{1C28DA60-EC1A-4342-9EBC-9E6EF31EA15B}" type="presParOf" srcId="{D973D814-404E-483B-BF1C-8C852838069A}" destId="{64A33F68-7361-4F66-958E-0422A5E5F3DE}" srcOrd="0" destOrd="0" presId="urn:microsoft.com/office/officeart/2005/8/layout/hierarchy1"/>
    <dgm:cxn modelId="{7AFFA0FB-261D-46FB-A440-C94DDB93B049}" type="presParOf" srcId="{64A33F68-7361-4F66-958E-0422A5E5F3DE}" destId="{AFD0E752-FDB6-4B79-93E7-3019EB827B52}" srcOrd="0" destOrd="0" presId="urn:microsoft.com/office/officeart/2005/8/layout/hierarchy1"/>
    <dgm:cxn modelId="{67AB5542-8699-4070-BD52-165AA1FA945B}" type="presParOf" srcId="{64A33F68-7361-4F66-958E-0422A5E5F3DE}" destId="{F751F7D9-BD39-4EC8-9561-893BA5A23A0E}" srcOrd="1" destOrd="0" presId="urn:microsoft.com/office/officeart/2005/8/layout/hierarchy1"/>
    <dgm:cxn modelId="{625CD23C-5D4B-489C-845A-BD5567564BC0}" type="presParOf" srcId="{D973D814-404E-483B-BF1C-8C852838069A}" destId="{41304062-0AB6-4B34-A176-0ADE4D1D98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0F87A-1ED4-4FB5-8CF2-57AFB49EDCF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68502C-58AA-4825-B953-46F6EA77898E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1D73B98A-DC68-464D-8937-22496272CA3A}" type="parTrans" cxnId="{A9A39A48-84E4-4F12-A7EA-23D05F6DE829}">
      <dgm:prSet/>
      <dgm:spPr/>
      <dgm:t>
        <a:bodyPr/>
        <a:lstStyle/>
        <a:p>
          <a:endParaRPr lang="en-US"/>
        </a:p>
      </dgm:t>
    </dgm:pt>
    <dgm:pt modelId="{0EF5C40C-D6E6-44A7-8248-53DF3EF96D2A}" type="sibTrans" cxnId="{A9A39A48-84E4-4F12-A7EA-23D05F6DE829}">
      <dgm:prSet/>
      <dgm:spPr/>
      <dgm:t>
        <a:bodyPr/>
        <a:lstStyle/>
        <a:p>
          <a:endParaRPr lang="en-US"/>
        </a:p>
      </dgm:t>
    </dgm:pt>
    <dgm:pt modelId="{017C5EFF-F9ED-4548-8FDE-C88CC67A71A0}">
      <dgm:prSet phldrT="[Text]"/>
      <dgm:spPr/>
      <dgm:t>
        <a:bodyPr/>
        <a:lstStyle/>
        <a:p>
          <a:r>
            <a:rPr lang="en-US" dirty="0"/>
            <a:t>user administration</a:t>
          </a:r>
        </a:p>
      </dgm:t>
    </dgm:pt>
    <dgm:pt modelId="{6F8ACCD5-EFC8-4D48-8C05-C6EDFC4E1732}" type="parTrans" cxnId="{C37F2231-57C7-49C7-AFAC-CB215E1E2FF7}">
      <dgm:prSet/>
      <dgm:spPr/>
      <dgm:t>
        <a:bodyPr/>
        <a:lstStyle/>
        <a:p>
          <a:endParaRPr lang="en-US"/>
        </a:p>
      </dgm:t>
    </dgm:pt>
    <dgm:pt modelId="{CD436925-EE52-46DE-B797-B45583EF348B}" type="sibTrans" cxnId="{C37F2231-57C7-49C7-AFAC-CB215E1E2FF7}">
      <dgm:prSet/>
      <dgm:spPr/>
      <dgm:t>
        <a:bodyPr/>
        <a:lstStyle/>
        <a:p>
          <a:endParaRPr lang="en-US"/>
        </a:p>
      </dgm:t>
    </dgm:pt>
    <dgm:pt modelId="{DD5B98DE-3C4A-42D6-B451-EE84683EC61A}">
      <dgm:prSet phldrT="[Text]"/>
      <dgm:spPr/>
      <dgm:t>
        <a:bodyPr/>
        <a:lstStyle/>
        <a:p>
          <a:r>
            <a:rPr lang="en-US"/>
            <a:t>Product administration</a:t>
          </a:r>
        </a:p>
      </dgm:t>
    </dgm:pt>
    <dgm:pt modelId="{42C15FF2-6BBA-4F2B-96B4-882CDB244D78}" type="parTrans" cxnId="{F5F42063-8EC1-4349-81CD-77A27F7C95D8}">
      <dgm:prSet/>
      <dgm:spPr/>
      <dgm:t>
        <a:bodyPr/>
        <a:lstStyle/>
        <a:p>
          <a:endParaRPr lang="en-US"/>
        </a:p>
      </dgm:t>
    </dgm:pt>
    <dgm:pt modelId="{05C1CE93-CF90-4C0A-9683-BACEFB35831E}" type="sibTrans" cxnId="{F5F42063-8EC1-4349-81CD-77A27F7C95D8}">
      <dgm:prSet/>
      <dgm:spPr/>
      <dgm:t>
        <a:bodyPr/>
        <a:lstStyle/>
        <a:p>
          <a:endParaRPr lang="en-US"/>
        </a:p>
      </dgm:t>
    </dgm:pt>
    <dgm:pt modelId="{2F9E2D59-E21E-4498-8E2D-B41AB5DDFAFC}">
      <dgm:prSet phldrT="[Text]"/>
      <dgm:spPr/>
      <dgm:t>
        <a:bodyPr/>
        <a:lstStyle/>
        <a:p>
          <a:r>
            <a:rPr lang="en-US" dirty="0"/>
            <a:t>add product , delete , </a:t>
          </a:r>
          <a:r>
            <a:rPr lang="en-US" dirty="0" err="1" smtClean="0"/>
            <a:t>Edite</a:t>
          </a:r>
          <a:endParaRPr lang="en-US" dirty="0"/>
        </a:p>
      </dgm:t>
    </dgm:pt>
    <dgm:pt modelId="{28C86816-A2B8-42AC-B187-B4BECEE7A390}" type="parTrans" cxnId="{2E41686C-4338-429E-B123-B5B780D69079}">
      <dgm:prSet/>
      <dgm:spPr/>
      <dgm:t>
        <a:bodyPr/>
        <a:lstStyle/>
        <a:p>
          <a:endParaRPr lang="en-US"/>
        </a:p>
      </dgm:t>
    </dgm:pt>
    <dgm:pt modelId="{FDAB9998-7C91-4F7A-8CFD-31556BE17F6B}" type="sibTrans" cxnId="{2E41686C-4338-429E-B123-B5B780D69079}">
      <dgm:prSet/>
      <dgm:spPr/>
      <dgm:t>
        <a:bodyPr/>
        <a:lstStyle/>
        <a:p>
          <a:endParaRPr lang="en-US"/>
        </a:p>
      </dgm:t>
    </dgm:pt>
    <dgm:pt modelId="{F2FC26B6-711B-4916-8076-1869586ABF67}">
      <dgm:prSet phldrT="[Text]"/>
      <dgm:spPr/>
      <dgm:t>
        <a:bodyPr/>
        <a:lstStyle/>
        <a:p>
          <a:r>
            <a:rPr lang="en-US" dirty="0"/>
            <a:t>Order /edit / add acceptation</a:t>
          </a:r>
        </a:p>
      </dgm:t>
    </dgm:pt>
    <dgm:pt modelId="{21B44A6E-50C7-414E-94FC-25CDE656A7AC}" type="parTrans" cxnId="{A38ABF52-8123-4976-B37E-050AB37F6CE9}">
      <dgm:prSet/>
      <dgm:spPr/>
      <dgm:t>
        <a:bodyPr/>
        <a:lstStyle/>
        <a:p>
          <a:endParaRPr lang="en-US"/>
        </a:p>
      </dgm:t>
    </dgm:pt>
    <dgm:pt modelId="{C625FC65-FD71-4AB7-8C98-0621953EDF8B}" type="sibTrans" cxnId="{A38ABF52-8123-4976-B37E-050AB37F6CE9}">
      <dgm:prSet/>
      <dgm:spPr/>
      <dgm:t>
        <a:bodyPr/>
        <a:lstStyle/>
        <a:p>
          <a:endParaRPr lang="en-US"/>
        </a:p>
      </dgm:t>
    </dgm:pt>
    <dgm:pt modelId="{B99F82DD-57D6-4F58-954E-84421921D848}">
      <dgm:prSet phldrT="[Text]"/>
      <dgm:spPr/>
      <dgm:t>
        <a:bodyPr/>
        <a:lstStyle/>
        <a:p>
          <a:r>
            <a:rPr lang="en-US"/>
            <a:t>login</a:t>
          </a:r>
        </a:p>
      </dgm:t>
    </dgm:pt>
    <dgm:pt modelId="{405D7AD4-F721-4D82-9320-AFCC020308B4}" type="parTrans" cxnId="{F893D2F6-BC87-4AB1-8EFA-2DB4AF973DBA}">
      <dgm:prSet/>
      <dgm:spPr/>
      <dgm:t>
        <a:bodyPr/>
        <a:lstStyle/>
        <a:p>
          <a:endParaRPr lang="en-US"/>
        </a:p>
      </dgm:t>
    </dgm:pt>
    <dgm:pt modelId="{4642A864-45DF-47B7-BA6F-AC9961C9FEC8}" type="sibTrans" cxnId="{F893D2F6-BC87-4AB1-8EFA-2DB4AF973DBA}">
      <dgm:prSet/>
      <dgm:spPr/>
      <dgm:t>
        <a:bodyPr/>
        <a:lstStyle/>
        <a:p>
          <a:endParaRPr lang="en-US"/>
        </a:p>
      </dgm:t>
    </dgm:pt>
    <dgm:pt modelId="{48A33499-C814-4586-B6D8-025A2A9A9E49}" type="pres">
      <dgm:prSet presAssocID="{9C00F87A-1ED4-4FB5-8CF2-57AFB49EDC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98131A-F643-42BF-973C-C21DE1843C51}" type="pres">
      <dgm:prSet presAssocID="{5468502C-58AA-4825-B953-46F6EA77898E}" presName="hierRoot1" presStyleCnt="0"/>
      <dgm:spPr/>
    </dgm:pt>
    <dgm:pt modelId="{49ADD285-A4E5-4185-A0B8-5D4F6FE59FD7}" type="pres">
      <dgm:prSet presAssocID="{5468502C-58AA-4825-B953-46F6EA77898E}" presName="composite" presStyleCnt="0"/>
      <dgm:spPr/>
    </dgm:pt>
    <dgm:pt modelId="{4C65F59C-C870-426D-88EB-2400711536E3}" type="pres">
      <dgm:prSet presAssocID="{5468502C-58AA-4825-B953-46F6EA77898E}" presName="background" presStyleLbl="node0" presStyleIdx="0" presStyleCnt="1"/>
      <dgm:spPr/>
    </dgm:pt>
    <dgm:pt modelId="{75E5A93D-68F4-47D2-B694-428C6A585D66}" type="pres">
      <dgm:prSet presAssocID="{5468502C-58AA-4825-B953-46F6EA77898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61E16-1E4A-44FE-AA46-615AB5EDBF96}" type="pres">
      <dgm:prSet presAssocID="{5468502C-58AA-4825-B953-46F6EA77898E}" presName="hierChild2" presStyleCnt="0"/>
      <dgm:spPr/>
    </dgm:pt>
    <dgm:pt modelId="{FA7DAE53-BED4-4FE4-8B5B-C06078443D23}" type="pres">
      <dgm:prSet presAssocID="{405D7AD4-F721-4D82-9320-AFCC020308B4}" presName="Name10" presStyleLbl="parChTrans1D2" presStyleIdx="0" presStyleCnt="3"/>
      <dgm:spPr/>
      <dgm:t>
        <a:bodyPr/>
        <a:lstStyle/>
        <a:p>
          <a:endParaRPr lang="en-US"/>
        </a:p>
      </dgm:t>
    </dgm:pt>
    <dgm:pt modelId="{8CEDA76F-34C3-4D38-AC8B-8DFA02691633}" type="pres">
      <dgm:prSet presAssocID="{B99F82DD-57D6-4F58-954E-84421921D848}" presName="hierRoot2" presStyleCnt="0"/>
      <dgm:spPr/>
    </dgm:pt>
    <dgm:pt modelId="{BB9BBD1A-E212-4B27-9BED-E41D0144110F}" type="pres">
      <dgm:prSet presAssocID="{B99F82DD-57D6-4F58-954E-84421921D848}" presName="composite2" presStyleCnt="0"/>
      <dgm:spPr/>
    </dgm:pt>
    <dgm:pt modelId="{8E971E6E-B668-4A61-9EBA-562A3C71464D}" type="pres">
      <dgm:prSet presAssocID="{B99F82DD-57D6-4F58-954E-84421921D848}" presName="background2" presStyleLbl="node2" presStyleIdx="0" presStyleCnt="3"/>
      <dgm:spPr/>
    </dgm:pt>
    <dgm:pt modelId="{77890056-9A5C-4B02-B422-E53DE0B6ABB9}" type="pres">
      <dgm:prSet presAssocID="{B99F82DD-57D6-4F58-954E-84421921D84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DC24B-8312-46FD-8769-891F03C8B640}" type="pres">
      <dgm:prSet presAssocID="{B99F82DD-57D6-4F58-954E-84421921D848}" presName="hierChild3" presStyleCnt="0"/>
      <dgm:spPr/>
    </dgm:pt>
    <dgm:pt modelId="{33DDE4E3-4394-419C-BD1E-424940FD75AD}" type="pres">
      <dgm:prSet presAssocID="{6F8ACCD5-EFC8-4D48-8C05-C6EDFC4E1732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77F5D59-F6D4-4385-B979-D582EC5E3BFC}" type="pres">
      <dgm:prSet presAssocID="{017C5EFF-F9ED-4548-8FDE-C88CC67A71A0}" presName="hierRoot2" presStyleCnt="0"/>
      <dgm:spPr/>
    </dgm:pt>
    <dgm:pt modelId="{C81BCD71-557E-4E19-B007-23C62D02CACB}" type="pres">
      <dgm:prSet presAssocID="{017C5EFF-F9ED-4548-8FDE-C88CC67A71A0}" presName="composite2" presStyleCnt="0"/>
      <dgm:spPr/>
    </dgm:pt>
    <dgm:pt modelId="{C465BCFE-D537-49D5-B011-E41C456DA3A9}" type="pres">
      <dgm:prSet presAssocID="{017C5EFF-F9ED-4548-8FDE-C88CC67A71A0}" presName="background2" presStyleLbl="node2" presStyleIdx="1" presStyleCnt="3"/>
      <dgm:spPr/>
    </dgm:pt>
    <dgm:pt modelId="{324043C1-7C48-4A1F-B832-7241725D7778}" type="pres">
      <dgm:prSet presAssocID="{017C5EFF-F9ED-4548-8FDE-C88CC67A71A0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20476A-6F94-498D-9DF9-CCF937F05DEE}" type="pres">
      <dgm:prSet presAssocID="{017C5EFF-F9ED-4548-8FDE-C88CC67A71A0}" presName="hierChild3" presStyleCnt="0"/>
      <dgm:spPr/>
    </dgm:pt>
    <dgm:pt modelId="{D4169E4C-DD56-46A4-A070-E4DF9FE7FA02}" type="pres">
      <dgm:prSet presAssocID="{42C15FF2-6BBA-4F2B-96B4-882CDB244D78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361810F-B83E-4623-A733-FE7A91DDC4C9}" type="pres">
      <dgm:prSet presAssocID="{DD5B98DE-3C4A-42D6-B451-EE84683EC61A}" presName="hierRoot2" presStyleCnt="0"/>
      <dgm:spPr/>
    </dgm:pt>
    <dgm:pt modelId="{9CFB7B3A-6B2B-4C12-9ED6-1276158B6BFB}" type="pres">
      <dgm:prSet presAssocID="{DD5B98DE-3C4A-42D6-B451-EE84683EC61A}" presName="composite2" presStyleCnt="0"/>
      <dgm:spPr/>
    </dgm:pt>
    <dgm:pt modelId="{F7A79BF4-BEB5-47DB-915F-59810DDE4648}" type="pres">
      <dgm:prSet presAssocID="{DD5B98DE-3C4A-42D6-B451-EE84683EC61A}" presName="background2" presStyleLbl="node2" presStyleIdx="2" presStyleCnt="3"/>
      <dgm:spPr/>
    </dgm:pt>
    <dgm:pt modelId="{6208313D-DEF6-4F66-A777-4F4967A54E55}" type="pres">
      <dgm:prSet presAssocID="{DD5B98DE-3C4A-42D6-B451-EE84683EC61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4CD04-1A53-4BBE-BDF3-7700848CD5E9}" type="pres">
      <dgm:prSet presAssocID="{DD5B98DE-3C4A-42D6-B451-EE84683EC61A}" presName="hierChild3" presStyleCnt="0"/>
      <dgm:spPr/>
    </dgm:pt>
    <dgm:pt modelId="{5EC3CB32-DD3F-4784-96A0-8398A091A119}" type="pres">
      <dgm:prSet presAssocID="{28C86816-A2B8-42AC-B187-B4BECEE7A39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3A79F2D-EAA2-4D7F-AD0F-E23CF784DE19}" type="pres">
      <dgm:prSet presAssocID="{2F9E2D59-E21E-4498-8E2D-B41AB5DDFAFC}" presName="hierRoot3" presStyleCnt="0"/>
      <dgm:spPr/>
    </dgm:pt>
    <dgm:pt modelId="{1B95DC35-FBEF-47DA-AD50-139F4B515083}" type="pres">
      <dgm:prSet presAssocID="{2F9E2D59-E21E-4498-8E2D-B41AB5DDFAFC}" presName="composite3" presStyleCnt="0"/>
      <dgm:spPr/>
    </dgm:pt>
    <dgm:pt modelId="{A34F332C-8073-4095-A87F-667E948C3895}" type="pres">
      <dgm:prSet presAssocID="{2F9E2D59-E21E-4498-8E2D-B41AB5DDFAFC}" presName="background3" presStyleLbl="node3" presStyleIdx="0" presStyleCnt="2"/>
      <dgm:spPr/>
    </dgm:pt>
    <dgm:pt modelId="{5B754436-B2DB-4BC2-BF7C-3AE2B568C57F}" type="pres">
      <dgm:prSet presAssocID="{2F9E2D59-E21E-4498-8E2D-B41AB5DDFAF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769340-6572-4762-974E-FF723144901D}" type="pres">
      <dgm:prSet presAssocID="{2F9E2D59-E21E-4498-8E2D-B41AB5DDFAFC}" presName="hierChild4" presStyleCnt="0"/>
      <dgm:spPr/>
    </dgm:pt>
    <dgm:pt modelId="{3AB4F07B-C667-44FC-ADB2-6D9D4E24D716}" type="pres">
      <dgm:prSet presAssocID="{21B44A6E-50C7-414E-94FC-25CDE656A7AC}" presName="Name17" presStyleLbl="parChTrans1D3" presStyleIdx="1" presStyleCnt="2"/>
      <dgm:spPr/>
      <dgm:t>
        <a:bodyPr/>
        <a:lstStyle/>
        <a:p>
          <a:endParaRPr lang="en-US"/>
        </a:p>
      </dgm:t>
    </dgm:pt>
    <dgm:pt modelId="{09E150CD-AED6-426C-8F0C-28BBC3702D68}" type="pres">
      <dgm:prSet presAssocID="{F2FC26B6-711B-4916-8076-1869586ABF67}" presName="hierRoot3" presStyleCnt="0"/>
      <dgm:spPr/>
    </dgm:pt>
    <dgm:pt modelId="{5E6C2C53-8B3A-4B85-8C0E-884CBAF1C410}" type="pres">
      <dgm:prSet presAssocID="{F2FC26B6-711B-4916-8076-1869586ABF67}" presName="composite3" presStyleCnt="0"/>
      <dgm:spPr/>
    </dgm:pt>
    <dgm:pt modelId="{48D9CC2D-DD44-4EF0-B7CC-17036C0BCF5D}" type="pres">
      <dgm:prSet presAssocID="{F2FC26B6-711B-4916-8076-1869586ABF67}" presName="background3" presStyleLbl="node3" presStyleIdx="1" presStyleCnt="2"/>
      <dgm:spPr/>
    </dgm:pt>
    <dgm:pt modelId="{1ABEEF7C-3A53-453A-A842-1B099B3BCB11}" type="pres">
      <dgm:prSet presAssocID="{F2FC26B6-711B-4916-8076-1869586ABF6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FD03F9-8029-42D1-9797-50487D9F85BA}" type="pres">
      <dgm:prSet presAssocID="{F2FC26B6-711B-4916-8076-1869586ABF67}" presName="hierChild4" presStyleCnt="0"/>
      <dgm:spPr/>
    </dgm:pt>
  </dgm:ptLst>
  <dgm:cxnLst>
    <dgm:cxn modelId="{76E6DE21-DD6A-485A-AAEC-594CA882850E}" type="presOf" srcId="{B99F82DD-57D6-4F58-954E-84421921D848}" destId="{77890056-9A5C-4B02-B422-E53DE0B6ABB9}" srcOrd="0" destOrd="0" presId="urn:microsoft.com/office/officeart/2005/8/layout/hierarchy1"/>
    <dgm:cxn modelId="{CE9D1AA9-EC7D-4A18-9FFF-2CA7061CFFFC}" type="presOf" srcId="{28C86816-A2B8-42AC-B187-B4BECEE7A390}" destId="{5EC3CB32-DD3F-4784-96A0-8398A091A119}" srcOrd="0" destOrd="0" presId="urn:microsoft.com/office/officeart/2005/8/layout/hierarchy1"/>
    <dgm:cxn modelId="{9AF3FF71-0D5A-4DA7-A980-C9C884B58146}" type="presOf" srcId="{F2FC26B6-711B-4916-8076-1869586ABF67}" destId="{1ABEEF7C-3A53-453A-A842-1B099B3BCB11}" srcOrd="0" destOrd="0" presId="urn:microsoft.com/office/officeart/2005/8/layout/hierarchy1"/>
    <dgm:cxn modelId="{FFA932AB-50D3-47A7-AD1C-7F3E8C95486A}" type="presOf" srcId="{5468502C-58AA-4825-B953-46F6EA77898E}" destId="{75E5A93D-68F4-47D2-B694-428C6A585D66}" srcOrd="0" destOrd="0" presId="urn:microsoft.com/office/officeart/2005/8/layout/hierarchy1"/>
    <dgm:cxn modelId="{A9A39A48-84E4-4F12-A7EA-23D05F6DE829}" srcId="{9C00F87A-1ED4-4FB5-8CF2-57AFB49EDCFE}" destId="{5468502C-58AA-4825-B953-46F6EA77898E}" srcOrd="0" destOrd="0" parTransId="{1D73B98A-DC68-464D-8937-22496272CA3A}" sibTransId="{0EF5C40C-D6E6-44A7-8248-53DF3EF96D2A}"/>
    <dgm:cxn modelId="{F5F42063-8EC1-4349-81CD-77A27F7C95D8}" srcId="{5468502C-58AA-4825-B953-46F6EA77898E}" destId="{DD5B98DE-3C4A-42D6-B451-EE84683EC61A}" srcOrd="2" destOrd="0" parTransId="{42C15FF2-6BBA-4F2B-96B4-882CDB244D78}" sibTransId="{05C1CE93-CF90-4C0A-9683-BACEFB35831E}"/>
    <dgm:cxn modelId="{2D90B65B-01A5-4AF7-87C7-8491335C8683}" type="presOf" srcId="{DD5B98DE-3C4A-42D6-B451-EE84683EC61A}" destId="{6208313D-DEF6-4F66-A777-4F4967A54E55}" srcOrd="0" destOrd="0" presId="urn:microsoft.com/office/officeart/2005/8/layout/hierarchy1"/>
    <dgm:cxn modelId="{F893D2F6-BC87-4AB1-8EFA-2DB4AF973DBA}" srcId="{5468502C-58AA-4825-B953-46F6EA77898E}" destId="{B99F82DD-57D6-4F58-954E-84421921D848}" srcOrd="0" destOrd="0" parTransId="{405D7AD4-F721-4D82-9320-AFCC020308B4}" sibTransId="{4642A864-45DF-47B7-BA6F-AC9961C9FEC8}"/>
    <dgm:cxn modelId="{FF9DF671-A9A1-40BB-866A-163E63E9433B}" type="presOf" srcId="{9C00F87A-1ED4-4FB5-8CF2-57AFB49EDCFE}" destId="{48A33499-C814-4586-B6D8-025A2A9A9E49}" srcOrd="0" destOrd="0" presId="urn:microsoft.com/office/officeart/2005/8/layout/hierarchy1"/>
    <dgm:cxn modelId="{70960E63-3BD9-4B35-BE6E-5021D3A9B4D4}" type="presOf" srcId="{42C15FF2-6BBA-4F2B-96B4-882CDB244D78}" destId="{D4169E4C-DD56-46A4-A070-E4DF9FE7FA02}" srcOrd="0" destOrd="0" presId="urn:microsoft.com/office/officeart/2005/8/layout/hierarchy1"/>
    <dgm:cxn modelId="{A38ABF52-8123-4976-B37E-050AB37F6CE9}" srcId="{DD5B98DE-3C4A-42D6-B451-EE84683EC61A}" destId="{F2FC26B6-711B-4916-8076-1869586ABF67}" srcOrd="1" destOrd="0" parTransId="{21B44A6E-50C7-414E-94FC-25CDE656A7AC}" sibTransId="{C625FC65-FD71-4AB7-8C98-0621953EDF8B}"/>
    <dgm:cxn modelId="{41BAA8DD-7A7D-45C6-AADE-914CA9EC4150}" type="presOf" srcId="{2F9E2D59-E21E-4498-8E2D-B41AB5DDFAFC}" destId="{5B754436-B2DB-4BC2-BF7C-3AE2B568C57F}" srcOrd="0" destOrd="0" presId="urn:microsoft.com/office/officeart/2005/8/layout/hierarchy1"/>
    <dgm:cxn modelId="{2E41686C-4338-429E-B123-B5B780D69079}" srcId="{DD5B98DE-3C4A-42D6-B451-EE84683EC61A}" destId="{2F9E2D59-E21E-4498-8E2D-B41AB5DDFAFC}" srcOrd="0" destOrd="0" parTransId="{28C86816-A2B8-42AC-B187-B4BECEE7A390}" sibTransId="{FDAB9998-7C91-4F7A-8CFD-31556BE17F6B}"/>
    <dgm:cxn modelId="{4B2FE5CD-4966-4832-80D0-8EE7EA90C24F}" type="presOf" srcId="{6F8ACCD5-EFC8-4D48-8C05-C6EDFC4E1732}" destId="{33DDE4E3-4394-419C-BD1E-424940FD75AD}" srcOrd="0" destOrd="0" presId="urn:microsoft.com/office/officeart/2005/8/layout/hierarchy1"/>
    <dgm:cxn modelId="{C37F2231-57C7-49C7-AFAC-CB215E1E2FF7}" srcId="{5468502C-58AA-4825-B953-46F6EA77898E}" destId="{017C5EFF-F9ED-4548-8FDE-C88CC67A71A0}" srcOrd="1" destOrd="0" parTransId="{6F8ACCD5-EFC8-4D48-8C05-C6EDFC4E1732}" sibTransId="{CD436925-EE52-46DE-B797-B45583EF348B}"/>
    <dgm:cxn modelId="{92CD7436-4557-439C-A502-A52C9FBF0FFB}" type="presOf" srcId="{017C5EFF-F9ED-4548-8FDE-C88CC67A71A0}" destId="{324043C1-7C48-4A1F-B832-7241725D7778}" srcOrd="0" destOrd="0" presId="urn:microsoft.com/office/officeart/2005/8/layout/hierarchy1"/>
    <dgm:cxn modelId="{DB7B1362-C09F-41A6-BDDA-D9DDC6858D79}" type="presOf" srcId="{405D7AD4-F721-4D82-9320-AFCC020308B4}" destId="{FA7DAE53-BED4-4FE4-8B5B-C06078443D23}" srcOrd="0" destOrd="0" presId="urn:microsoft.com/office/officeart/2005/8/layout/hierarchy1"/>
    <dgm:cxn modelId="{48C1BF18-7D2E-4C54-9684-4EEF507703AB}" type="presOf" srcId="{21B44A6E-50C7-414E-94FC-25CDE656A7AC}" destId="{3AB4F07B-C667-44FC-ADB2-6D9D4E24D716}" srcOrd="0" destOrd="0" presId="urn:microsoft.com/office/officeart/2005/8/layout/hierarchy1"/>
    <dgm:cxn modelId="{408D26CE-65FE-4ECB-B7A6-6E8D3B27DDC0}" type="presParOf" srcId="{48A33499-C814-4586-B6D8-025A2A9A9E49}" destId="{3F98131A-F643-42BF-973C-C21DE1843C51}" srcOrd="0" destOrd="0" presId="urn:microsoft.com/office/officeart/2005/8/layout/hierarchy1"/>
    <dgm:cxn modelId="{961B2307-1694-4E74-838F-6112D9AB6843}" type="presParOf" srcId="{3F98131A-F643-42BF-973C-C21DE1843C51}" destId="{49ADD285-A4E5-4185-A0B8-5D4F6FE59FD7}" srcOrd="0" destOrd="0" presId="urn:microsoft.com/office/officeart/2005/8/layout/hierarchy1"/>
    <dgm:cxn modelId="{AF1BF65B-F1A9-4DB1-868A-316E9EB3CF00}" type="presParOf" srcId="{49ADD285-A4E5-4185-A0B8-5D4F6FE59FD7}" destId="{4C65F59C-C870-426D-88EB-2400711536E3}" srcOrd="0" destOrd="0" presId="urn:microsoft.com/office/officeart/2005/8/layout/hierarchy1"/>
    <dgm:cxn modelId="{EED64BEF-2164-468F-BFCF-872618DC9F37}" type="presParOf" srcId="{49ADD285-A4E5-4185-A0B8-5D4F6FE59FD7}" destId="{75E5A93D-68F4-47D2-B694-428C6A585D66}" srcOrd="1" destOrd="0" presId="urn:microsoft.com/office/officeart/2005/8/layout/hierarchy1"/>
    <dgm:cxn modelId="{2E1C59E8-DFF8-4839-9570-2AC535283A9A}" type="presParOf" srcId="{3F98131A-F643-42BF-973C-C21DE1843C51}" destId="{7BB61E16-1E4A-44FE-AA46-615AB5EDBF96}" srcOrd="1" destOrd="0" presId="urn:microsoft.com/office/officeart/2005/8/layout/hierarchy1"/>
    <dgm:cxn modelId="{FC9F3D24-A115-44A9-AEF0-ABB8C25E1DD8}" type="presParOf" srcId="{7BB61E16-1E4A-44FE-AA46-615AB5EDBF96}" destId="{FA7DAE53-BED4-4FE4-8B5B-C06078443D23}" srcOrd="0" destOrd="0" presId="urn:microsoft.com/office/officeart/2005/8/layout/hierarchy1"/>
    <dgm:cxn modelId="{9E675530-6585-4E5F-9655-5275178FE212}" type="presParOf" srcId="{7BB61E16-1E4A-44FE-AA46-615AB5EDBF96}" destId="{8CEDA76F-34C3-4D38-AC8B-8DFA02691633}" srcOrd="1" destOrd="0" presId="urn:microsoft.com/office/officeart/2005/8/layout/hierarchy1"/>
    <dgm:cxn modelId="{CF85E08A-5878-4339-B5B1-39E4F00FE994}" type="presParOf" srcId="{8CEDA76F-34C3-4D38-AC8B-8DFA02691633}" destId="{BB9BBD1A-E212-4B27-9BED-E41D0144110F}" srcOrd="0" destOrd="0" presId="urn:microsoft.com/office/officeart/2005/8/layout/hierarchy1"/>
    <dgm:cxn modelId="{3FB46CA5-8DF3-4DC3-8B6D-E9E807701494}" type="presParOf" srcId="{BB9BBD1A-E212-4B27-9BED-E41D0144110F}" destId="{8E971E6E-B668-4A61-9EBA-562A3C71464D}" srcOrd="0" destOrd="0" presId="urn:microsoft.com/office/officeart/2005/8/layout/hierarchy1"/>
    <dgm:cxn modelId="{62520489-C44F-4706-9FF7-5B312D172A5C}" type="presParOf" srcId="{BB9BBD1A-E212-4B27-9BED-E41D0144110F}" destId="{77890056-9A5C-4B02-B422-E53DE0B6ABB9}" srcOrd="1" destOrd="0" presId="urn:microsoft.com/office/officeart/2005/8/layout/hierarchy1"/>
    <dgm:cxn modelId="{E2E7CD66-1E6B-4EA1-A5A4-887411D00F43}" type="presParOf" srcId="{8CEDA76F-34C3-4D38-AC8B-8DFA02691633}" destId="{1F0DC24B-8312-46FD-8769-891F03C8B640}" srcOrd="1" destOrd="0" presId="urn:microsoft.com/office/officeart/2005/8/layout/hierarchy1"/>
    <dgm:cxn modelId="{5394CE99-0816-4F06-BD90-59F897F53F1B}" type="presParOf" srcId="{7BB61E16-1E4A-44FE-AA46-615AB5EDBF96}" destId="{33DDE4E3-4394-419C-BD1E-424940FD75AD}" srcOrd="2" destOrd="0" presId="urn:microsoft.com/office/officeart/2005/8/layout/hierarchy1"/>
    <dgm:cxn modelId="{6715CDC5-6A2F-4D0E-BA46-27551BC60CDC}" type="presParOf" srcId="{7BB61E16-1E4A-44FE-AA46-615AB5EDBF96}" destId="{C77F5D59-F6D4-4385-B979-D582EC5E3BFC}" srcOrd="3" destOrd="0" presId="urn:microsoft.com/office/officeart/2005/8/layout/hierarchy1"/>
    <dgm:cxn modelId="{AF86F407-8EC3-4E5F-99F5-2F25A4ED43B4}" type="presParOf" srcId="{C77F5D59-F6D4-4385-B979-D582EC5E3BFC}" destId="{C81BCD71-557E-4E19-B007-23C62D02CACB}" srcOrd="0" destOrd="0" presId="urn:microsoft.com/office/officeart/2005/8/layout/hierarchy1"/>
    <dgm:cxn modelId="{3B984E66-07BA-465B-903C-1418E2A4679D}" type="presParOf" srcId="{C81BCD71-557E-4E19-B007-23C62D02CACB}" destId="{C465BCFE-D537-49D5-B011-E41C456DA3A9}" srcOrd="0" destOrd="0" presId="urn:microsoft.com/office/officeart/2005/8/layout/hierarchy1"/>
    <dgm:cxn modelId="{197CDB6F-DF4A-4F97-9AEB-D467C1085FB4}" type="presParOf" srcId="{C81BCD71-557E-4E19-B007-23C62D02CACB}" destId="{324043C1-7C48-4A1F-B832-7241725D7778}" srcOrd="1" destOrd="0" presId="urn:microsoft.com/office/officeart/2005/8/layout/hierarchy1"/>
    <dgm:cxn modelId="{C48ADE46-00CA-4B69-ABC0-F059AFB9E5FB}" type="presParOf" srcId="{C77F5D59-F6D4-4385-B979-D582EC5E3BFC}" destId="{F920476A-6F94-498D-9DF9-CCF937F05DEE}" srcOrd="1" destOrd="0" presId="urn:microsoft.com/office/officeart/2005/8/layout/hierarchy1"/>
    <dgm:cxn modelId="{345211B0-A95F-4219-B48D-52FD809D0E08}" type="presParOf" srcId="{7BB61E16-1E4A-44FE-AA46-615AB5EDBF96}" destId="{D4169E4C-DD56-46A4-A070-E4DF9FE7FA02}" srcOrd="4" destOrd="0" presId="urn:microsoft.com/office/officeart/2005/8/layout/hierarchy1"/>
    <dgm:cxn modelId="{C7ECAE68-EB48-46BC-A9CF-255CF77C801E}" type="presParOf" srcId="{7BB61E16-1E4A-44FE-AA46-615AB5EDBF96}" destId="{E361810F-B83E-4623-A733-FE7A91DDC4C9}" srcOrd="5" destOrd="0" presId="urn:microsoft.com/office/officeart/2005/8/layout/hierarchy1"/>
    <dgm:cxn modelId="{CEFA0B9D-9292-40DB-AD59-6D31ED5A931D}" type="presParOf" srcId="{E361810F-B83E-4623-A733-FE7A91DDC4C9}" destId="{9CFB7B3A-6B2B-4C12-9ED6-1276158B6BFB}" srcOrd="0" destOrd="0" presId="urn:microsoft.com/office/officeart/2005/8/layout/hierarchy1"/>
    <dgm:cxn modelId="{2E110A44-DD26-4325-88D0-85A24762B39E}" type="presParOf" srcId="{9CFB7B3A-6B2B-4C12-9ED6-1276158B6BFB}" destId="{F7A79BF4-BEB5-47DB-915F-59810DDE4648}" srcOrd="0" destOrd="0" presId="urn:microsoft.com/office/officeart/2005/8/layout/hierarchy1"/>
    <dgm:cxn modelId="{FF32B97B-2FA6-4B5A-AABD-B4BD28EAFEC3}" type="presParOf" srcId="{9CFB7B3A-6B2B-4C12-9ED6-1276158B6BFB}" destId="{6208313D-DEF6-4F66-A777-4F4967A54E55}" srcOrd="1" destOrd="0" presId="urn:microsoft.com/office/officeart/2005/8/layout/hierarchy1"/>
    <dgm:cxn modelId="{C17BAC7C-743E-4FBD-888A-42AC5FA62FD8}" type="presParOf" srcId="{E361810F-B83E-4623-A733-FE7A91DDC4C9}" destId="{A884CD04-1A53-4BBE-BDF3-7700848CD5E9}" srcOrd="1" destOrd="0" presId="urn:microsoft.com/office/officeart/2005/8/layout/hierarchy1"/>
    <dgm:cxn modelId="{320AE72C-4BA6-473C-9B71-6B0E916661DA}" type="presParOf" srcId="{A884CD04-1A53-4BBE-BDF3-7700848CD5E9}" destId="{5EC3CB32-DD3F-4784-96A0-8398A091A119}" srcOrd="0" destOrd="0" presId="urn:microsoft.com/office/officeart/2005/8/layout/hierarchy1"/>
    <dgm:cxn modelId="{3454AF14-6386-465B-879E-5C4B81E20C7E}" type="presParOf" srcId="{A884CD04-1A53-4BBE-BDF3-7700848CD5E9}" destId="{53A79F2D-EAA2-4D7F-AD0F-E23CF784DE19}" srcOrd="1" destOrd="0" presId="urn:microsoft.com/office/officeart/2005/8/layout/hierarchy1"/>
    <dgm:cxn modelId="{960689B9-D3D1-4B1D-B215-62BE36257165}" type="presParOf" srcId="{53A79F2D-EAA2-4D7F-AD0F-E23CF784DE19}" destId="{1B95DC35-FBEF-47DA-AD50-139F4B515083}" srcOrd="0" destOrd="0" presId="urn:microsoft.com/office/officeart/2005/8/layout/hierarchy1"/>
    <dgm:cxn modelId="{A03D20BA-675C-4628-8811-D79EF95A922C}" type="presParOf" srcId="{1B95DC35-FBEF-47DA-AD50-139F4B515083}" destId="{A34F332C-8073-4095-A87F-667E948C3895}" srcOrd="0" destOrd="0" presId="urn:microsoft.com/office/officeart/2005/8/layout/hierarchy1"/>
    <dgm:cxn modelId="{E877A484-0235-4DA0-AE81-663C4D474E13}" type="presParOf" srcId="{1B95DC35-FBEF-47DA-AD50-139F4B515083}" destId="{5B754436-B2DB-4BC2-BF7C-3AE2B568C57F}" srcOrd="1" destOrd="0" presId="urn:microsoft.com/office/officeart/2005/8/layout/hierarchy1"/>
    <dgm:cxn modelId="{E9EE62BA-435D-4A1D-8D78-633DB179B4BB}" type="presParOf" srcId="{53A79F2D-EAA2-4D7F-AD0F-E23CF784DE19}" destId="{E4769340-6572-4762-974E-FF723144901D}" srcOrd="1" destOrd="0" presId="urn:microsoft.com/office/officeart/2005/8/layout/hierarchy1"/>
    <dgm:cxn modelId="{B4C80600-F09F-444B-A86E-519DF328BA8F}" type="presParOf" srcId="{A884CD04-1A53-4BBE-BDF3-7700848CD5E9}" destId="{3AB4F07B-C667-44FC-ADB2-6D9D4E24D716}" srcOrd="2" destOrd="0" presId="urn:microsoft.com/office/officeart/2005/8/layout/hierarchy1"/>
    <dgm:cxn modelId="{7174EA83-E06B-4A45-A6C5-ACA5CE75281B}" type="presParOf" srcId="{A884CD04-1A53-4BBE-BDF3-7700848CD5E9}" destId="{09E150CD-AED6-426C-8F0C-28BBC3702D68}" srcOrd="3" destOrd="0" presId="urn:microsoft.com/office/officeart/2005/8/layout/hierarchy1"/>
    <dgm:cxn modelId="{FDA9D252-53B0-4B28-87EF-DEAFF84B7B91}" type="presParOf" srcId="{09E150CD-AED6-426C-8F0C-28BBC3702D68}" destId="{5E6C2C53-8B3A-4B85-8C0E-884CBAF1C410}" srcOrd="0" destOrd="0" presId="urn:microsoft.com/office/officeart/2005/8/layout/hierarchy1"/>
    <dgm:cxn modelId="{DA71BCAE-A3CF-46F3-AB39-6D991F3323BC}" type="presParOf" srcId="{5E6C2C53-8B3A-4B85-8C0E-884CBAF1C410}" destId="{48D9CC2D-DD44-4EF0-B7CC-17036C0BCF5D}" srcOrd="0" destOrd="0" presId="urn:microsoft.com/office/officeart/2005/8/layout/hierarchy1"/>
    <dgm:cxn modelId="{B9596F8C-7444-4846-A675-EC0200300917}" type="presParOf" srcId="{5E6C2C53-8B3A-4B85-8C0E-884CBAF1C410}" destId="{1ABEEF7C-3A53-453A-A842-1B099B3BCB11}" srcOrd="1" destOrd="0" presId="urn:microsoft.com/office/officeart/2005/8/layout/hierarchy1"/>
    <dgm:cxn modelId="{1287F64E-90D6-4D15-859D-87EE43695391}" type="presParOf" srcId="{09E150CD-AED6-426C-8F0C-28BBC3702D68}" destId="{9EFD03F9-8029-42D1-9797-50487D9F85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B38A8-E671-40B9-A6D0-001B2E51DEFA}">
      <dsp:nvSpPr>
        <dsp:cNvPr id="0" name=""/>
        <dsp:cNvSpPr/>
      </dsp:nvSpPr>
      <dsp:spPr>
        <a:xfrm>
          <a:off x="4667745" y="4176178"/>
          <a:ext cx="91440" cy="279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24E8-208B-4B0D-B392-513822182BB2}">
      <dsp:nvSpPr>
        <dsp:cNvPr id="0" name=""/>
        <dsp:cNvSpPr/>
      </dsp:nvSpPr>
      <dsp:spPr>
        <a:xfrm>
          <a:off x="4667745" y="3285059"/>
          <a:ext cx="91440" cy="279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62C64-990C-465F-816D-BF7EDF02259C}">
      <dsp:nvSpPr>
        <dsp:cNvPr id="0" name=""/>
        <dsp:cNvSpPr/>
      </dsp:nvSpPr>
      <dsp:spPr>
        <a:xfrm>
          <a:off x="4667745" y="2393941"/>
          <a:ext cx="91440" cy="279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3E36E-4D5E-4F99-B6A0-DD09087E5237}">
      <dsp:nvSpPr>
        <dsp:cNvPr id="0" name=""/>
        <dsp:cNvSpPr/>
      </dsp:nvSpPr>
      <dsp:spPr>
        <a:xfrm>
          <a:off x="4667745" y="1502822"/>
          <a:ext cx="91440" cy="279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345CB-6E82-4645-988C-7506BACFAA7A}">
      <dsp:nvSpPr>
        <dsp:cNvPr id="0" name=""/>
        <dsp:cNvSpPr/>
      </dsp:nvSpPr>
      <dsp:spPr>
        <a:xfrm>
          <a:off x="3537071" y="611704"/>
          <a:ext cx="1176394" cy="279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62"/>
              </a:lnTo>
              <a:lnTo>
                <a:pt x="1176394" y="190762"/>
              </a:lnTo>
              <a:lnTo>
                <a:pt x="1176394" y="279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117B3-4551-4C75-BB92-011CF7D51C6C}">
      <dsp:nvSpPr>
        <dsp:cNvPr id="0" name=""/>
        <dsp:cNvSpPr/>
      </dsp:nvSpPr>
      <dsp:spPr>
        <a:xfrm>
          <a:off x="3491351" y="611704"/>
          <a:ext cx="91440" cy="279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35940-83B1-4C38-921D-D2373835369E}">
      <dsp:nvSpPr>
        <dsp:cNvPr id="0" name=""/>
        <dsp:cNvSpPr/>
      </dsp:nvSpPr>
      <dsp:spPr>
        <a:xfrm>
          <a:off x="2314957" y="1502822"/>
          <a:ext cx="91440" cy="279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35385-EC35-4071-A5B4-37E5ECD44DBF}">
      <dsp:nvSpPr>
        <dsp:cNvPr id="0" name=""/>
        <dsp:cNvSpPr/>
      </dsp:nvSpPr>
      <dsp:spPr>
        <a:xfrm>
          <a:off x="2360677" y="611704"/>
          <a:ext cx="1176394" cy="279928"/>
        </a:xfrm>
        <a:custGeom>
          <a:avLst/>
          <a:gdLst/>
          <a:ahLst/>
          <a:cxnLst/>
          <a:rect l="0" t="0" r="0" b="0"/>
          <a:pathLst>
            <a:path>
              <a:moveTo>
                <a:pt x="1176394" y="0"/>
              </a:moveTo>
              <a:lnTo>
                <a:pt x="1176394" y="190762"/>
              </a:lnTo>
              <a:lnTo>
                <a:pt x="0" y="190762"/>
              </a:lnTo>
              <a:lnTo>
                <a:pt x="0" y="279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5F59C-C870-426D-88EB-2400711536E3}">
      <dsp:nvSpPr>
        <dsp:cNvPr id="0" name=""/>
        <dsp:cNvSpPr/>
      </dsp:nvSpPr>
      <dsp:spPr>
        <a:xfrm>
          <a:off x="3055819" y="513"/>
          <a:ext cx="962504" cy="61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5A93D-68F4-47D2-B694-428C6A585D66}">
      <dsp:nvSpPr>
        <dsp:cNvPr id="0" name=""/>
        <dsp:cNvSpPr/>
      </dsp:nvSpPr>
      <dsp:spPr>
        <a:xfrm>
          <a:off x="3162764" y="102111"/>
          <a:ext cx="962504" cy="611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Customer</a:t>
          </a:r>
          <a:endParaRPr lang="en-US" sz="1600" kern="1200" dirty="0"/>
        </a:p>
      </dsp:txBody>
      <dsp:txXfrm>
        <a:off x="3180665" y="120012"/>
        <a:ext cx="926702" cy="575388"/>
      </dsp:txXfrm>
    </dsp:sp>
    <dsp:sp modelId="{C4D88EBE-B798-458C-BC97-E9184C3536CE}">
      <dsp:nvSpPr>
        <dsp:cNvPr id="0" name=""/>
        <dsp:cNvSpPr/>
      </dsp:nvSpPr>
      <dsp:spPr>
        <a:xfrm>
          <a:off x="1879425" y="891632"/>
          <a:ext cx="962504" cy="61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4F0D2-CB9C-4C1E-94B0-3A9FC773AED7}">
      <dsp:nvSpPr>
        <dsp:cNvPr id="0" name=""/>
        <dsp:cNvSpPr/>
      </dsp:nvSpPr>
      <dsp:spPr>
        <a:xfrm>
          <a:off x="1986370" y="993229"/>
          <a:ext cx="962504" cy="611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register</a:t>
          </a:r>
        </a:p>
      </dsp:txBody>
      <dsp:txXfrm>
        <a:off x="2004271" y="1011130"/>
        <a:ext cx="926702" cy="575388"/>
      </dsp:txXfrm>
    </dsp:sp>
    <dsp:sp modelId="{1384028D-D187-48C6-97EB-1170D37F2863}">
      <dsp:nvSpPr>
        <dsp:cNvPr id="0" name=""/>
        <dsp:cNvSpPr/>
      </dsp:nvSpPr>
      <dsp:spPr>
        <a:xfrm>
          <a:off x="1879425" y="1782750"/>
          <a:ext cx="962504" cy="61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FBE65-A1C0-4894-A63B-CA2599039BCA}">
      <dsp:nvSpPr>
        <dsp:cNvPr id="0" name=""/>
        <dsp:cNvSpPr/>
      </dsp:nvSpPr>
      <dsp:spPr>
        <a:xfrm>
          <a:off x="1986370" y="1884348"/>
          <a:ext cx="962504" cy="611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filling form</a:t>
          </a:r>
        </a:p>
      </dsp:txBody>
      <dsp:txXfrm>
        <a:off x="2004271" y="1902249"/>
        <a:ext cx="926702" cy="575388"/>
      </dsp:txXfrm>
    </dsp:sp>
    <dsp:sp modelId="{3F7B411D-23CC-4E4D-8AF6-7C5A24551D41}">
      <dsp:nvSpPr>
        <dsp:cNvPr id="0" name=""/>
        <dsp:cNvSpPr/>
      </dsp:nvSpPr>
      <dsp:spPr>
        <a:xfrm>
          <a:off x="3055819" y="891632"/>
          <a:ext cx="962504" cy="61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14176-1652-4E8D-9762-7712FF42969A}">
      <dsp:nvSpPr>
        <dsp:cNvPr id="0" name=""/>
        <dsp:cNvSpPr/>
      </dsp:nvSpPr>
      <dsp:spPr>
        <a:xfrm>
          <a:off x="3162764" y="993229"/>
          <a:ext cx="962504" cy="611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loging</a:t>
          </a:r>
        </a:p>
      </dsp:txBody>
      <dsp:txXfrm>
        <a:off x="3180665" y="1011130"/>
        <a:ext cx="926702" cy="575388"/>
      </dsp:txXfrm>
    </dsp:sp>
    <dsp:sp modelId="{60990B6B-9EC1-4633-9B0A-30CA96A85268}">
      <dsp:nvSpPr>
        <dsp:cNvPr id="0" name=""/>
        <dsp:cNvSpPr/>
      </dsp:nvSpPr>
      <dsp:spPr>
        <a:xfrm>
          <a:off x="4232213" y="891632"/>
          <a:ext cx="962504" cy="61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7226-8E80-470B-A02F-5F07FCC83D1A}">
      <dsp:nvSpPr>
        <dsp:cNvPr id="0" name=""/>
        <dsp:cNvSpPr/>
      </dsp:nvSpPr>
      <dsp:spPr>
        <a:xfrm>
          <a:off x="4339158" y="993229"/>
          <a:ext cx="962504" cy="611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order</a:t>
          </a:r>
        </a:p>
      </dsp:txBody>
      <dsp:txXfrm>
        <a:off x="4357059" y="1011130"/>
        <a:ext cx="926702" cy="575388"/>
      </dsp:txXfrm>
    </dsp:sp>
    <dsp:sp modelId="{91050BAD-3021-4CB1-B889-58C56D6B3C55}">
      <dsp:nvSpPr>
        <dsp:cNvPr id="0" name=""/>
        <dsp:cNvSpPr/>
      </dsp:nvSpPr>
      <dsp:spPr>
        <a:xfrm>
          <a:off x="4232213" y="1782750"/>
          <a:ext cx="962504" cy="61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3E6C3-6032-4B4D-919A-AFB7122B6F3F}">
      <dsp:nvSpPr>
        <dsp:cNvPr id="0" name=""/>
        <dsp:cNvSpPr/>
      </dsp:nvSpPr>
      <dsp:spPr>
        <a:xfrm>
          <a:off x="4339158" y="1884348"/>
          <a:ext cx="962504" cy="611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Select products</a:t>
          </a:r>
        </a:p>
      </dsp:txBody>
      <dsp:txXfrm>
        <a:off x="4357059" y="1902249"/>
        <a:ext cx="926702" cy="575388"/>
      </dsp:txXfrm>
    </dsp:sp>
    <dsp:sp modelId="{8E4E2730-ED33-4541-B8D7-76FF7013EFBF}">
      <dsp:nvSpPr>
        <dsp:cNvPr id="0" name=""/>
        <dsp:cNvSpPr/>
      </dsp:nvSpPr>
      <dsp:spPr>
        <a:xfrm>
          <a:off x="4232213" y="2673869"/>
          <a:ext cx="962504" cy="61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43BA-17A8-4DC1-ACCB-7FCE3BE2A77F}">
      <dsp:nvSpPr>
        <dsp:cNvPr id="0" name=""/>
        <dsp:cNvSpPr/>
      </dsp:nvSpPr>
      <dsp:spPr>
        <a:xfrm>
          <a:off x="4339158" y="2775466"/>
          <a:ext cx="962504" cy="611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check oute</a:t>
          </a:r>
        </a:p>
      </dsp:txBody>
      <dsp:txXfrm>
        <a:off x="4357059" y="2793367"/>
        <a:ext cx="926702" cy="575388"/>
      </dsp:txXfrm>
    </dsp:sp>
    <dsp:sp modelId="{95C42C76-730B-4D79-A915-EB5D1A4B6627}">
      <dsp:nvSpPr>
        <dsp:cNvPr id="0" name=""/>
        <dsp:cNvSpPr/>
      </dsp:nvSpPr>
      <dsp:spPr>
        <a:xfrm>
          <a:off x="4232213" y="3564987"/>
          <a:ext cx="962504" cy="61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746B-8F16-46B8-80E3-D6344322DE46}">
      <dsp:nvSpPr>
        <dsp:cNvPr id="0" name=""/>
        <dsp:cNvSpPr/>
      </dsp:nvSpPr>
      <dsp:spPr>
        <a:xfrm>
          <a:off x="4339158" y="3666585"/>
          <a:ext cx="962504" cy="611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invoice </a:t>
          </a:r>
        </a:p>
      </dsp:txBody>
      <dsp:txXfrm>
        <a:off x="4357059" y="3684486"/>
        <a:ext cx="926702" cy="575388"/>
      </dsp:txXfrm>
    </dsp:sp>
    <dsp:sp modelId="{AFD0E752-FDB6-4B79-93E7-3019EB827B52}">
      <dsp:nvSpPr>
        <dsp:cNvPr id="0" name=""/>
        <dsp:cNvSpPr/>
      </dsp:nvSpPr>
      <dsp:spPr>
        <a:xfrm>
          <a:off x="4232213" y="4456106"/>
          <a:ext cx="962504" cy="61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1F7D9-BD39-4EC8-9561-893BA5A23A0E}">
      <dsp:nvSpPr>
        <dsp:cNvPr id="0" name=""/>
        <dsp:cNvSpPr/>
      </dsp:nvSpPr>
      <dsp:spPr>
        <a:xfrm>
          <a:off x="4339158" y="4557703"/>
          <a:ext cx="962504" cy="611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payment</a:t>
          </a:r>
        </a:p>
      </dsp:txBody>
      <dsp:txXfrm>
        <a:off x="4357059" y="4575604"/>
        <a:ext cx="926702" cy="575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4F07B-C667-44FC-ADB2-6D9D4E24D716}">
      <dsp:nvSpPr>
        <dsp:cNvPr id="0" name=""/>
        <dsp:cNvSpPr/>
      </dsp:nvSpPr>
      <dsp:spPr>
        <a:xfrm>
          <a:off x="4652135" y="2673701"/>
          <a:ext cx="965370" cy="459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087"/>
              </a:lnTo>
              <a:lnTo>
                <a:pt x="965370" y="313087"/>
              </a:lnTo>
              <a:lnTo>
                <a:pt x="965370" y="4594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3CB32-DD3F-4784-96A0-8398A091A119}">
      <dsp:nvSpPr>
        <dsp:cNvPr id="0" name=""/>
        <dsp:cNvSpPr/>
      </dsp:nvSpPr>
      <dsp:spPr>
        <a:xfrm>
          <a:off x="3686764" y="2673701"/>
          <a:ext cx="965370" cy="459428"/>
        </a:xfrm>
        <a:custGeom>
          <a:avLst/>
          <a:gdLst/>
          <a:ahLst/>
          <a:cxnLst/>
          <a:rect l="0" t="0" r="0" b="0"/>
          <a:pathLst>
            <a:path>
              <a:moveTo>
                <a:pt x="965370" y="0"/>
              </a:moveTo>
              <a:lnTo>
                <a:pt x="965370" y="313087"/>
              </a:lnTo>
              <a:lnTo>
                <a:pt x="0" y="313087"/>
              </a:lnTo>
              <a:lnTo>
                <a:pt x="0" y="4594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69E4C-DD56-46A4-A070-E4DF9FE7FA02}">
      <dsp:nvSpPr>
        <dsp:cNvPr id="0" name=""/>
        <dsp:cNvSpPr/>
      </dsp:nvSpPr>
      <dsp:spPr>
        <a:xfrm>
          <a:off x="2721393" y="1211164"/>
          <a:ext cx="1930741" cy="459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087"/>
              </a:lnTo>
              <a:lnTo>
                <a:pt x="1930741" y="313087"/>
              </a:lnTo>
              <a:lnTo>
                <a:pt x="1930741" y="4594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DE4E3-4394-419C-BD1E-424940FD75AD}">
      <dsp:nvSpPr>
        <dsp:cNvPr id="0" name=""/>
        <dsp:cNvSpPr/>
      </dsp:nvSpPr>
      <dsp:spPr>
        <a:xfrm>
          <a:off x="2675673" y="1211164"/>
          <a:ext cx="91440" cy="459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DAE53-BED4-4FE4-8B5B-C06078443D23}">
      <dsp:nvSpPr>
        <dsp:cNvPr id="0" name=""/>
        <dsp:cNvSpPr/>
      </dsp:nvSpPr>
      <dsp:spPr>
        <a:xfrm>
          <a:off x="790652" y="1211164"/>
          <a:ext cx="1930741" cy="459428"/>
        </a:xfrm>
        <a:custGeom>
          <a:avLst/>
          <a:gdLst/>
          <a:ahLst/>
          <a:cxnLst/>
          <a:rect l="0" t="0" r="0" b="0"/>
          <a:pathLst>
            <a:path>
              <a:moveTo>
                <a:pt x="1930741" y="0"/>
              </a:moveTo>
              <a:lnTo>
                <a:pt x="1930741" y="313087"/>
              </a:lnTo>
              <a:lnTo>
                <a:pt x="0" y="313087"/>
              </a:lnTo>
              <a:lnTo>
                <a:pt x="0" y="4594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5F59C-C870-426D-88EB-2400711536E3}">
      <dsp:nvSpPr>
        <dsp:cNvPr id="0" name=""/>
        <dsp:cNvSpPr/>
      </dsp:nvSpPr>
      <dsp:spPr>
        <a:xfrm>
          <a:off x="1931544" y="208056"/>
          <a:ext cx="1579697" cy="1003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5A93D-68F4-47D2-B694-428C6A585D66}">
      <dsp:nvSpPr>
        <dsp:cNvPr id="0" name=""/>
        <dsp:cNvSpPr/>
      </dsp:nvSpPr>
      <dsp:spPr>
        <a:xfrm>
          <a:off x="2107066" y="374802"/>
          <a:ext cx="1579697" cy="1003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</a:t>
          </a:r>
          <a:endParaRPr lang="en-US" sz="1800" kern="1200" dirty="0"/>
        </a:p>
      </dsp:txBody>
      <dsp:txXfrm>
        <a:off x="2136446" y="404182"/>
        <a:ext cx="1520937" cy="944347"/>
      </dsp:txXfrm>
    </dsp:sp>
    <dsp:sp modelId="{8E971E6E-B668-4A61-9EBA-562A3C71464D}">
      <dsp:nvSpPr>
        <dsp:cNvPr id="0" name=""/>
        <dsp:cNvSpPr/>
      </dsp:nvSpPr>
      <dsp:spPr>
        <a:xfrm>
          <a:off x="803" y="1670593"/>
          <a:ext cx="1579697" cy="1003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90056-9A5C-4B02-B422-E53DE0B6ABB9}">
      <dsp:nvSpPr>
        <dsp:cNvPr id="0" name=""/>
        <dsp:cNvSpPr/>
      </dsp:nvSpPr>
      <dsp:spPr>
        <a:xfrm>
          <a:off x="176325" y="1837338"/>
          <a:ext cx="1579697" cy="1003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login</a:t>
          </a:r>
        </a:p>
      </dsp:txBody>
      <dsp:txXfrm>
        <a:off x="205705" y="1866718"/>
        <a:ext cx="1520937" cy="944347"/>
      </dsp:txXfrm>
    </dsp:sp>
    <dsp:sp modelId="{C465BCFE-D537-49D5-B011-E41C456DA3A9}">
      <dsp:nvSpPr>
        <dsp:cNvPr id="0" name=""/>
        <dsp:cNvSpPr/>
      </dsp:nvSpPr>
      <dsp:spPr>
        <a:xfrm>
          <a:off x="1931544" y="1670593"/>
          <a:ext cx="1579697" cy="1003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043C1-7C48-4A1F-B832-7241725D7778}">
      <dsp:nvSpPr>
        <dsp:cNvPr id="0" name=""/>
        <dsp:cNvSpPr/>
      </dsp:nvSpPr>
      <dsp:spPr>
        <a:xfrm>
          <a:off x="2107066" y="1837338"/>
          <a:ext cx="1579697" cy="1003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user administration</a:t>
          </a:r>
        </a:p>
      </dsp:txBody>
      <dsp:txXfrm>
        <a:off x="2136446" y="1866718"/>
        <a:ext cx="1520937" cy="944347"/>
      </dsp:txXfrm>
    </dsp:sp>
    <dsp:sp modelId="{F7A79BF4-BEB5-47DB-915F-59810DDE4648}">
      <dsp:nvSpPr>
        <dsp:cNvPr id="0" name=""/>
        <dsp:cNvSpPr/>
      </dsp:nvSpPr>
      <dsp:spPr>
        <a:xfrm>
          <a:off x="3862286" y="1670593"/>
          <a:ext cx="1579697" cy="1003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8313D-DEF6-4F66-A777-4F4967A54E55}">
      <dsp:nvSpPr>
        <dsp:cNvPr id="0" name=""/>
        <dsp:cNvSpPr/>
      </dsp:nvSpPr>
      <dsp:spPr>
        <a:xfrm>
          <a:off x="4037808" y="1837338"/>
          <a:ext cx="1579697" cy="1003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Product administration</a:t>
          </a:r>
        </a:p>
      </dsp:txBody>
      <dsp:txXfrm>
        <a:off x="4067188" y="1866718"/>
        <a:ext cx="1520937" cy="944347"/>
      </dsp:txXfrm>
    </dsp:sp>
    <dsp:sp modelId="{A34F332C-8073-4095-A87F-667E948C3895}">
      <dsp:nvSpPr>
        <dsp:cNvPr id="0" name=""/>
        <dsp:cNvSpPr/>
      </dsp:nvSpPr>
      <dsp:spPr>
        <a:xfrm>
          <a:off x="2896915" y="3133129"/>
          <a:ext cx="1579697" cy="1003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54436-B2DB-4BC2-BF7C-3AE2B568C57F}">
      <dsp:nvSpPr>
        <dsp:cNvPr id="0" name=""/>
        <dsp:cNvSpPr/>
      </dsp:nvSpPr>
      <dsp:spPr>
        <a:xfrm>
          <a:off x="3072437" y="3299875"/>
          <a:ext cx="1579697" cy="1003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add product , delete , </a:t>
          </a:r>
          <a:r>
            <a:rPr lang="en-US" sz="1800" kern="1200" dirty="0" err="1" smtClean="0"/>
            <a:t>Edite</a:t>
          </a:r>
          <a:endParaRPr lang="en-US" sz="1800" kern="1200" dirty="0"/>
        </a:p>
      </dsp:txBody>
      <dsp:txXfrm>
        <a:off x="3101817" y="3329255"/>
        <a:ext cx="1520937" cy="944347"/>
      </dsp:txXfrm>
    </dsp:sp>
    <dsp:sp modelId="{48D9CC2D-DD44-4EF0-B7CC-17036C0BCF5D}">
      <dsp:nvSpPr>
        <dsp:cNvPr id="0" name=""/>
        <dsp:cNvSpPr/>
      </dsp:nvSpPr>
      <dsp:spPr>
        <a:xfrm>
          <a:off x="4827656" y="3133129"/>
          <a:ext cx="1579697" cy="1003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EEF7C-3A53-453A-A842-1B099B3BCB11}">
      <dsp:nvSpPr>
        <dsp:cNvPr id="0" name=""/>
        <dsp:cNvSpPr/>
      </dsp:nvSpPr>
      <dsp:spPr>
        <a:xfrm>
          <a:off x="5003178" y="3299875"/>
          <a:ext cx="1579697" cy="1003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Order /edit / add acceptation</a:t>
          </a:r>
        </a:p>
      </dsp:txBody>
      <dsp:txXfrm>
        <a:off x="5032558" y="3329255"/>
        <a:ext cx="1520937" cy="944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0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4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7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65DF-E308-4CB0-A64B-446D3928B77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9320-65DB-4AC9-8ED1-29EDCF9BF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Activity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6530184"/>
              </p:ext>
            </p:extLst>
          </p:nvPr>
        </p:nvGraphicFramePr>
        <p:xfrm>
          <a:off x="1926336" y="1402080"/>
          <a:ext cx="7181088" cy="5169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activity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00789361"/>
              </p:ext>
            </p:extLst>
          </p:nvPr>
        </p:nvGraphicFramePr>
        <p:xfrm>
          <a:off x="2255520" y="1828800"/>
          <a:ext cx="6583680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8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94171"/>
            <a:ext cx="10515600" cy="1325563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65376" y="3318955"/>
            <a:ext cx="329184" cy="1804416"/>
            <a:chOff x="1609344" y="2987040"/>
            <a:chExt cx="329184" cy="1804416"/>
          </a:xfrm>
        </p:grpSpPr>
        <p:sp>
          <p:nvSpPr>
            <p:cNvPr id="4" name="Oval 3"/>
            <p:cNvSpPr/>
            <p:nvPr/>
          </p:nvSpPr>
          <p:spPr>
            <a:xfrm>
              <a:off x="1609344" y="2987040"/>
              <a:ext cx="329184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7840" y="3364992"/>
              <a:ext cx="24384" cy="1426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609344" y="3803904"/>
              <a:ext cx="170688" cy="29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92224" y="3767328"/>
              <a:ext cx="146304" cy="29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609344" y="4486656"/>
              <a:ext cx="158496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532876" y="3514027"/>
            <a:ext cx="329184" cy="1804416"/>
            <a:chOff x="1609344" y="2987040"/>
            <a:chExt cx="329184" cy="1804416"/>
          </a:xfrm>
        </p:grpSpPr>
        <p:sp>
          <p:nvSpPr>
            <p:cNvPr id="15" name="Oval 14"/>
            <p:cNvSpPr/>
            <p:nvPr/>
          </p:nvSpPr>
          <p:spPr>
            <a:xfrm>
              <a:off x="1609344" y="2987040"/>
              <a:ext cx="329184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767840" y="3364992"/>
              <a:ext cx="24384" cy="1426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609344" y="3803904"/>
              <a:ext cx="170688" cy="29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92224" y="3767328"/>
              <a:ext cx="146304" cy="29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609344" y="4486656"/>
              <a:ext cx="158496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084576" y="1767840"/>
            <a:ext cx="3950208" cy="455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94048" y="2011680"/>
            <a:ext cx="1463040" cy="585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 Product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194048" y="2928811"/>
            <a:ext cx="1463040" cy="585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Product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194048" y="3928555"/>
            <a:ext cx="1463040" cy="585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 Product</a:t>
            </a:r>
          </a:p>
        </p:txBody>
      </p:sp>
      <p:sp>
        <p:nvSpPr>
          <p:cNvPr id="24" name="Oval 23"/>
          <p:cNvSpPr/>
          <p:nvPr/>
        </p:nvSpPr>
        <p:spPr>
          <a:xfrm>
            <a:off x="4194048" y="4830763"/>
            <a:ext cx="1463040" cy="585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Order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007364" y="2164080"/>
            <a:ext cx="2081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Customer</a:t>
            </a:r>
            <a:endParaRPr lang="en-US" sz="280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879080" y="2203387"/>
            <a:ext cx="2081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Admin</a:t>
            </a:r>
            <a:endParaRPr lang="en-US" sz="2800" dirty="0"/>
          </a:p>
        </p:txBody>
      </p:sp>
      <p:cxnSp>
        <p:nvCxnSpPr>
          <p:cNvPr id="29" name="Straight Connector 28"/>
          <p:cNvCxnSpPr>
            <a:endCxn id="21" idx="2"/>
          </p:cNvCxnSpPr>
          <p:nvPr/>
        </p:nvCxnSpPr>
        <p:spPr>
          <a:xfrm flipV="1">
            <a:off x="2121408" y="2304288"/>
            <a:ext cx="2072640" cy="179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94560" y="3218688"/>
            <a:ext cx="1955292" cy="880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3" idx="6"/>
          </p:cNvCxnSpPr>
          <p:nvPr/>
        </p:nvCxnSpPr>
        <p:spPr>
          <a:xfrm flipH="1" flipV="1">
            <a:off x="5657088" y="4221163"/>
            <a:ext cx="2875788" cy="40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701284" y="4623499"/>
            <a:ext cx="2831592" cy="49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1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and Product relation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65376" y="3318955"/>
            <a:ext cx="329184" cy="1804416"/>
            <a:chOff x="1609344" y="2987040"/>
            <a:chExt cx="329184" cy="1804416"/>
          </a:xfrm>
        </p:grpSpPr>
        <p:sp>
          <p:nvSpPr>
            <p:cNvPr id="5" name="Oval 4"/>
            <p:cNvSpPr/>
            <p:nvPr/>
          </p:nvSpPr>
          <p:spPr>
            <a:xfrm>
              <a:off x="1609344" y="2987040"/>
              <a:ext cx="329184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7840" y="3364992"/>
              <a:ext cx="24384" cy="1426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609344" y="3803904"/>
              <a:ext cx="170688" cy="29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792224" y="3767328"/>
              <a:ext cx="146304" cy="29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609344" y="4486656"/>
              <a:ext cx="158496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 txBox="1">
            <a:spLocks/>
          </p:cNvSpPr>
          <p:nvPr/>
        </p:nvSpPr>
        <p:spPr>
          <a:xfrm>
            <a:off x="1007364" y="2164080"/>
            <a:ext cx="2081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Customer</a:t>
            </a:r>
            <a:endParaRPr lang="en-US" sz="2800" dirty="0"/>
          </a:p>
        </p:txBody>
      </p:sp>
      <p:sp>
        <p:nvSpPr>
          <p:cNvPr id="11" name="Cube 10"/>
          <p:cNvSpPr/>
          <p:nvPr/>
        </p:nvSpPr>
        <p:spPr>
          <a:xfrm>
            <a:off x="7546848" y="3786981"/>
            <a:ext cx="1755648" cy="12463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383780" y="2176272"/>
            <a:ext cx="2081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product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511552" y="4428427"/>
            <a:ext cx="474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2080260" y="3397154"/>
            <a:ext cx="1033272" cy="106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</a:t>
            </a:r>
            <a:endParaRPr lang="en-US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822948" y="3453494"/>
            <a:ext cx="1033272" cy="106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</a:t>
            </a:r>
            <a:endParaRPr lang="en-US" sz="28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114800" y="3485229"/>
            <a:ext cx="2081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77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61" y="1519999"/>
            <a:ext cx="79057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58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Online Shop</vt:lpstr>
      <vt:lpstr>Customer Activity </vt:lpstr>
      <vt:lpstr>Provider activity </vt:lpstr>
      <vt:lpstr>Use Case</vt:lpstr>
      <vt:lpstr>Customer and Product relation</vt:lpstr>
      <vt:lpstr>Database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</dc:title>
  <dc:creator>Mehrdad</dc:creator>
  <cp:lastModifiedBy>Majid Jalili</cp:lastModifiedBy>
  <cp:revision>9</cp:revision>
  <dcterms:created xsi:type="dcterms:W3CDTF">2014-04-10T18:33:17Z</dcterms:created>
  <dcterms:modified xsi:type="dcterms:W3CDTF">2014-04-11T08:51:45Z</dcterms:modified>
</cp:coreProperties>
</file>