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8"/>
    <p:restoredTop sz="94712"/>
  </p:normalViewPr>
  <p:slideViewPr>
    <p:cSldViewPr snapToGrid="0">
      <p:cViewPr varScale="1">
        <p:scale>
          <a:sx n="109" d="100"/>
          <a:sy n="109" d="100"/>
        </p:scale>
        <p:origin x="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FE64-7B3B-1F43-8860-75A4E61C69A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45A9-28C6-9949-868A-15B0FA42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45A9-28C6-9949-868A-15B0FA4277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36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E47EF-ADE4-B87A-9692-D5064B9B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Team Mini Project 2 | Time to Clinical Stability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F8661-FD01-F02D-236D-57D165EF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logistic model by Eric Schneider and Jalin Roberts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A70ECD87-EE82-7520-8E84-448A1D7B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7" r="13740" b="2"/>
          <a:stretch/>
        </p:blipFill>
        <p:spPr>
          <a:xfrm>
            <a:off x="22022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512410-D85E-5438-4B2F-2A5DC69F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4180B2-79C6-B69C-0ABD-80F2F38CD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" y="2502198"/>
            <a:ext cx="10667999" cy="3992909"/>
          </a:xfrm>
          <a:prstGeom prst="rect">
            <a:avLst/>
          </a:prstGeom>
        </p:spPr>
      </p:pic>
      <p:pic>
        <p:nvPicPr>
          <p:cNvPr id="8" name="Content Placeholder 7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622EFDE0-CCF8-78CE-864D-2A5D4D648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758952" y="1148536"/>
            <a:ext cx="10667999" cy="964078"/>
          </a:xfrm>
          <a:prstGeom prst="rect">
            <a:avLst/>
          </a:prstGeom>
        </p:spPr>
      </p:pic>
      <p:pic>
        <p:nvPicPr>
          <p:cNvPr id="29" name="Audio 28">
            <a:extLst>
              <a:ext uri="{FF2B5EF4-FFF2-40B4-BE49-F238E27FC236}">
                <a16:creationId xmlns:a16="http://schemas.microsoft.com/office/drawing/2014/main" id="{5FA933DC-3C1A-BD76-E471-9BE786633F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4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42"/>
    </mc:Choice>
    <mc:Fallback>
      <p:transition spd="slow" advTm="55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23DB6-7FB2-B90F-499B-8FF65615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4"/>
            <a:ext cx="4680595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6000"/>
              <a:t>Imputation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07E4-8370-90B6-F275-8EFD8744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3" y="4479368"/>
            <a:ext cx="4680595" cy="12151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Utilizing a lambda function allows for creation of a new function that contains a simple equation </a:t>
            </a:r>
          </a:p>
        </p:txBody>
      </p:sp>
      <p:pic>
        <p:nvPicPr>
          <p:cNvPr id="11" name="Picture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E527B2-20F7-7C01-7EA2-496BDC32A7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33485" b="2"/>
          <a:stretch/>
        </p:blipFill>
        <p:spPr>
          <a:xfrm>
            <a:off x="6807200" y="762000"/>
            <a:ext cx="4622800" cy="5334000"/>
          </a:xfrm>
          <a:prstGeom prst="rect">
            <a:avLst/>
          </a:prstGeom>
        </p:spPr>
      </p:pic>
      <p:pic>
        <p:nvPicPr>
          <p:cNvPr id="23" name="Audio 22">
            <a:extLst>
              <a:ext uri="{FF2B5EF4-FFF2-40B4-BE49-F238E27FC236}">
                <a16:creationId xmlns:a16="http://schemas.microsoft.com/office/drawing/2014/main" id="{085318CE-DB24-B4E6-8D12-C10125074D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1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163"/>
    </mc:Choice>
    <mc:Fallback>
      <p:transition spd="slow" advTm="46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045C1-27A2-DA40-DD2C-376FF457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Making the TCS column</a:t>
            </a:r>
          </a:p>
        </p:txBody>
      </p:sp>
      <p:pic>
        <p:nvPicPr>
          <p:cNvPr id="8" name="Content Placeholder 7" descr="Computer script on a screen">
            <a:extLst>
              <a:ext uri="{FF2B5EF4-FFF2-40B4-BE49-F238E27FC236}">
                <a16:creationId xmlns:a16="http://schemas.microsoft.com/office/drawing/2014/main" id="{05FDB65E-B78A-8EC4-24E6-49BFBF86EA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2000" y="3133204"/>
            <a:ext cx="4089400" cy="2723604"/>
          </a:xfrm>
        </p:spPr>
      </p:pic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EAE0D34-8C90-9BD8-5B2E-9B56E46FA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059694" y="758952"/>
            <a:ext cx="6370306" cy="5097856"/>
          </a:xfrm>
          <a:prstGeom prst="rect">
            <a:avLst/>
          </a:prstGeom>
        </p:spPr>
      </p:pic>
      <p:pic>
        <p:nvPicPr>
          <p:cNvPr id="20" name="Audio 19">
            <a:extLst>
              <a:ext uri="{FF2B5EF4-FFF2-40B4-BE49-F238E27FC236}">
                <a16:creationId xmlns:a16="http://schemas.microsoft.com/office/drawing/2014/main" id="{54B7BCAC-83B9-AEE7-B516-57E1923AD4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54"/>
    </mc:Choice>
    <mc:Fallback>
      <p:transition spd="slow" advTm="85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543-BE26-C5F2-2CD4-7A5AE33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Seaborn visualization for TCS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08C46-10A7-8095-6F2A-D40222A9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971800"/>
            <a:ext cx="7404099" cy="3127375"/>
          </a:xfrm>
        </p:spPr>
      </p:pic>
    </p:spTree>
    <p:extLst>
      <p:ext uri="{BB962C8B-B14F-4D97-AF65-F5344CB8AC3E}">
        <p14:creationId xmlns:p14="http://schemas.microsoft.com/office/powerpoint/2010/main" val="10648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03E11-E6A0-0C7F-DEE4-6B4A952E9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343256" y="1577682"/>
            <a:ext cx="4145488" cy="443449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0DC384-8B21-DEE7-96CB-97827CF853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663392" y="1517904"/>
            <a:ext cx="4823864" cy="4434498"/>
          </a:xfrm>
        </p:spPr>
      </p:pic>
      <p:pic>
        <p:nvPicPr>
          <p:cNvPr id="14" name="Audio 13">
            <a:extLst>
              <a:ext uri="{FF2B5EF4-FFF2-40B4-BE49-F238E27FC236}">
                <a16:creationId xmlns:a16="http://schemas.microsoft.com/office/drawing/2014/main" id="{9F043D8F-588A-7D63-83DE-BD9A311662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54"/>
    </mc:Choice>
    <mc:Fallback>
      <p:transition spd="slow" advTm="33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62D2-52C5-9AA5-E05B-9490352E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38" y="4810313"/>
            <a:ext cx="4964612" cy="1695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 with Lab Data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80BF4D7-B24B-383C-CB36-E883CC872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5477" y="351691"/>
            <a:ext cx="4961134" cy="4106929"/>
          </a:xfrm>
          <a:prstGeom prst="rect">
            <a:avLst/>
          </a:prstGeom>
        </p:spPr>
      </p:pic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962B60-851C-CE1E-295B-97E6E109E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90" y="211015"/>
            <a:ext cx="4777041" cy="424760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22C78-F6C7-E078-943E-B2DC88C34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2343" y="4785766"/>
            <a:ext cx="4957657" cy="16959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Logistic Regression without Lab Data</a:t>
            </a:r>
          </a:p>
        </p:txBody>
      </p:sp>
      <p:pic>
        <p:nvPicPr>
          <p:cNvPr id="11" name="Audio 10">
            <a:extLst>
              <a:ext uri="{FF2B5EF4-FFF2-40B4-BE49-F238E27FC236}">
                <a16:creationId xmlns:a16="http://schemas.microsoft.com/office/drawing/2014/main" id="{8B7ACC1F-632F-0EE8-1A94-0BC06CBD96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91"/>
    </mc:Choice>
    <mc:Fallback>
      <p:transition spd="slow" advTm="60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Macintosh PowerPoint</Application>
  <PresentationFormat>Widescreen</PresentationFormat>
  <Paragraphs>9</Paragraphs>
  <Slides>7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PrismaticVTI</vt:lpstr>
      <vt:lpstr>Team Mini Project 2 | Time to Clinical Stability </vt:lpstr>
      <vt:lpstr>PowerPoint Presentation</vt:lpstr>
      <vt:lpstr>Imputation</vt:lpstr>
      <vt:lpstr>Making the TCS column</vt:lpstr>
      <vt:lpstr>Seaborn visualization for TCS</vt:lpstr>
      <vt:lpstr>PowerPoint Presentation</vt:lpstr>
      <vt:lpstr>Logistic Regression with Lab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Mini Project 2 | Time to Clinical Stability </dc:title>
  <dc:creator>Jalin T. Roberts</dc:creator>
  <cp:lastModifiedBy>Jalin T. Roberts</cp:lastModifiedBy>
  <cp:revision>9</cp:revision>
  <dcterms:created xsi:type="dcterms:W3CDTF">2024-02-12T21:44:24Z</dcterms:created>
  <dcterms:modified xsi:type="dcterms:W3CDTF">2024-02-12T22:29:00Z</dcterms:modified>
</cp:coreProperties>
</file>