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12"/>
  </p:normalViewPr>
  <p:slideViewPr>
    <p:cSldViewPr snapToGrid="0">
      <p:cViewPr varScale="1">
        <p:scale>
          <a:sx n="156" d="100"/>
          <a:sy n="156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A29DB-48FE-B842-99C5-FB2DC656ED49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909C6-CC0A-C84E-BD37-6DB78BEE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909C6-CC0A-C84E-BD37-6DB78BEEE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47E2-03FE-DF97-4F7D-25463AC7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0DF7-E846-4B15-BD23-FDD9E124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2610-39AC-26D1-5080-B22C92F5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6443-579D-0D1A-0DA8-BC7ACBEF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8441-2280-32DD-4435-1F9670A3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3069-9952-14AA-7487-2E56E175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AE5B-2B6B-52DE-39B7-6D1BCCD9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679D-E2C0-B78F-E562-7E2116DE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2B36-2F0F-1635-A478-1ADB2C52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BACF-48AC-B7FB-4E09-2A7F352A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30FF9-2086-3DFB-24AB-AF7BB653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3A891-A632-BB19-BA5E-1EB00EB4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5C7B-661F-2847-2E6E-DAA617BC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1AF7-E99F-34FF-571F-CDAF3012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C8E2-192B-8D0E-02EC-F4BB5CFD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3E6-395A-1051-E274-72ABE5A3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2047-472C-09DE-7125-43766CFE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9084-16FD-6EB6-9AB0-39E87275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AF5C-D8A7-3EDD-A516-B28BE3E3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CB90-AFAD-31D3-8FCB-F0AD33D7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8497-E42E-E1E3-1944-9EE9910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AD27-C805-D7DB-53E7-C85167D6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4D58-9852-A01F-85A3-AB2A92AB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C9AC-4219-A626-2DE2-424DB85C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6A70-3AE7-AECD-E156-80560D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4A58-01AF-2CD4-3642-5B88B2FA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5BA7-9709-6D49-637C-0BAF633EA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2DDEE-70CE-6F6D-768C-B4907C3B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43D4-8CC1-F36F-A943-DD5AACA1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593B0-8A92-D053-1690-072391CE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D1C0-01AF-D468-EF0B-411D732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7666-23A4-EDCB-213B-E4326411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B890F-2CDB-376B-977E-EA7710D5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9D995-9EB8-766A-8752-8F8972C71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4B75D-1E06-0B44-AC78-0D8B94DB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8E61C-A8D8-ED0D-399D-0F91D2C4A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604DD-3304-07E4-2C5A-5B1D52AD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6F8A8-6BF3-7E98-BCE5-A266B925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DDB55-287D-E3E6-CA14-C84B0398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383B-7827-954F-1BC7-A8DEB103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84CB6-7EF2-B386-C913-9A40FB9C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BB210-A37B-C6B7-2303-F9C15888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3687-F528-6426-C26A-2CCD1BD9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4D7E6-5DD6-4B07-8715-132D6F0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350AC-F5C5-A897-4B75-7B54A588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5912-984D-CE1E-0E25-09B595AB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85F-E778-2AC8-E8A4-EF3D60C2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B69-F676-3F8D-A500-7FA78CC7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50D1-43F7-3364-DED1-A21828CA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204A-7BCE-AA92-8B84-8DEA8357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830B-A338-1209-770F-E97203A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954ED-2698-0104-A342-93AAC723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0BB6-0572-1D45-A1A4-0B52A51E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A6FF2-33FD-4605-F818-430DB9852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A3BD5-DF73-4748-39AC-00EEF5D6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F82EF-DCB1-8129-4903-1AF12FA4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FD4A-1A9B-17F4-B040-12245DA7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2DF4-0553-8FC7-FB87-198B1410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0C026-2111-0FFA-737A-1CADCC08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748C-1E76-213D-005C-2600D106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7B3C-34FF-65BA-E29A-FB3AA35D5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053A-4FC5-F270-DF1B-43C4B295C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754-8486-C080-DA59-815B37FC6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37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4488-7590-A565-B330-68F42A88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4136400"/>
            <a:ext cx="4500561" cy="2181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Forecasting Adjusted Close Price using 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8280-7581-59D4-D21A-A33DB156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pc="50" dirty="0"/>
              <a:t>Jalin Roberts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pc="50" dirty="0"/>
              <a:t>DS-450-01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pc="50" dirty="0"/>
              <a:t>Dr. Robert Kelley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pc="50" dirty="0"/>
              <a:t>Bellarmine University</a:t>
            </a:r>
          </a:p>
        </p:txBody>
      </p:sp>
      <p:pic>
        <p:nvPicPr>
          <p:cNvPr id="55" name="Picture 54" descr="Stock exchange numbers">
            <a:extLst>
              <a:ext uri="{FF2B5EF4-FFF2-40B4-BE49-F238E27FC236}">
                <a16:creationId xmlns:a16="http://schemas.microsoft.com/office/drawing/2014/main" id="{67063E73-2745-1112-7E7D-E462A2C0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5" r="15884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82517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7AC2-6FEA-B25F-22D7-C1EF7A4D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BD2267C-245B-60A8-D9A1-D9F9965C61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9572" y="1825625"/>
            <a:ext cx="4777213" cy="4351338"/>
          </a:xfrm>
        </p:spPr>
      </p:pic>
      <p:pic>
        <p:nvPicPr>
          <p:cNvPr id="8" name="Content Placeholder 7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A4159E83-87E3-E56A-AE02-D6FE23CE1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7A168109-A7E8-AE56-13D4-94B20789FE58}"/>
              </a:ext>
            </a:extLst>
          </p:cNvPr>
          <p:cNvSpPr/>
          <p:nvPr/>
        </p:nvSpPr>
        <p:spPr>
          <a:xfrm>
            <a:off x="9274629" y="5788478"/>
            <a:ext cx="1461407" cy="3184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4205EAAF-6D0F-691C-E6B4-377C72766FEF}"/>
              </a:ext>
            </a:extLst>
          </p:cNvPr>
          <p:cNvSpPr/>
          <p:nvPr/>
        </p:nvSpPr>
        <p:spPr>
          <a:xfrm>
            <a:off x="3853543" y="5776912"/>
            <a:ext cx="1461407" cy="318407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84919A9-EEC6-0713-29A0-609F47EC5CF3}"/>
              </a:ext>
            </a:extLst>
          </p:cNvPr>
          <p:cNvSpPr/>
          <p:nvPr/>
        </p:nvSpPr>
        <p:spPr>
          <a:xfrm>
            <a:off x="3853543" y="4112078"/>
            <a:ext cx="1461407" cy="318407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A8626-3624-80FF-2634-1C8E8228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0331-CD1B-E0B1-7E3C-AF511217C8E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0909" y="0"/>
            <a:ext cx="5159825" cy="240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Results support EDA assumptions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ARIMA is likely the most accurate model for this data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656FB2-CAD5-70D4-7108-74A7F34D6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66" y="2409467"/>
            <a:ext cx="10515569" cy="38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3EF9-079D-A369-C54C-89FF4DD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5A0A-3D8B-4DB9-CCBB-866BF63F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9.5/10 difficulty</a:t>
            </a:r>
          </a:p>
          <a:p>
            <a:pPr algn="ctr"/>
            <a:r>
              <a:rPr lang="en-US" dirty="0"/>
              <a:t>Took far too much time to build</a:t>
            </a:r>
          </a:p>
          <a:p>
            <a:pPr algn="ctr"/>
            <a:r>
              <a:rPr lang="en-US" dirty="0"/>
              <a:t>Leaning curve was extremely steep</a:t>
            </a:r>
          </a:p>
          <a:p>
            <a:pPr algn="ctr"/>
            <a:r>
              <a:rPr lang="en-US" dirty="0"/>
              <a:t>Build LSTM to compare results</a:t>
            </a:r>
          </a:p>
        </p:txBody>
      </p:sp>
      <p:pic>
        <p:nvPicPr>
          <p:cNvPr id="5" name="Picture 4" descr="Cartoon of a person&#10;&#10;Description automatically generated">
            <a:extLst>
              <a:ext uri="{FF2B5EF4-FFF2-40B4-BE49-F238E27FC236}">
                <a16:creationId xmlns:a16="http://schemas.microsoft.com/office/drawing/2014/main" id="{431FC8AC-666B-D4A8-C540-9873BE5E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95" y="3981233"/>
            <a:ext cx="1855313" cy="2430329"/>
          </a:xfrm>
          <a:prstGeom prst="rect">
            <a:avLst/>
          </a:prstGeom>
        </p:spPr>
      </p:pic>
      <p:pic>
        <p:nvPicPr>
          <p:cNvPr id="7" name="Picture 6" descr="A cartoon of a pink star&#10;&#10;Description automatically generated">
            <a:extLst>
              <a:ext uri="{FF2B5EF4-FFF2-40B4-BE49-F238E27FC236}">
                <a16:creationId xmlns:a16="http://schemas.microsoft.com/office/drawing/2014/main" id="{47D5BE20-9B8C-89B7-A93E-62F3A6C9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16" y="4029450"/>
            <a:ext cx="2282450" cy="2282450"/>
          </a:xfrm>
          <a:prstGeom prst="rect">
            <a:avLst/>
          </a:prstGeom>
        </p:spPr>
      </p:pic>
      <p:pic>
        <p:nvPicPr>
          <p:cNvPr id="9" name="Picture 8" descr="Cartoon character with hands on hips&#10;&#10;Description automatically generated with medium confidence">
            <a:extLst>
              <a:ext uri="{FF2B5EF4-FFF2-40B4-BE49-F238E27FC236}">
                <a16:creationId xmlns:a16="http://schemas.microsoft.com/office/drawing/2014/main" id="{FD00197E-28FE-CEC8-D342-B85A35658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215" y="4029450"/>
            <a:ext cx="2735706" cy="228245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4B5F060-14E0-67AD-B8A8-85CBD7C7FC67}"/>
              </a:ext>
            </a:extLst>
          </p:cNvPr>
          <p:cNvSpPr/>
          <p:nvPr/>
        </p:nvSpPr>
        <p:spPr>
          <a:xfrm>
            <a:off x="3567793" y="5102679"/>
            <a:ext cx="955221" cy="253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D0AB77-C611-2498-2A76-1EB52032F1B9}"/>
              </a:ext>
            </a:extLst>
          </p:cNvPr>
          <p:cNvSpPr/>
          <p:nvPr/>
        </p:nvSpPr>
        <p:spPr>
          <a:xfrm>
            <a:off x="7239980" y="5102679"/>
            <a:ext cx="955221" cy="253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827-17E6-F93F-35E3-E3772611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9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1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1165509-56C8-0B45-E161-BE8763AEF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3FB2E-F5BE-407C-E7EF-18FFA335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3A88-38BD-ECC2-25B9-53A70FA5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" y="1961051"/>
            <a:ext cx="4659756" cy="456843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Inspired from an established app and relevant Kaggle project</a:t>
            </a:r>
          </a:p>
          <a:p>
            <a:r>
              <a:rPr lang="en-US" sz="2400" dirty="0"/>
              <a:t>Hedge fund trade information (2018-2023)</a:t>
            </a:r>
          </a:p>
          <a:p>
            <a:r>
              <a:rPr lang="en-US" sz="2400" dirty="0"/>
              <a:t>Data gathered from 13-F SEC filings</a:t>
            </a:r>
          </a:p>
          <a:p>
            <a:r>
              <a:rPr lang="en-US" sz="2400" dirty="0"/>
              <a:t>Time Series</a:t>
            </a:r>
          </a:p>
          <a:p>
            <a:r>
              <a:rPr lang="en-US" sz="2400" dirty="0"/>
              <a:t>Stock info pulled from Yahoo Finance</a:t>
            </a:r>
          </a:p>
        </p:txBody>
      </p:sp>
    </p:spTree>
    <p:extLst>
      <p:ext uri="{BB962C8B-B14F-4D97-AF65-F5344CB8AC3E}">
        <p14:creationId xmlns:p14="http://schemas.microsoft.com/office/powerpoint/2010/main" val="145808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7870-097B-FD03-262F-A4D465BB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36C99-924B-D065-D960-79414AD8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45" y="1012371"/>
            <a:ext cx="11450782" cy="53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0069-9F71-53A2-EB6C-4742BDDA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342900"/>
            <a:ext cx="3932237" cy="1600200"/>
          </a:xfrm>
        </p:spPr>
        <p:txBody>
          <a:bodyPr/>
          <a:lstStyle/>
          <a:p>
            <a:r>
              <a:rPr lang="en-US" dirty="0"/>
              <a:t>Problem Stocks?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50ED3-FC29-3EC3-52A6-4BDFD613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291" y="1257300"/>
            <a:ext cx="9557418" cy="52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3EBB-47F8-5325-F0E4-313EBEB8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Preprocessing/Transformation of Data</a:t>
            </a:r>
          </a:p>
        </p:txBody>
      </p:sp>
      <p:pic>
        <p:nvPicPr>
          <p:cNvPr id="6" name="Content Placeholder 5" descr="A table of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F593A511-34F8-B574-F1D1-408ED763E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381898"/>
            <a:ext cx="10101942" cy="2619396"/>
          </a:xfrm>
        </p:spPr>
      </p:pic>
      <p:pic>
        <p:nvPicPr>
          <p:cNvPr id="8" name="Content Placeholder 7" descr="A table of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1B1780B2-FADB-17F4-5E25-3E795B928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399" y="4237852"/>
            <a:ext cx="10178141" cy="2476500"/>
          </a:xfrm>
        </p:spPr>
      </p:pic>
    </p:spTree>
    <p:extLst>
      <p:ext uri="{BB962C8B-B14F-4D97-AF65-F5344CB8AC3E}">
        <p14:creationId xmlns:p14="http://schemas.microsoft.com/office/powerpoint/2010/main" val="172487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4EB8FB-0009-60E7-4929-E2D3891799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49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BFB8-305F-1017-6969-C0448A2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Problem 1: Dynamic Grid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91BF8-2217-6AF6-DC15-C2B85849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1" y="2285994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 (Autoregressive): number of past data points used for prediction.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 (Integrated): Number of times data is differenced to achieve a constant mean and variance.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Q (Moving Average): indicates the number of lagged forecast errors that the model uses.</a:t>
            </a:r>
          </a:p>
        </p:txBody>
      </p:sp>
    </p:spTree>
    <p:extLst>
      <p:ext uri="{BB962C8B-B14F-4D97-AF65-F5344CB8AC3E}">
        <p14:creationId xmlns:p14="http://schemas.microsoft.com/office/powerpoint/2010/main" val="396439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6C55-BB8F-B5F5-EF15-0A6B3866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38" y="-1135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2: Making Sense of the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C610F-475F-6949-07FE-A3D99C5A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38" y="668337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ARIMA Output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5311C1-B586-F3B1-CF00-F9FDBC4D5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6" y="1849582"/>
            <a:ext cx="5157786" cy="434008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905507-6868-9429-3357-9E426A03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00102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My Output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1ADCBE9-DC2A-A399-A226-FC16D337A1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9264" y="1849582"/>
            <a:ext cx="5157786" cy="4340081"/>
          </a:xfrm>
        </p:spPr>
      </p:pic>
    </p:spTree>
    <p:extLst>
      <p:ext uri="{BB962C8B-B14F-4D97-AF65-F5344CB8AC3E}">
        <p14:creationId xmlns:p14="http://schemas.microsoft.com/office/powerpoint/2010/main" val="7898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C581-B3C9-150B-EEB2-742F3332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3: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6C3ED-14F9-97DD-990E-477D673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" y="1853476"/>
            <a:ext cx="12145210" cy="46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53423FC-4AD0-0A8D-1D50-FDC0749D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689229"/>
            <a:ext cx="10987424" cy="54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168</Words>
  <Application>Microsoft Macintosh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Forecasting Adjusted Close Price using ARIMA</vt:lpstr>
      <vt:lpstr>Project Background</vt:lpstr>
      <vt:lpstr>EDA</vt:lpstr>
      <vt:lpstr>Problem Stocks?</vt:lpstr>
      <vt:lpstr>Preprocessing/Transformation of Data</vt:lpstr>
      <vt:lpstr>Problem 1: Dynamic Grid Search</vt:lpstr>
      <vt:lpstr>Problem 2: Making Sense of the results</vt:lpstr>
      <vt:lpstr>Problem 3: Visualization</vt:lpstr>
      <vt:lpstr>PowerPoint Presentation</vt:lpstr>
      <vt:lpstr>Summary</vt:lpstr>
      <vt:lpstr>Conclusion</vt:lpstr>
      <vt:lpstr>Reflection/Future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Adjusted Close Price using ARIMA</dc:title>
  <dc:creator>Jalin T. Roberts</dc:creator>
  <cp:lastModifiedBy>Jalin T. Roberts</cp:lastModifiedBy>
  <cp:revision>31</cp:revision>
  <dcterms:created xsi:type="dcterms:W3CDTF">2024-04-26T16:07:20Z</dcterms:created>
  <dcterms:modified xsi:type="dcterms:W3CDTF">2024-04-27T17:56:14Z</dcterms:modified>
</cp:coreProperties>
</file>